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306" r:id="rId2"/>
    <p:sldId id="268" r:id="rId3"/>
    <p:sldId id="256" r:id="rId4"/>
    <p:sldId id="257" r:id="rId5"/>
    <p:sldId id="260" r:id="rId6"/>
    <p:sldId id="258" r:id="rId7"/>
    <p:sldId id="274" r:id="rId8"/>
    <p:sldId id="272" r:id="rId9"/>
    <p:sldId id="259" r:id="rId10"/>
    <p:sldId id="275" r:id="rId11"/>
    <p:sldId id="301" r:id="rId12"/>
    <p:sldId id="276" r:id="rId13"/>
    <p:sldId id="270" r:id="rId14"/>
    <p:sldId id="304" r:id="rId15"/>
    <p:sldId id="302" r:id="rId16"/>
    <p:sldId id="303" r:id="rId17"/>
  </p:sldIdLst>
  <p:sldSz cx="9144000" cy="5143500" type="screen16x9"/>
  <p:notesSz cx="6858000" cy="9144000"/>
  <p:embeddedFontLst>
    <p:embeddedFont>
      <p:font typeface="Blackadder ITC" pitchFamily="82" charset="0"/>
      <p:regular r:id="rId19"/>
    </p:embeddedFont>
    <p:embeddedFont>
      <p:font typeface="Roboto Condensed Light" charset="0"/>
      <p:regular r:id="rId20"/>
      <p:bold r:id="rId21"/>
      <p:italic r:id="rId22"/>
      <p:boldItalic r:id="rId23"/>
    </p:embeddedFont>
    <p:embeddedFont>
      <p:font typeface="Roboto Condensed" charset="0"/>
      <p:regular r:id="rId24"/>
      <p:bold r:id="rId25"/>
      <p:italic r:id="rId26"/>
      <p:boldItalic r:id="rId27"/>
    </p:embeddedFont>
    <p:embeddedFont>
      <p:font typeface="Josefin Slab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32F4AAC-CC1A-43B1-A91E-BFF65BE767B0}">
  <a:tblStyle styleId="{A32F4AAC-CC1A-43B1-A91E-BFF65BE767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8932" autoAdjust="0"/>
  </p:normalViewPr>
  <p:slideViewPr>
    <p:cSldViewPr>
      <p:cViewPr>
        <p:scale>
          <a:sx n="100" d="100"/>
          <a:sy n="100" d="100"/>
        </p:scale>
        <p:origin x="-1090" y="-3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011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5" name="Google Shape;8715;g9082495c18_0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6" name="Google Shape;8716;g9082495c18_0_1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5" name="Google Shape;8915;g91ea1cbc7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6" name="Google Shape;8916;g91ea1cbc7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3" name="Google Shape;8793;g91c974785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4" name="Google Shape;8794;g91c974785d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8" name="Google Shape;83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9" name="Google Shape;83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5" name="Google Shape;836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6" name="Google Shape;836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2" name="Google Shape;8402;g9280d08f32_0_5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3" name="Google Shape;8403;g9280d08f32_0_5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1" name="Google Shape;8371;g91ea1cbc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2" name="Google Shape;8372;g91ea1cbc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3" name="Google Shape;8873;g91ea1cbc7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4" name="Google Shape;8874;g91ea1cbc7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2" name="Google Shape;8842;g91ea1cbc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3" name="Google Shape;8843;g91ea1cbc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g91ea1cbc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3" name="Google Shape;8393;g91ea1cbc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6" name="Google Shape;8886;g91ea1cbc7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7" name="Google Shape;8887;g91ea1cbc7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38093" y="-271552"/>
            <a:ext cx="2879329" cy="2731536"/>
            <a:chOff x="3828750" y="797925"/>
            <a:chExt cx="530400" cy="503175"/>
          </a:xfrm>
        </p:grpSpPr>
        <p:sp>
          <p:nvSpPr>
            <p:cNvPr id="11" name="Google Shape;11;p2"/>
            <p:cNvSpPr/>
            <p:nvPr/>
          </p:nvSpPr>
          <p:spPr>
            <a:xfrm>
              <a:off x="3833750" y="797925"/>
              <a:ext cx="525400" cy="460200"/>
            </a:xfrm>
            <a:custGeom>
              <a:avLst/>
              <a:gdLst/>
              <a:ahLst/>
              <a:cxnLst/>
              <a:rect l="l" t="t" r="r" b="b"/>
              <a:pathLst>
                <a:path w="21016" h="18408" extrusionOk="0">
                  <a:moveTo>
                    <a:pt x="2392" y="15655"/>
                  </a:moveTo>
                  <a:lnTo>
                    <a:pt x="2392" y="15655"/>
                  </a:lnTo>
                  <a:cubicBezTo>
                    <a:pt x="2395" y="15659"/>
                    <a:pt x="2399" y="15664"/>
                    <a:pt x="2402" y="15669"/>
                  </a:cubicBezTo>
                  <a:cubicBezTo>
                    <a:pt x="2402" y="15664"/>
                    <a:pt x="2398" y="15660"/>
                    <a:pt x="2392" y="15655"/>
                  </a:cubicBezTo>
                  <a:close/>
                  <a:moveTo>
                    <a:pt x="13738" y="0"/>
                  </a:moveTo>
                  <a:cubicBezTo>
                    <a:pt x="13066" y="0"/>
                    <a:pt x="12444" y="190"/>
                    <a:pt x="11775" y="358"/>
                  </a:cubicBezTo>
                  <a:cubicBezTo>
                    <a:pt x="11266" y="471"/>
                    <a:pt x="10756" y="509"/>
                    <a:pt x="10247" y="509"/>
                  </a:cubicBezTo>
                  <a:cubicBezTo>
                    <a:pt x="9856" y="509"/>
                    <a:pt x="9464" y="487"/>
                    <a:pt x="9073" y="458"/>
                  </a:cubicBezTo>
                  <a:cubicBezTo>
                    <a:pt x="8676" y="427"/>
                    <a:pt x="8290" y="406"/>
                    <a:pt x="7913" y="406"/>
                  </a:cubicBezTo>
                  <a:cubicBezTo>
                    <a:pt x="6677" y="406"/>
                    <a:pt x="5544" y="625"/>
                    <a:pt x="4470" y="1392"/>
                  </a:cubicBezTo>
                  <a:cubicBezTo>
                    <a:pt x="3136" y="2326"/>
                    <a:pt x="2035" y="3727"/>
                    <a:pt x="1134" y="5028"/>
                  </a:cubicBezTo>
                  <a:cubicBezTo>
                    <a:pt x="0" y="6729"/>
                    <a:pt x="400" y="8463"/>
                    <a:pt x="834" y="10298"/>
                  </a:cubicBezTo>
                  <a:cubicBezTo>
                    <a:pt x="1068" y="11232"/>
                    <a:pt x="1201" y="12166"/>
                    <a:pt x="1301" y="13133"/>
                  </a:cubicBezTo>
                  <a:cubicBezTo>
                    <a:pt x="1401" y="14001"/>
                    <a:pt x="1568" y="14801"/>
                    <a:pt x="2135" y="15502"/>
                  </a:cubicBezTo>
                  <a:cubicBezTo>
                    <a:pt x="2164" y="15560"/>
                    <a:pt x="2347" y="15619"/>
                    <a:pt x="2392" y="15655"/>
                  </a:cubicBezTo>
                  <a:lnTo>
                    <a:pt x="2392" y="15655"/>
                  </a:lnTo>
                  <a:cubicBezTo>
                    <a:pt x="1536" y="14456"/>
                    <a:pt x="1700" y="12895"/>
                    <a:pt x="1468" y="11532"/>
                  </a:cubicBezTo>
                  <a:cubicBezTo>
                    <a:pt x="1168" y="10065"/>
                    <a:pt x="534" y="8563"/>
                    <a:pt x="767" y="7029"/>
                  </a:cubicBezTo>
                  <a:cubicBezTo>
                    <a:pt x="1001" y="5495"/>
                    <a:pt x="2235" y="4194"/>
                    <a:pt x="3236" y="3093"/>
                  </a:cubicBezTo>
                  <a:cubicBezTo>
                    <a:pt x="4170" y="2025"/>
                    <a:pt x="5304" y="1025"/>
                    <a:pt x="6705" y="725"/>
                  </a:cubicBezTo>
                  <a:cubicBezTo>
                    <a:pt x="7119" y="636"/>
                    <a:pt x="7536" y="606"/>
                    <a:pt x="7954" y="606"/>
                  </a:cubicBezTo>
                  <a:cubicBezTo>
                    <a:pt x="8836" y="606"/>
                    <a:pt x="9724" y="740"/>
                    <a:pt x="10605" y="740"/>
                  </a:cubicBezTo>
                  <a:cubicBezTo>
                    <a:pt x="10885" y="740"/>
                    <a:pt x="11164" y="727"/>
                    <a:pt x="11442" y="691"/>
                  </a:cubicBezTo>
                  <a:cubicBezTo>
                    <a:pt x="12209" y="591"/>
                    <a:pt x="12943" y="258"/>
                    <a:pt x="13743" y="191"/>
                  </a:cubicBezTo>
                  <a:cubicBezTo>
                    <a:pt x="13780" y="190"/>
                    <a:pt x="13817" y="189"/>
                    <a:pt x="13854" y="189"/>
                  </a:cubicBezTo>
                  <a:cubicBezTo>
                    <a:pt x="14991" y="189"/>
                    <a:pt x="16208" y="678"/>
                    <a:pt x="17112" y="1292"/>
                  </a:cubicBezTo>
                  <a:cubicBezTo>
                    <a:pt x="17780" y="1759"/>
                    <a:pt x="18347" y="2359"/>
                    <a:pt x="18647" y="3093"/>
                  </a:cubicBezTo>
                  <a:cubicBezTo>
                    <a:pt x="18980" y="3893"/>
                    <a:pt x="18914" y="4761"/>
                    <a:pt x="18847" y="5595"/>
                  </a:cubicBezTo>
                  <a:cubicBezTo>
                    <a:pt x="18780" y="6262"/>
                    <a:pt x="18747" y="6929"/>
                    <a:pt x="18914" y="7563"/>
                  </a:cubicBezTo>
                  <a:cubicBezTo>
                    <a:pt x="19114" y="8330"/>
                    <a:pt x="19481" y="9030"/>
                    <a:pt x="19748" y="9798"/>
                  </a:cubicBezTo>
                  <a:cubicBezTo>
                    <a:pt x="20882" y="13500"/>
                    <a:pt x="17913" y="16636"/>
                    <a:pt x="14911" y="18237"/>
                  </a:cubicBezTo>
                  <a:cubicBezTo>
                    <a:pt x="14911" y="18237"/>
                    <a:pt x="15081" y="18408"/>
                    <a:pt x="15160" y="18408"/>
                  </a:cubicBezTo>
                  <a:cubicBezTo>
                    <a:pt x="15167" y="18408"/>
                    <a:pt x="15173" y="18406"/>
                    <a:pt x="15178" y="18404"/>
                  </a:cubicBezTo>
                  <a:cubicBezTo>
                    <a:pt x="18113" y="16903"/>
                    <a:pt x="21015" y="13967"/>
                    <a:pt x="20181" y="10365"/>
                  </a:cubicBezTo>
                  <a:cubicBezTo>
                    <a:pt x="20014" y="9598"/>
                    <a:pt x="19614" y="8897"/>
                    <a:pt x="19381" y="8163"/>
                  </a:cubicBezTo>
                  <a:cubicBezTo>
                    <a:pt x="19080" y="7196"/>
                    <a:pt x="19147" y="6329"/>
                    <a:pt x="19214" y="5361"/>
                  </a:cubicBezTo>
                  <a:cubicBezTo>
                    <a:pt x="19314" y="3827"/>
                    <a:pt x="18880" y="2593"/>
                    <a:pt x="17679" y="1592"/>
                  </a:cubicBezTo>
                  <a:cubicBezTo>
                    <a:pt x="16679" y="825"/>
                    <a:pt x="15411" y="191"/>
                    <a:pt x="14144" y="24"/>
                  </a:cubicBezTo>
                  <a:cubicBezTo>
                    <a:pt x="14006" y="8"/>
                    <a:pt x="13871" y="0"/>
                    <a:pt x="1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07125" y="1197975"/>
              <a:ext cx="263550" cy="101250"/>
            </a:xfrm>
            <a:custGeom>
              <a:avLst/>
              <a:gdLst/>
              <a:ahLst/>
              <a:cxnLst/>
              <a:rect l="l" t="t" r="r" b="b"/>
              <a:pathLst>
                <a:path w="10542" h="4050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334"/>
                    <a:pt x="234" y="534"/>
                    <a:pt x="468" y="767"/>
                  </a:cubicBezTo>
                  <a:cubicBezTo>
                    <a:pt x="901" y="1168"/>
                    <a:pt x="1435" y="1468"/>
                    <a:pt x="1935" y="1835"/>
                  </a:cubicBezTo>
                  <a:cubicBezTo>
                    <a:pt x="2736" y="2435"/>
                    <a:pt x="3570" y="3102"/>
                    <a:pt x="4504" y="3536"/>
                  </a:cubicBezTo>
                  <a:cubicBezTo>
                    <a:pt x="5268" y="3898"/>
                    <a:pt x="6092" y="4050"/>
                    <a:pt x="6926" y="4050"/>
                  </a:cubicBezTo>
                  <a:cubicBezTo>
                    <a:pt x="8165" y="4050"/>
                    <a:pt x="9425" y="3714"/>
                    <a:pt x="10541" y="3236"/>
                  </a:cubicBezTo>
                  <a:cubicBezTo>
                    <a:pt x="10541" y="3236"/>
                    <a:pt x="10468" y="3162"/>
                    <a:pt x="10426" y="3162"/>
                  </a:cubicBezTo>
                  <a:cubicBezTo>
                    <a:pt x="10419" y="3162"/>
                    <a:pt x="10413" y="3164"/>
                    <a:pt x="10408" y="3169"/>
                  </a:cubicBezTo>
                  <a:cubicBezTo>
                    <a:pt x="9148" y="3464"/>
                    <a:pt x="7889" y="3845"/>
                    <a:pt x="6595" y="3845"/>
                  </a:cubicBezTo>
                  <a:cubicBezTo>
                    <a:pt x="6278" y="3845"/>
                    <a:pt x="5959" y="3822"/>
                    <a:pt x="5638" y="3770"/>
                  </a:cubicBezTo>
                  <a:cubicBezTo>
                    <a:pt x="4470" y="3603"/>
                    <a:pt x="3503" y="2902"/>
                    <a:pt x="2569" y="2202"/>
                  </a:cubicBezTo>
                  <a:cubicBezTo>
                    <a:pt x="1869" y="1701"/>
                    <a:pt x="501" y="1034"/>
                    <a:pt x="334" y="134"/>
                  </a:cubicBezTo>
                  <a:cubicBezTo>
                    <a:pt x="334" y="100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99825" y="906100"/>
              <a:ext cx="35900" cy="61925"/>
            </a:xfrm>
            <a:custGeom>
              <a:avLst/>
              <a:gdLst/>
              <a:ahLst/>
              <a:cxnLst/>
              <a:rect l="l" t="t" r="r" b="b"/>
              <a:pathLst>
                <a:path w="1436" h="2477" extrusionOk="0">
                  <a:moveTo>
                    <a:pt x="1" y="0"/>
                  </a:moveTo>
                  <a:cubicBezTo>
                    <a:pt x="335" y="400"/>
                    <a:pt x="668" y="767"/>
                    <a:pt x="902" y="1234"/>
                  </a:cubicBezTo>
                  <a:cubicBezTo>
                    <a:pt x="1002" y="1468"/>
                    <a:pt x="1135" y="1768"/>
                    <a:pt x="1068" y="2035"/>
                  </a:cubicBezTo>
                  <a:cubicBezTo>
                    <a:pt x="1002" y="2335"/>
                    <a:pt x="735" y="2335"/>
                    <a:pt x="468" y="2335"/>
                  </a:cubicBezTo>
                  <a:cubicBezTo>
                    <a:pt x="468" y="2335"/>
                    <a:pt x="535" y="2402"/>
                    <a:pt x="568" y="2402"/>
                  </a:cubicBezTo>
                  <a:cubicBezTo>
                    <a:pt x="685" y="2435"/>
                    <a:pt x="843" y="2477"/>
                    <a:pt x="989" y="2477"/>
                  </a:cubicBezTo>
                  <a:cubicBezTo>
                    <a:pt x="1135" y="2477"/>
                    <a:pt x="1269" y="2435"/>
                    <a:pt x="1335" y="2302"/>
                  </a:cubicBezTo>
                  <a:cubicBezTo>
                    <a:pt x="1435" y="2068"/>
                    <a:pt x="1335" y="1768"/>
                    <a:pt x="1235" y="1568"/>
                  </a:cubicBezTo>
                  <a:cubicBezTo>
                    <a:pt x="1002" y="967"/>
                    <a:pt x="601" y="434"/>
                    <a:pt x="101" y="33"/>
                  </a:cubicBezTo>
                  <a:cubicBezTo>
                    <a:pt x="68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63900" y="908600"/>
              <a:ext cx="135125" cy="154300"/>
            </a:xfrm>
            <a:custGeom>
              <a:avLst/>
              <a:gdLst/>
              <a:ahLst/>
              <a:cxnLst/>
              <a:rect l="l" t="t" r="r" b="b"/>
              <a:pathLst>
                <a:path w="5405" h="6172" extrusionOk="0">
                  <a:moveTo>
                    <a:pt x="5305" y="0"/>
                  </a:moveTo>
                  <a:cubicBezTo>
                    <a:pt x="4604" y="267"/>
                    <a:pt x="4270" y="934"/>
                    <a:pt x="3803" y="1468"/>
                  </a:cubicBezTo>
                  <a:cubicBezTo>
                    <a:pt x="3270" y="2068"/>
                    <a:pt x="2636" y="2569"/>
                    <a:pt x="2069" y="3102"/>
                  </a:cubicBezTo>
                  <a:cubicBezTo>
                    <a:pt x="1468" y="3703"/>
                    <a:pt x="1" y="5237"/>
                    <a:pt x="901" y="6138"/>
                  </a:cubicBezTo>
                  <a:cubicBezTo>
                    <a:pt x="917" y="6138"/>
                    <a:pt x="933" y="6138"/>
                    <a:pt x="945" y="6142"/>
                  </a:cubicBezTo>
                  <a:lnTo>
                    <a:pt x="945" y="6142"/>
                  </a:lnTo>
                  <a:cubicBezTo>
                    <a:pt x="237" y="5171"/>
                    <a:pt x="1975" y="3597"/>
                    <a:pt x="2603" y="3036"/>
                  </a:cubicBezTo>
                  <a:cubicBezTo>
                    <a:pt x="3136" y="2569"/>
                    <a:pt x="3703" y="2102"/>
                    <a:pt x="4170" y="1568"/>
                  </a:cubicBezTo>
                  <a:cubicBezTo>
                    <a:pt x="4604" y="1068"/>
                    <a:pt x="4904" y="501"/>
                    <a:pt x="5405" y="67"/>
                  </a:cubicBezTo>
                  <a:cubicBezTo>
                    <a:pt x="5405" y="34"/>
                    <a:pt x="5338" y="0"/>
                    <a:pt x="5305" y="0"/>
                  </a:cubicBezTo>
                  <a:close/>
                  <a:moveTo>
                    <a:pt x="945" y="6142"/>
                  </a:moveTo>
                  <a:cubicBezTo>
                    <a:pt x="953" y="6152"/>
                    <a:pt x="960" y="6161"/>
                    <a:pt x="968" y="6171"/>
                  </a:cubicBezTo>
                  <a:cubicBezTo>
                    <a:pt x="968" y="6154"/>
                    <a:pt x="959" y="6145"/>
                    <a:pt x="945" y="6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58900" y="110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17200" y="943475"/>
              <a:ext cx="211025" cy="183225"/>
            </a:xfrm>
            <a:custGeom>
              <a:avLst/>
              <a:gdLst/>
              <a:ahLst/>
              <a:cxnLst/>
              <a:rect l="l" t="t" r="r" b="b"/>
              <a:pathLst>
                <a:path w="8441" h="7329" extrusionOk="0">
                  <a:moveTo>
                    <a:pt x="3075" y="1"/>
                  </a:moveTo>
                  <a:cubicBezTo>
                    <a:pt x="3072" y="1"/>
                    <a:pt x="3070" y="2"/>
                    <a:pt x="3070" y="6"/>
                  </a:cubicBezTo>
                  <a:cubicBezTo>
                    <a:pt x="2669" y="607"/>
                    <a:pt x="2136" y="940"/>
                    <a:pt x="1402" y="1007"/>
                  </a:cubicBezTo>
                  <a:cubicBezTo>
                    <a:pt x="1402" y="1007"/>
                    <a:pt x="1402" y="1040"/>
                    <a:pt x="1402" y="1040"/>
                  </a:cubicBezTo>
                  <a:cubicBezTo>
                    <a:pt x="1368" y="1807"/>
                    <a:pt x="401" y="1841"/>
                    <a:pt x="134" y="2475"/>
                  </a:cubicBezTo>
                  <a:cubicBezTo>
                    <a:pt x="1" y="2741"/>
                    <a:pt x="134" y="3208"/>
                    <a:pt x="168" y="3475"/>
                  </a:cubicBezTo>
                  <a:cubicBezTo>
                    <a:pt x="234" y="3876"/>
                    <a:pt x="268" y="4276"/>
                    <a:pt x="368" y="4643"/>
                  </a:cubicBezTo>
                  <a:cubicBezTo>
                    <a:pt x="501" y="5410"/>
                    <a:pt x="468" y="6277"/>
                    <a:pt x="1268" y="6578"/>
                  </a:cubicBezTo>
                  <a:cubicBezTo>
                    <a:pt x="1769" y="6778"/>
                    <a:pt x="2302" y="7011"/>
                    <a:pt x="2803" y="7245"/>
                  </a:cubicBezTo>
                  <a:cubicBezTo>
                    <a:pt x="2836" y="7245"/>
                    <a:pt x="2869" y="7311"/>
                    <a:pt x="2936" y="7311"/>
                  </a:cubicBezTo>
                  <a:cubicBezTo>
                    <a:pt x="2984" y="7323"/>
                    <a:pt x="3034" y="7329"/>
                    <a:pt x="3085" y="7329"/>
                  </a:cubicBezTo>
                  <a:cubicBezTo>
                    <a:pt x="3469" y="7329"/>
                    <a:pt x="3951" y="7037"/>
                    <a:pt x="4304" y="6978"/>
                  </a:cubicBezTo>
                  <a:cubicBezTo>
                    <a:pt x="4838" y="6878"/>
                    <a:pt x="5405" y="6811"/>
                    <a:pt x="5872" y="6411"/>
                  </a:cubicBezTo>
                  <a:cubicBezTo>
                    <a:pt x="6405" y="5910"/>
                    <a:pt x="6672" y="5210"/>
                    <a:pt x="7473" y="5043"/>
                  </a:cubicBezTo>
                  <a:cubicBezTo>
                    <a:pt x="7473" y="5043"/>
                    <a:pt x="7473" y="5043"/>
                    <a:pt x="7473" y="5010"/>
                  </a:cubicBezTo>
                  <a:cubicBezTo>
                    <a:pt x="6939" y="4276"/>
                    <a:pt x="6739" y="3442"/>
                    <a:pt x="6806" y="2541"/>
                  </a:cubicBezTo>
                  <a:cubicBezTo>
                    <a:pt x="6806" y="2541"/>
                    <a:pt x="6772" y="2508"/>
                    <a:pt x="6739" y="2475"/>
                  </a:cubicBezTo>
                  <a:cubicBezTo>
                    <a:pt x="7273" y="1941"/>
                    <a:pt x="7840" y="1441"/>
                    <a:pt x="8440" y="907"/>
                  </a:cubicBezTo>
                  <a:cubicBezTo>
                    <a:pt x="8440" y="907"/>
                    <a:pt x="8407" y="873"/>
                    <a:pt x="8407" y="873"/>
                  </a:cubicBezTo>
                  <a:cubicBezTo>
                    <a:pt x="7439" y="1374"/>
                    <a:pt x="6572" y="2208"/>
                    <a:pt x="5905" y="3042"/>
                  </a:cubicBezTo>
                  <a:cubicBezTo>
                    <a:pt x="5605" y="3475"/>
                    <a:pt x="5305" y="3876"/>
                    <a:pt x="5071" y="4343"/>
                  </a:cubicBezTo>
                  <a:cubicBezTo>
                    <a:pt x="4839" y="4779"/>
                    <a:pt x="4555" y="5493"/>
                    <a:pt x="4001" y="5493"/>
                  </a:cubicBezTo>
                  <a:cubicBezTo>
                    <a:pt x="3919" y="5493"/>
                    <a:pt x="3831" y="5478"/>
                    <a:pt x="3737" y="5443"/>
                  </a:cubicBezTo>
                  <a:cubicBezTo>
                    <a:pt x="3670" y="5443"/>
                    <a:pt x="3803" y="5510"/>
                    <a:pt x="3837" y="5510"/>
                  </a:cubicBezTo>
                  <a:cubicBezTo>
                    <a:pt x="3965" y="5566"/>
                    <a:pt x="4084" y="5591"/>
                    <a:pt x="4196" y="5591"/>
                  </a:cubicBezTo>
                  <a:cubicBezTo>
                    <a:pt x="5016" y="5591"/>
                    <a:pt x="5423" y="4229"/>
                    <a:pt x="5805" y="3642"/>
                  </a:cubicBezTo>
                  <a:cubicBezTo>
                    <a:pt x="6038" y="3309"/>
                    <a:pt x="6272" y="3008"/>
                    <a:pt x="6539" y="2708"/>
                  </a:cubicBezTo>
                  <a:cubicBezTo>
                    <a:pt x="6539" y="2942"/>
                    <a:pt x="6539" y="3175"/>
                    <a:pt x="6605" y="3409"/>
                  </a:cubicBezTo>
                  <a:cubicBezTo>
                    <a:pt x="6672" y="3842"/>
                    <a:pt x="6906" y="4176"/>
                    <a:pt x="7006" y="4543"/>
                  </a:cubicBezTo>
                  <a:cubicBezTo>
                    <a:pt x="7039" y="4743"/>
                    <a:pt x="7173" y="4676"/>
                    <a:pt x="7006" y="4910"/>
                  </a:cubicBezTo>
                  <a:cubicBezTo>
                    <a:pt x="6939" y="5010"/>
                    <a:pt x="6672" y="5076"/>
                    <a:pt x="6572" y="5143"/>
                  </a:cubicBezTo>
                  <a:cubicBezTo>
                    <a:pt x="6272" y="5377"/>
                    <a:pt x="6105" y="5677"/>
                    <a:pt x="5872" y="5977"/>
                  </a:cubicBezTo>
                  <a:cubicBezTo>
                    <a:pt x="5271" y="6678"/>
                    <a:pt x="4504" y="6678"/>
                    <a:pt x="3703" y="6911"/>
                  </a:cubicBezTo>
                  <a:cubicBezTo>
                    <a:pt x="3416" y="6969"/>
                    <a:pt x="3154" y="7125"/>
                    <a:pt x="2895" y="7125"/>
                  </a:cubicBezTo>
                  <a:cubicBezTo>
                    <a:pt x="2853" y="7125"/>
                    <a:pt x="2811" y="7121"/>
                    <a:pt x="2769" y="7111"/>
                  </a:cubicBezTo>
                  <a:cubicBezTo>
                    <a:pt x="2569" y="7045"/>
                    <a:pt x="2336" y="6811"/>
                    <a:pt x="2136" y="6744"/>
                  </a:cubicBezTo>
                  <a:cubicBezTo>
                    <a:pt x="2002" y="6644"/>
                    <a:pt x="1835" y="6578"/>
                    <a:pt x="1669" y="6544"/>
                  </a:cubicBezTo>
                  <a:cubicBezTo>
                    <a:pt x="1669" y="6544"/>
                    <a:pt x="1275" y="6428"/>
                    <a:pt x="1201" y="6428"/>
                  </a:cubicBezTo>
                  <a:cubicBezTo>
                    <a:pt x="1187" y="6428"/>
                    <a:pt x="1185" y="6433"/>
                    <a:pt x="1202" y="6444"/>
                  </a:cubicBezTo>
                  <a:cubicBezTo>
                    <a:pt x="935" y="6311"/>
                    <a:pt x="968" y="6244"/>
                    <a:pt x="901" y="5977"/>
                  </a:cubicBezTo>
                  <a:cubicBezTo>
                    <a:pt x="668" y="5010"/>
                    <a:pt x="468" y="4042"/>
                    <a:pt x="401" y="3042"/>
                  </a:cubicBezTo>
                  <a:cubicBezTo>
                    <a:pt x="368" y="2608"/>
                    <a:pt x="534" y="2475"/>
                    <a:pt x="835" y="2208"/>
                  </a:cubicBezTo>
                  <a:cubicBezTo>
                    <a:pt x="1135" y="1941"/>
                    <a:pt x="1335" y="1574"/>
                    <a:pt x="1602" y="1340"/>
                  </a:cubicBezTo>
                  <a:cubicBezTo>
                    <a:pt x="1802" y="1107"/>
                    <a:pt x="2302" y="1107"/>
                    <a:pt x="2569" y="940"/>
                  </a:cubicBezTo>
                  <a:cubicBezTo>
                    <a:pt x="2903" y="773"/>
                    <a:pt x="3103" y="507"/>
                    <a:pt x="3270" y="173"/>
                  </a:cubicBezTo>
                  <a:cubicBezTo>
                    <a:pt x="3756" y="524"/>
                    <a:pt x="4308" y="744"/>
                    <a:pt x="4908" y="744"/>
                  </a:cubicBezTo>
                  <a:cubicBezTo>
                    <a:pt x="5049" y="744"/>
                    <a:pt x="5192" y="732"/>
                    <a:pt x="5338" y="707"/>
                  </a:cubicBezTo>
                  <a:cubicBezTo>
                    <a:pt x="5305" y="707"/>
                    <a:pt x="5204" y="573"/>
                    <a:pt x="5138" y="573"/>
                  </a:cubicBezTo>
                  <a:cubicBezTo>
                    <a:pt x="4985" y="596"/>
                    <a:pt x="4835" y="609"/>
                    <a:pt x="4686" y="609"/>
                  </a:cubicBezTo>
                  <a:cubicBezTo>
                    <a:pt x="4185" y="609"/>
                    <a:pt x="3707" y="467"/>
                    <a:pt x="3270" y="106"/>
                  </a:cubicBezTo>
                  <a:cubicBezTo>
                    <a:pt x="3240" y="106"/>
                    <a:pt x="3105" y="1"/>
                    <a:pt x="3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90600" y="810200"/>
              <a:ext cx="92575" cy="35050"/>
            </a:xfrm>
            <a:custGeom>
              <a:avLst/>
              <a:gdLst/>
              <a:ahLst/>
              <a:cxnLst/>
              <a:rect l="l" t="t" r="r" b="b"/>
              <a:pathLst>
                <a:path w="3703" h="1402" extrusionOk="0">
                  <a:moveTo>
                    <a:pt x="3703" y="0"/>
                  </a:moveTo>
                  <a:cubicBezTo>
                    <a:pt x="3469" y="0"/>
                    <a:pt x="3202" y="33"/>
                    <a:pt x="2902" y="100"/>
                  </a:cubicBezTo>
                  <a:cubicBezTo>
                    <a:pt x="1868" y="334"/>
                    <a:pt x="834" y="634"/>
                    <a:pt x="0" y="1368"/>
                  </a:cubicBezTo>
                  <a:cubicBezTo>
                    <a:pt x="0" y="1368"/>
                    <a:pt x="34" y="1401"/>
                    <a:pt x="34" y="1401"/>
                  </a:cubicBezTo>
                  <a:cubicBezTo>
                    <a:pt x="467" y="1201"/>
                    <a:pt x="834" y="867"/>
                    <a:pt x="1268" y="667"/>
                  </a:cubicBezTo>
                  <a:cubicBezTo>
                    <a:pt x="1735" y="434"/>
                    <a:pt x="2235" y="300"/>
                    <a:pt x="2735" y="200"/>
                  </a:cubicBezTo>
                  <a:cubicBezTo>
                    <a:pt x="3069" y="100"/>
                    <a:pt x="3403" y="33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21525" y="816850"/>
              <a:ext cx="15875" cy="6700"/>
            </a:xfrm>
            <a:custGeom>
              <a:avLst/>
              <a:gdLst/>
              <a:ahLst/>
              <a:cxnLst/>
              <a:rect l="l" t="t" r="r" b="b"/>
              <a:pathLst>
                <a:path w="635" h="268" extrusionOk="0">
                  <a:moveTo>
                    <a:pt x="0" y="1"/>
                  </a:moveTo>
                  <a:cubicBezTo>
                    <a:pt x="201" y="68"/>
                    <a:pt x="401" y="168"/>
                    <a:pt x="601" y="268"/>
                  </a:cubicBezTo>
                  <a:cubicBezTo>
                    <a:pt x="634" y="268"/>
                    <a:pt x="601" y="234"/>
                    <a:pt x="601" y="234"/>
                  </a:cubicBezTo>
                  <a:cubicBezTo>
                    <a:pt x="401" y="134"/>
                    <a:pt x="201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88100" y="821875"/>
              <a:ext cx="24200" cy="16700"/>
            </a:xfrm>
            <a:custGeom>
              <a:avLst/>
              <a:gdLst/>
              <a:ahLst/>
              <a:cxnLst/>
              <a:rect l="l" t="t" r="r" b="b"/>
              <a:pathLst>
                <a:path w="968" h="668" extrusionOk="0">
                  <a:moveTo>
                    <a:pt x="901" y="0"/>
                  </a:moveTo>
                  <a:cubicBezTo>
                    <a:pt x="601" y="167"/>
                    <a:pt x="300" y="367"/>
                    <a:pt x="33" y="634"/>
                  </a:cubicBezTo>
                  <a:cubicBezTo>
                    <a:pt x="0" y="634"/>
                    <a:pt x="67" y="667"/>
                    <a:pt x="67" y="667"/>
                  </a:cubicBezTo>
                  <a:cubicBezTo>
                    <a:pt x="367" y="434"/>
                    <a:pt x="634" y="200"/>
                    <a:pt x="967" y="33"/>
                  </a:cubicBezTo>
                  <a:cubicBezTo>
                    <a:pt x="967" y="33"/>
                    <a:pt x="934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02275" y="8227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34" y="34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94750" y="816850"/>
              <a:ext cx="100950" cy="44225"/>
            </a:xfrm>
            <a:custGeom>
              <a:avLst/>
              <a:gdLst/>
              <a:ahLst/>
              <a:cxnLst/>
              <a:rect l="l" t="t" r="r" b="b"/>
              <a:pathLst>
                <a:path w="4038" h="1769" extrusionOk="0">
                  <a:moveTo>
                    <a:pt x="4037" y="1"/>
                  </a:moveTo>
                  <a:cubicBezTo>
                    <a:pt x="3303" y="1"/>
                    <a:pt x="2569" y="134"/>
                    <a:pt x="1869" y="435"/>
                  </a:cubicBezTo>
                  <a:cubicBezTo>
                    <a:pt x="1235" y="668"/>
                    <a:pt x="368" y="1102"/>
                    <a:pt x="34" y="1735"/>
                  </a:cubicBezTo>
                  <a:cubicBezTo>
                    <a:pt x="1" y="1735"/>
                    <a:pt x="68" y="1769"/>
                    <a:pt x="68" y="1769"/>
                  </a:cubicBezTo>
                  <a:cubicBezTo>
                    <a:pt x="435" y="1135"/>
                    <a:pt x="1168" y="768"/>
                    <a:pt x="1836" y="501"/>
                  </a:cubicBezTo>
                  <a:cubicBezTo>
                    <a:pt x="2536" y="201"/>
                    <a:pt x="3270" y="34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93925" y="842700"/>
              <a:ext cx="35875" cy="31725"/>
            </a:xfrm>
            <a:custGeom>
              <a:avLst/>
              <a:gdLst/>
              <a:ahLst/>
              <a:cxnLst/>
              <a:rect l="l" t="t" r="r" b="b"/>
              <a:pathLst>
                <a:path w="1435" h="1269" extrusionOk="0">
                  <a:moveTo>
                    <a:pt x="1435" y="1"/>
                  </a:moveTo>
                  <a:cubicBezTo>
                    <a:pt x="868" y="301"/>
                    <a:pt x="267" y="635"/>
                    <a:pt x="1" y="1235"/>
                  </a:cubicBezTo>
                  <a:cubicBezTo>
                    <a:pt x="1" y="1235"/>
                    <a:pt x="34" y="1269"/>
                    <a:pt x="67" y="1269"/>
                  </a:cubicBezTo>
                  <a:cubicBezTo>
                    <a:pt x="334" y="668"/>
                    <a:pt x="901" y="335"/>
                    <a:pt x="1435" y="34"/>
                  </a:cubicBezTo>
                  <a:cubicBezTo>
                    <a:pt x="1435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4750" y="857725"/>
              <a:ext cx="28400" cy="26700"/>
            </a:xfrm>
            <a:custGeom>
              <a:avLst/>
              <a:gdLst/>
              <a:ahLst/>
              <a:cxnLst/>
              <a:rect l="l" t="t" r="r" b="b"/>
              <a:pathLst>
                <a:path w="1136" h="1068" extrusionOk="0">
                  <a:moveTo>
                    <a:pt x="1135" y="0"/>
                  </a:moveTo>
                  <a:cubicBezTo>
                    <a:pt x="735" y="234"/>
                    <a:pt x="201" y="567"/>
                    <a:pt x="1" y="1034"/>
                  </a:cubicBezTo>
                  <a:cubicBezTo>
                    <a:pt x="1" y="1034"/>
                    <a:pt x="34" y="1068"/>
                    <a:pt x="68" y="1068"/>
                  </a:cubicBezTo>
                  <a:cubicBezTo>
                    <a:pt x="234" y="868"/>
                    <a:pt x="368" y="668"/>
                    <a:pt x="535" y="467"/>
                  </a:cubicBezTo>
                  <a:cubicBezTo>
                    <a:pt x="735" y="301"/>
                    <a:pt x="935" y="134"/>
                    <a:pt x="1135" y="34"/>
                  </a:cubicBezTo>
                  <a:cubicBezTo>
                    <a:pt x="1135" y="34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94750" y="876075"/>
              <a:ext cx="20875" cy="19200"/>
            </a:xfrm>
            <a:custGeom>
              <a:avLst/>
              <a:gdLst/>
              <a:ahLst/>
              <a:cxnLst/>
              <a:rect l="l" t="t" r="r" b="b"/>
              <a:pathLst>
                <a:path w="835" h="768" extrusionOk="0">
                  <a:moveTo>
                    <a:pt x="768" y="0"/>
                  </a:moveTo>
                  <a:cubicBezTo>
                    <a:pt x="535" y="267"/>
                    <a:pt x="268" y="501"/>
                    <a:pt x="1" y="767"/>
                  </a:cubicBezTo>
                  <a:lnTo>
                    <a:pt x="68" y="767"/>
                  </a:lnTo>
                  <a:cubicBezTo>
                    <a:pt x="335" y="601"/>
                    <a:pt x="601" y="300"/>
                    <a:pt x="835" y="34"/>
                  </a:cubicBezTo>
                  <a:cubicBezTo>
                    <a:pt x="835" y="34"/>
                    <a:pt x="802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94750" y="88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935" y="0"/>
                  </a:moveTo>
                  <a:cubicBezTo>
                    <a:pt x="601" y="267"/>
                    <a:pt x="201" y="601"/>
                    <a:pt x="1" y="1001"/>
                  </a:cubicBezTo>
                  <a:lnTo>
                    <a:pt x="34" y="1001"/>
                  </a:lnTo>
                  <a:cubicBezTo>
                    <a:pt x="368" y="668"/>
                    <a:pt x="635" y="301"/>
                    <a:pt x="1002" y="34"/>
                  </a:cubicBezTo>
                  <a:cubicBezTo>
                    <a:pt x="1002" y="34"/>
                    <a:pt x="968" y="0"/>
                    <a:pt x="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98925" y="889175"/>
              <a:ext cx="28375" cy="28625"/>
            </a:xfrm>
            <a:custGeom>
              <a:avLst/>
              <a:gdLst/>
              <a:ahLst/>
              <a:cxnLst/>
              <a:rect l="l" t="t" r="r" b="b"/>
              <a:pathLst>
                <a:path w="1135" h="1145" extrusionOk="0">
                  <a:moveTo>
                    <a:pt x="1088" y="1"/>
                  </a:moveTo>
                  <a:cubicBezTo>
                    <a:pt x="1082" y="1"/>
                    <a:pt x="1075" y="3"/>
                    <a:pt x="1068" y="10"/>
                  </a:cubicBezTo>
                  <a:cubicBezTo>
                    <a:pt x="601" y="177"/>
                    <a:pt x="101" y="610"/>
                    <a:pt x="1" y="1144"/>
                  </a:cubicBezTo>
                  <a:lnTo>
                    <a:pt x="34" y="1144"/>
                  </a:lnTo>
                  <a:cubicBezTo>
                    <a:pt x="168" y="911"/>
                    <a:pt x="268" y="677"/>
                    <a:pt x="468" y="477"/>
                  </a:cubicBezTo>
                  <a:cubicBezTo>
                    <a:pt x="668" y="277"/>
                    <a:pt x="868" y="143"/>
                    <a:pt x="1135" y="43"/>
                  </a:cubicBezTo>
                  <a:cubicBezTo>
                    <a:pt x="1135" y="43"/>
                    <a:pt x="1114" y="1"/>
                    <a:pt x="1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00600" y="895250"/>
              <a:ext cx="31725" cy="29200"/>
            </a:xfrm>
            <a:custGeom>
              <a:avLst/>
              <a:gdLst/>
              <a:ahLst/>
              <a:cxnLst/>
              <a:rect l="l" t="t" r="r" b="b"/>
              <a:pathLst>
                <a:path w="1269" h="1168" extrusionOk="0">
                  <a:moveTo>
                    <a:pt x="1235" y="0"/>
                  </a:moveTo>
                  <a:cubicBezTo>
                    <a:pt x="968" y="201"/>
                    <a:pt x="734" y="367"/>
                    <a:pt x="501" y="568"/>
                  </a:cubicBezTo>
                  <a:cubicBezTo>
                    <a:pt x="267" y="701"/>
                    <a:pt x="0" y="868"/>
                    <a:pt x="0" y="1135"/>
                  </a:cubicBezTo>
                  <a:cubicBezTo>
                    <a:pt x="0" y="1168"/>
                    <a:pt x="34" y="1168"/>
                    <a:pt x="34" y="1168"/>
                  </a:cubicBezTo>
                  <a:cubicBezTo>
                    <a:pt x="234" y="668"/>
                    <a:pt x="868" y="367"/>
                    <a:pt x="1268" y="34"/>
                  </a:cubicBezTo>
                  <a:cubicBezTo>
                    <a:pt x="1268" y="34"/>
                    <a:pt x="1235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06425" y="919425"/>
              <a:ext cx="10050" cy="1005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335" y="1"/>
                  </a:moveTo>
                  <a:cubicBezTo>
                    <a:pt x="234" y="134"/>
                    <a:pt x="101" y="234"/>
                    <a:pt x="1" y="368"/>
                  </a:cubicBezTo>
                  <a:cubicBezTo>
                    <a:pt x="1" y="368"/>
                    <a:pt x="34" y="401"/>
                    <a:pt x="34" y="401"/>
                  </a:cubicBezTo>
                  <a:cubicBezTo>
                    <a:pt x="168" y="301"/>
                    <a:pt x="301" y="168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28200" y="819375"/>
              <a:ext cx="8350" cy="3350"/>
            </a:xfrm>
            <a:custGeom>
              <a:avLst/>
              <a:gdLst/>
              <a:ahLst/>
              <a:cxnLst/>
              <a:rect l="l" t="t" r="r" b="b"/>
              <a:pathLst>
                <a:path w="334" h="134" extrusionOk="0">
                  <a:moveTo>
                    <a:pt x="0" y="0"/>
                  </a:moveTo>
                  <a:cubicBezTo>
                    <a:pt x="100" y="33"/>
                    <a:pt x="234" y="100"/>
                    <a:pt x="334" y="133"/>
                  </a:cubicBezTo>
                  <a:cubicBezTo>
                    <a:pt x="234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36525" y="822700"/>
              <a:ext cx="8375" cy="4200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334" y="167"/>
                  </a:moveTo>
                  <a:cubicBezTo>
                    <a:pt x="234" y="100"/>
                    <a:pt x="134" y="34"/>
                    <a:pt x="1" y="0"/>
                  </a:cubicBezTo>
                  <a:cubicBezTo>
                    <a:pt x="134" y="34"/>
                    <a:pt x="234" y="100"/>
                    <a:pt x="334" y="167"/>
                  </a:cubicBezTo>
                  <a:cubicBezTo>
                    <a:pt x="334" y="167"/>
                    <a:pt x="334" y="167"/>
                    <a:pt x="334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62400" y="833550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0" y="0"/>
                  </a:moveTo>
                  <a:cubicBezTo>
                    <a:pt x="400" y="200"/>
                    <a:pt x="667" y="501"/>
                    <a:pt x="900" y="867"/>
                  </a:cubicBezTo>
                  <a:cubicBezTo>
                    <a:pt x="700" y="501"/>
                    <a:pt x="400" y="2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284900" y="855225"/>
              <a:ext cx="23375" cy="146800"/>
            </a:xfrm>
            <a:custGeom>
              <a:avLst/>
              <a:gdLst/>
              <a:ahLst/>
              <a:cxnLst/>
              <a:rect l="l" t="t" r="r" b="b"/>
              <a:pathLst>
                <a:path w="935" h="5872" extrusionOk="0">
                  <a:moveTo>
                    <a:pt x="0" y="0"/>
                  </a:moveTo>
                  <a:cubicBezTo>
                    <a:pt x="434" y="768"/>
                    <a:pt x="467" y="1802"/>
                    <a:pt x="434" y="2636"/>
                  </a:cubicBezTo>
                  <a:cubicBezTo>
                    <a:pt x="401" y="3736"/>
                    <a:pt x="301" y="4870"/>
                    <a:pt x="901" y="5871"/>
                  </a:cubicBezTo>
                  <a:lnTo>
                    <a:pt x="934" y="5871"/>
                  </a:lnTo>
                  <a:cubicBezTo>
                    <a:pt x="167" y="4504"/>
                    <a:pt x="601" y="2936"/>
                    <a:pt x="467" y="1501"/>
                  </a:cubicBezTo>
                  <a:cubicBezTo>
                    <a:pt x="434" y="968"/>
                    <a:pt x="267" y="4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257375" y="831875"/>
              <a:ext cx="1700" cy="85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34" y="0"/>
                    <a:pt x="67" y="0"/>
                    <a:pt x="67" y="34"/>
                  </a:cubicBezTo>
                  <a:cubicBezTo>
                    <a:pt x="67" y="0"/>
                    <a:pt x="3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60725" y="833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cubicBezTo>
                    <a:pt x="67" y="0"/>
                    <a:pt x="33" y="0"/>
                    <a:pt x="0" y="0"/>
                  </a:cubicBezTo>
                  <a:cubicBezTo>
                    <a:pt x="33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259050" y="832700"/>
              <a:ext cx="1700" cy="875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67" y="34"/>
                  </a:moveTo>
                  <a:cubicBezTo>
                    <a:pt x="67" y="1"/>
                    <a:pt x="34" y="1"/>
                    <a:pt x="0" y="1"/>
                  </a:cubicBezTo>
                  <a:cubicBezTo>
                    <a:pt x="34" y="1"/>
                    <a:pt x="67" y="1"/>
                    <a:pt x="67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85725" y="958625"/>
              <a:ext cx="13375" cy="46725"/>
            </a:xfrm>
            <a:custGeom>
              <a:avLst/>
              <a:gdLst/>
              <a:ahLst/>
              <a:cxnLst/>
              <a:rect l="l" t="t" r="r" b="b"/>
              <a:pathLst>
                <a:path w="535" h="1869" extrusionOk="0">
                  <a:moveTo>
                    <a:pt x="1" y="1"/>
                  </a:moveTo>
                  <a:cubicBezTo>
                    <a:pt x="34" y="668"/>
                    <a:pt x="201" y="1302"/>
                    <a:pt x="534" y="1869"/>
                  </a:cubicBezTo>
                  <a:cubicBezTo>
                    <a:pt x="234" y="1302"/>
                    <a:pt x="34" y="6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79900" y="971975"/>
              <a:ext cx="9200" cy="27550"/>
            </a:xfrm>
            <a:custGeom>
              <a:avLst/>
              <a:gdLst/>
              <a:ahLst/>
              <a:cxnLst/>
              <a:rect l="l" t="t" r="r" b="b"/>
              <a:pathLst>
                <a:path w="368" h="1102" extrusionOk="0">
                  <a:moveTo>
                    <a:pt x="0" y="0"/>
                  </a:moveTo>
                  <a:cubicBezTo>
                    <a:pt x="0" y="367"/>
                    <a:pt x="100" y="768"/>
                    <a:pt x="334" y="1068"/>
                  </a:cubicBezTo>
                  <a:cubicBezTo>
                    <a:pt x="334" y="1101"/>
                    <a:pt x="367" y="1101"/>
                    <a:pt x="367" y="1101"/>
                  </a:cubicBezTo>
                  <a:cubicBezTo>
                    <a:pt x="167" y="768"/>
                    <a:pt x="67" y="401"/>
                    <a:pt x="34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72400" y="980300"/>
              <a:ext cx="10025" cy="22550"/>
            </a:xfrm>
            <a:custGeom>
              <a:avLst/>
              <a:gdLst/>
              <a:ahLst/>
              <a:cxnLst/>
              <a:rect l="l" t="t" r="r" b="b"/>
              <a:pathLst>
                <a:path w="401" h="902" extrusionOk="0">
                  <a:moveTo>
                    <a:pt x="0" y="1"/>
                  </a:moveTo>
                  <a:cubicBezTo>
                    <a:pt x="100" y="301"/>
                    <a:pt x="200" y="635"/>
                    <a:pt x="367" y="902"/>
                  </a:cubicBezTo>
                  <a:lnTo>
                    <a:pt x="400" y="902"/>
                  </a:lnTo>
                  <a:cubicBezTo>
                    <a:pt x="267" y="635"/>
                    <a:pt x="133" y="334"/>
                    <a:pt x="67" y="34"/>
                  </a:cubicBezTo>
                  <a:cubicBezTo>
                    <a:pt x="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69050" y="989475"/>
              <a:ext cx="3375" cy="7550"/>
            </a:xfrm>
            <a:custGeom>
              <a:avLst/>
              <a:gdLst/>
              <a:ahLst/>
              <a:cxnLst/>
              <a:rect l="l" t="t" r="r" b="b"/>
              <a:pathLst>
                <a:path w="135" h="302" extrusionOk="0">
                  <a:moveTo>
                    <a:pt x="1" y="1"/>
                  </a:moveTo>
                  <a:cubicBezTo>
                    <a:pt x="24" y="35"/>
                    <a:pt x="43" y="70"/>
                    <a:pt x="59" y="105"/>
                  </a:cubicBezTo>
                  <a:lnTo>
                    <a:pt x="59" y="105"/>
                  </a:lnTo>
                  <a:cubicBezTo>
                    <a:pt x="51" y="82"/>
                    <a:pt x="42" y="59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59" y="105"/>
                  </a:moveTo>
                  <a:lnTo>
                    <a:pt x="59" y="105"/>
                  </a:lnTo>
                  <a:cubicBezTo>
                    <a:pt x="84" y="170"/>
                    <a:pt x="109" y="226"/>
                    <a:pt x="134" y="301"/>
                  </a:cubicBezTo>
                  <a:cubicBezTo>
                    <a:pt x="112" y="236"/>
                    <a:pt x="90" y="170"/>
                    <a:pt x="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64875" y="995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53200" y="994475"/>
              <a:ext cx="6700" cy="12550"/>
            </a:xfrm>
            <a:custGeom>
              <a:avLst/>
              <a:gdLst/>
              <a:ahLst/>
              <a:cxnLst/>
              <a:rect l="l" t="t" r="r" b="b"/>
              <a:pathLst>
                <a:path w="268" h="5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68"/>
                    <a:pt x="101" y="368"/>
                    <a:pt x="234" y="468"/>
                  </a:cubicBezTo>
                  <a:cubicBezTo>
                    <a:pt x="234" y="468"/>
                    <a:pt x="268" y="501"/>
                    <a:pt x="268" y="501"/>
                  </a:cubicBezTo>
                  <a:cubicBezTo>
                    <a:pt x="134" y="368"/>
                    <a:pt x="101" y="201"/>
                    <a:pt x="68" y="34"/>
                  </a:cubicBezTo>
                  <a:cubicBezTo>
                    <a:pt x="68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104400" y="936950"/>
              <a:ext cx="45425" cy="10675"/>
            </a:xfrm>
            <a:custGeom>
              <a:avLst/>
              <a:gdLst/>
              <a:ahLst/>
              <a:cxnLst/>
              <a:rect l="l" t="t" r="r" b="b"/>
              <a:pathLst>
                <a:path w="1817" h="427" extrusionOk="0">
                  <a:moveTo>
                    <a:pt x="2" y="186"/>
                  </a:moveTo>
                  <a:cubicBezTo>
                    <a:pt x="0" y="186"/>
                    <a:pt x="4" y="189"/>
                    <a:pt x="15" y="200"/>
                  </a:cubicBezTo>
                  <a:cubicBezTo>
                    <a:pt x="55" y="214"/>
                    <a:pt x="95" y="227"/>
                    <a:pt x="135" y="239"/>
                  </a:cubicBezTo>
                  <a:lnTo>
                    <a:pt x="135" y="239"/>
                  </a:lnTo>
                  <a:cubicBezTo>
                    <a:pt x="106" y="227"/>
                    <a:pt x="77" y="214"/>
                    <a:pt x="49" y="200"/>
                  </a:cubicBezTo>
                  <a:cubicBezTo>
                    <a:pt x="26" y="200"/>
                    <a:pt x="4" y="186"/>
                    <a:pt x="2" y="186"/>
                  </a:cubicBezTo>
                  <a:close/>
                  <a:moveTo>
                    <a:pt x="1783" y="0"/>
                  </a:moveTo>
                  <a:cubicBezTo>
                    <a:pt x="1545" y="290"/>
                    <a:pt x="1245" y="388"/>
                    <a:pt x="929" y="388"/>
                  </a:cubicBezTo>
                  <a:cubicBezTo>
                    <a:pt x="667" y="388"/>
                    <a:pt x="394" y="321"/>
                    <a:pt x="135" y="239"/>
                  </a:cubicBezTo>
                  <a:lnTo>
                    <a:pt x="135" y="239"/>
                  </a:lnTo>
                  <a:cubicBezTo>
                    <a:pt x="387" y="348"/>
                    <a:pt x="671" y="426"/>
                    <a:pt x="945" y="426"/>
                  </a:cubicBezTo>
                  <a:cubicBezTo>
                    <a:pt x="1276" y="426"/>
                    <a:pt x="1591" y="312"/>
                    <a:pt x="1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108950" y="948625"/>
              <a:ext cx="34200" cy="7050"/>
            </a:xfrm>
            <a:custGeom>
              <a:avLst/>
              <a:gdLst/>
              <a:ahLst/>
              <a:cxnLst/>
              <a:rect l="l" t="t" r="r" b="b"/>
              <a:pathLst>
                <a:path w="1368" h="282" extrusionOk="0">
                  <a:moveTo>
                    <a:pt x="0" y="0"/>
                  </a:moveTo>
                  <a:cubicBezTo>
                    <a:pt x="11" y="8"/>
                    <a:pt x="21" y="16"/>
                    <a:pt x="32" y="24"/>
                  </a:cubicBezTo>
                  <a:lnTo>
                    <a:pt x="32" y="24"/>
                  </a:lnTo>
                  <a:cubicBezTo>
                    <a:pt x="26" y="0"/>
                    <a:pt x="0" y="0"/>
                    <a:pt x="0" y="0"/>
                  </a:cubicBezTo>
                  <a:close/>
                  <a:moveTo>
                    <a:pt x="32" y="24"/>
                  </a:moveTo>
                  <a:cubicBezTo>
                    <a:pt x="33" y="27"/>
                    <a:pt x="33" y="30"/>
                    <a:pt x="33" y="34"/>
                  </a:cubicBezTo>
                  <a:cubicBezTo>
                    <a:pt x="149" y="118"/>
                    <a:pt x="278" y="179"/>
                    <a:pt x="413" y="217"/>
                  </a:cubicBezTo>
                  <a:lnTo>
                    <a:pt x="413" y="217"/>
                  </a:lnTo>
                  <a:cubicBezTo>
                    <a:pt x="280" y="173"/>
                    <a:pt x="152" y="109"/>
                    <a:pt x="32" y="24"/>
                  </a:cubicBezTo>
                  <a:close/>
                  <a:moveTo>
                    <a:pt x="1301" y="134"/>
                  </a:moveTo>
                  <a:cubicBezTo>
                    <a:pt x="1129" y="220"/>
                    <a:pt x="939" y="262"/>
                    <a:pt x="750" y="262"/>
                  </a:cubicBezTo>
                  <a:cubicBezTo>
                    <a:pt x="636" y="262"/>
                    <a:pt x="523" y="247"/>
                    <a:pt x="413" y="217"/>
                  </a:cubicBezTo>
                  <a:lnTo>
                    <a:pt x="413" y="217"/>
                  </a:lnTo>
                  <a:cubicBezTo>
                    <a:pt x="546" y="260"/>
                    <a:pt x="683" y="282"/>
                    <a:pt x="822" y="282"/>
                  </a:cubicBezTo>
                  <a:cubicBezTo>
                    <a:pt x="1004" y="282"/>
                    <a:pt x="1188" y="244"/>
                    <a:pt x="1368" y="167"/>
                  </a:cubicBezTo>
                  <a:cubicBezTo>
                    <a:pt x="1368" y="167"/>
                    <a:pt x="1334" y="134"/>
                    <a:pt x="1301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20625" y="935275"/>
              <a:ext cx="5025" cy="1700"/>
            </a:xfrm>
            <a:custGeom>
              <a:avLst/>
              <a:gdLst/>
              <a:ahLst/>
              <a:cxnLst/>
              <a:rect l="l" t="t" r="r" b="b"/>
              <a:pathLst>
                <a:path w="201" h="68" extrusionOk="0">
                  <a:moveTo>
                    <a:pt x="167" y="1"/>
                  </a:moveTo>
                  <a:cubicBezTo>
                    <a:pt x="100" y="1"/>
                    <a:pt x="67" y="34"/>
                    <a:pt x="0" y="34"/>
                  </a:cubicBezTo>
                  <a:cubicBezTo>
                    <a:pt x="0" y="34"/>
                    <a:pt x="33" y="67"/>
                    <a:pt x="33" y="67"/>
                  </a:cubicBezTo>
                  <a:cubicBezTo>
                    <a:pt x="100" y="34"/>
                    <a:pt x="133" y="34"/>
                    <a:pt x="200" y="34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39875" y="997000"/>
              <a:ext cx="10850" cy="15400"/>
            </a:xfrm>
            <a:custGeom>
              <a:avLst/>
              <a:gdLst/>
              <a:ahLst/>
              <a:cxnLst/>
              <a:rect l="l" t="t" r="r" b="b"/>
              <a:pathLst>
                <a:path w="434" h="616" extrusionOk="0">
                  <a:moveTo>
                    <a:pt x="0" y="0"/>
                  </a:moveTo>
                  <a:cubicBezTo>
                    <a:pt x="100" y="234"/>
                    <a:pt x="234" y="434"/>
                    <a:pt x="400" y="600"/>
                  </a:cubicBezTo>
                  <a:cubicBezTo>
                    <a:pt x="400" y="600"/>
                    <a:pt x="415" y="615"/>
                    <a:pt x="425" y="615"/>
                  </a:cubicBezTo>
                  <a:cubicBezTo>
                    <a:pt x="430" y="615"/>
                    <a:pt x="434" y="612"/>
                    <a:pt x="434" y="600"/>
                  </a:cubicBezTo>
                  <a:cubicBezTo>
                    <a:pt x="267" y="434"/>
                    <a:pt x="134" y="2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36525" y="100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47375" y="830200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1" y="1"/>
                  </a:moveTo>
                  <a:cubicBezTo>
                    <a:pt x="368" y="201"/>
                    <a:pt x="701" y="434"/>
                    <a:pt x="1034" y="701"/>
                  </a:cubicBezTo>
                  <a:cubicBezTo>
                    <a:pt x="734" y="434"/>
                    <a:pt x="368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87325" y="822850"/>
              <a:ext cx="49225" cy="9050"/>
            </a:xfrm>
            <a:custGeom>
              <a:avLst/>
              <a:gdLst/>
              <a:ahLst/>
              <a:cxnLst/>
              <a:rect l="l" t="t" r="r" b="b"/>
              <a:pathLst>
                <a:path w="1969" h="362" extrusionOk="0">
                  <a:moveTo>
                    <a:pt x="648" y="0"/>
                  </a:moveTo>
                  <a:cubicBezTo>
                    <a:pt x="432" y="0"/>
                    <a:pt x="214" y="30"/>
                    <a:pt x="1" y="94"/>
                  </a:cubicBezTo>
                  <a:cubicBezTo>
                    <a:pt x="1" y="94"/>
                    <a:pt x="34" y="128"/>
                    <a:pt x="34" y="128"/>
                  </a:cubicBezTo>
                  <a:cubicBezTo>
                    <a:pt x="266" y="70"/>
                    <a:pt x="499" y="40"/>
                    <a:pt x="729" y="40"/>
                  </a:cubicBezTo>
                  <a:cubicBezTo>
                    <a:pt x="1158" y="40"/>
                    <a:pt x="1577" y="144"/>
                    <a:pt x="1969" y="361"/>
                  </a:cubicBezTo>
                  <a:cubicBezTo>
                    <a:pt x="1561" y="135"/>
                    <a:pt x="110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33125" y="833225"/>
              <a:ext cx="89250" cy="17850"/>
            </a:xfrm>
            <a:custGeom>
              <a:avLst/>
              <a:gdLst/>
              <a:ahLst/>
              <a:cxnLst/>
              <a:rect l="l" t="t" r="r" b="b"/>
              <a:pathLst>
                <a:path w="3570" h="714" extrusionOk="0">
                  <a:moveTo>
                    <a:pt x="2627" y="0"/>
                  </a:moveTo>
                  <a:cubicBezTo>
                    <a:pt x="1713" y="0"/>
                    <a:pt x="793" y="293"/>
                    <a:pt x="0" y="714"/>
                  </a:cubicBezTo>
                  <a:lnTo>
                    <a:pt x="34" y="714"/>
                  </a:lnTo>
                  <a:cubicBezTo>
                    <a:pt x="895" y="359"/>
                    <a:pt x="1776" y="43"/>
                    <a:pt x="2690" y="43"/>
                  </a:cubicBezTo>
                  <a:cubicBezTo>
                    <a:pt x="2980" y="43"/>
                    <a:pt x="3273" y="74"/>
                    <a:pt x="3570" y="146"/>
                  </a:cubicBezTo>
                  <a:cubicBezTo>
                    <a:pt x="3570" y="146"/>
                    <a:pt x="3570" y="113"/>
                    <a:pt x="3570" y="113"/>
                  </a:cubicBezTo>
                  <a:cubicBezTo>
                    <a:pt x="3260" y="36"/>
                    <a:pt x="2944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127275" y="85105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1335" y="1"/>
                  </a:moveTo>
                  <a:cubicBezTo>
                    <a:pt x="902" y="134"/>
                    <a:pt x="435" y="267"/>
                    <a:pt x="1" y="468"/>
                  </a:cubicBezTo>
                  <a:cubicBezTo>
                    <a:pt x="1" y="468"/>
                    <a:pt x="34" y="501"/>
                    <a:pt x="34" y="501"/>
                  </a:cubicBezTo>
                  <a:cubicBezTo>
                    <a:pt x="501" y="334"/>
                    <a:pt x="935" y="167"/>
                    <a:pt x="1402" y="34"/>
                  </a:cubicBezTo>
                  <a:cubicBezTo>
                    <a:pt x="1402" y="34"/>
                    <a:pt x="1369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43125" y="827700"/>
              <a:ext cx="26725" cy="11700"/>
            </a:xfrm>
            <a:custGeom>
              <a:avLst/>
              <a:gdLst/>
              <a:ahLst/>
              <a:cxnLst/>
              <a:rect l="l" t="t" r="r" b="b"/>
              <a:pathLst>
                <a:path w="1069" h="468" extrusionOk="0">
                  <a:moveTo>
                    <a:pt x="1035" y="1"/>
                  </a:moveTo>
                  <a:cubicBezTo>
                    <a:pt x="668" y="101"/>
                    <a:pt x="334" y="234"/>
                    <a:pt x="1" y="434"/>
                  </a:cubicBezTo>
                  <a:cubicBezTo>
                    <a:pt x="1" y="434"/>
                    <a:pt x="34" y="468"/>
                    <a:pt x="34" y="468"/>
                  </a:cubicBezTo>
                  <a:cubicBezTo>
                    <a:pt x="368" y="301"/>
                    <a:pt x="701" y="134"/>
                    <a:pt x="1068" y="34"/>
                  </a:cubicBezTo>
                  <a:cubicBezTo>
                    <a:pt x="1068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9725" y="805175"/>
              <a:ext cx="120925" cy="17550"/>
            </a:xfrm>
            <a:custGeom>
              <a:avLst/>
              <a:gdLst/>
              <a:ahLst/>
              <a:cxnLst/>
              <a:rect l="l" t="t" r="r" b="b"/>
              <a:pathLst>
                <a:path w="4837" h="702" extrusionOk="0">
                  <a:moveTo>
                    <a:pt x="4770" y="1"/>
                  </a:moveTo>
                  <a:cubicBezTo>
                    <a:pt x="4603" y="34"/>
                    <a:pt x="4437" y="68"/>
                    <a:pt x="4270" y="134"/>
                  </a:cubicBezTo>
                  <a:cubicBezTo>
                    <a:pt x="4236" y="134"/>
                    <a:pt x="4236" y="101"/>
                    <a:pt x="4203" y="101"/>
                  </a:cubicBezTo>
                  <a:cubicBezTo>
                    <a:pt x="3703" y="168"/>
                    <a:pt x="3202" y="268"/>
                    <a:pt x="2702" y="334"/>
                  </a:cubicBezTo>
                  <a:cubicBezTo>
                    <a:pt x="2519" y="363"/>
                    <a:pt x="2341" y="373"/>
                    <a:pt x="2168" y="373"/>
                  </a:cubicBezTo>
                  <a:cubicBezTo>
                    <a:pt x="1930" y="373"/>
                    <a:pt x="1699" y="354"/>
                    <a:pt x="1468" y="334"/>
                  </a:cubicBezTo>
                  <a:cubicBezTo>
                    <a:pt x="1117" y="217"/>
                    <a:pt x="749" y="84"/>
                    <a:pt x="411" y="84"/>
                  </a:cubicBezTo>
                  <a:cubicBezTo>
                    <a:pt x="268" y="84"/>
                    <a:pt x="129" y="108"/>
                    <a:pt x="0" y="168"/>
                  </a:cubicBezTo>
                  <a:cubicBezTo>
                    <a:pt x="0" y="168"/>
                    <a:pt x="134" y="268"/>
                    <a:pt x="167" y="268"/>
                  </a:cubicBezTo>
                  <a:cubicBezTo>
                    <a:pt x="197" y="267"/>
                    <a:pt x="227" y="266"/>
                    <a:pt x="256" y="266"/>
                  </a:cubicBezTo>
                  <a:cubicBezTo>
                    <a:pt x="1087" y="266"/>
                    <a:pt x="1831" y="701"/>
                    <a:pt x="2669" y="701"/>
                  </a:cubicBezTo>
                  <a:cubicBezTo>
                    <a:pt x="3403" y="701"/>
                    <a:pt x="4203" y="435"/>
                    <a:pt x="4837" y="34"/>
                  </a:cubicBezTo>
                  <a:cubicBezTo>
                    <a:pt x="4837" y="34"/>
                    <a:pt x="4770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944925" y="821750"/>
              <a:ext cx="135675" cy="42200"/>
            </a:xfrm>
            <a:custGeom>
              <a:avLst/>
              <a:gdLst/>
              <a:ahLst/>
              <a:cxnLst/>
              <a:rect l="l" t="t" r="r" b="b"/>
              <a:pathLst>
                <a:path w="5427" h="1688" extrusionOk="0">
                  <a:moveTo>
                    <a:pt x="3804" y="1"/>
                  </a:moveTo>
                  <a:cubicBezTo>
                    <a:pt x="2400" y="1"/>
                    <a:pt x="966" y="609"/>
                    <a:pt x="23" y="1673"/>
                  </a:cubicBezTo>
                  <a:cubicBezTo>
                    <a:pt x="1" y="1673"/>
                    <a:pt x="23" y="1688"/>
                    <a:pt x="40" y="1688"/>
                  </a:cubicBezTo>
                  <a:cubicBezTo>
                    <a:pt x="49" y="1688"/>
                    <a:pt x="56" y="1684"/>
                    <a:pt x="56" y="1673"/>
                  </a:cubicBezTo>
                  <a:cubicBezTo>
                    <a:pt x="790" y="1106"/>
                    <a:pt x="1491" y="572"/>
                    <a:pt x="2391" y="272"/>
                  </a:cubicBezTo>
                  <a:cubicBezTo>
                    <a:pt x="2880" y="109"/>
                    <a:pt x="3376" y="26"/>
                    <a:pt x="3869" y="26"/>
                  </a:cubicBezTo>
                  <a:cubicBezTo>
                    <a:pt x="4386" y="26"/>
                    <a:pt x="4898" y="117"/>
                    <a:pt x="5394" y="305"/>
                  </a:cubicBezTo>
                  <a:cubicBezTo>
                    <a:pt x="5427" y="305"/>
                    <a:pt x="5360" y="272"/>
                    <a:pt x="5360" y="272"/>
                  </a:cubicBezTo>
                  <a:cubicBezTo>
                    <a:pt x="4865" y="88"/>
                    <a:pt x="4336" y="1"/>
                    <a:pt x="3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43825" y="816850"/>
              <a:ext cx="85925" cy="40900"/>
            </a:xfrm>
            <a:custGeom>
              <a:avLst/>
              <a:gdLst/>
              <a:ahLst/>
              <a:cxnLst/>
              <a:rect l="l" t="t" r="r" b="b"/>
              <a:pathLst>
                <a:path w="3437" h="1636" extrusionOk="0">
                  <a:moveTo>
                    <a:pt x="3403" y="1"/>
                  </a:moveTo>
                  <a:cubicBezTo>
                    <a:pt x="2202" y="134"/>
                    <a:pt x="834" y="668"/>
                    <a:pt x="0" y="1602"/>
                  </a:cubicBezTo>
                  <a:cubicBezTo>
                    <a:pt x="0" y="1602"/>
                    <a:pt x="34" y="1635"/>
                    <a:pt x="34" y="1635"/>
                  </a:cubicBezTo>
                  <a:cubicBezTo>
                    <a:pt x="534" y="1235"/>
                    <a:pt x="1001" y="868"/>
                    <a:pt x="1535" y="568"/>
                  </a:cubicBezTo>
                  <a:cubicBezTo>
                    <a:pt x="2135" y="268"/>
                    <a:pt x="2802" y="10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49650" y="833550"/>
              <a:ext cx="75925" cy="40875"/>
            </a:xfrm>
            <a:custGeom>
              <a:avLst/>
              <a:gdLst/>
              <a:ahLst/>
              <a:cxnLst/>
              <a:rect l="l" t="t" r="r" b="b"/>
              <a:pathLst>
                <a:path w="3037" h="1635" extrusionOk="0">
                  <a:moveTo>
                    <a:pt x="3003" y="0"/>
                  </a:moveTo>
                  <a:cubicBezTo>
                    <a:pt x="1936" y="234"/>
                    <a:pt x="701" y="634"/>
                    <a:pt x="1" y="1568"/>
                  </a:cubicBezTo>
                  <a:cubicBezTo>
                    <a:pt x="1" y="1601"/>
                    <a:pt x="68" y="1635"/>
                    <a:pt x="68" y="1635"/>
                  </a:cubicBezTo>
                  <a:cubicBezTo>
                    <a:pt x="868" y="734"/>
                    <a:pt x="1902" y="2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7175" y="856650"/>
              <a:ext cx="30875" cy="21100"/>
            </a:xfrm>
            <a:custGeom>
              <a:avLst/>
              <a:gdLst/>
              <a:ahLst/>
              <a:cxnLst/>
              <a:rect l="l" t="t" r="r" b="b"/>
              <a:pathLst>
                <a:path w="1235" h="844" extrusionOk="0">
                  <a:moveTo>
                    <a:pt x="1187" y="1"/>
                  </a:moveTo>
                  <a:cubicBezTo>
                    <a:pt x="1181" y="1"/>
                    <a:pt x="1174" y="3"/>
                    <a:pt x="1168" y="10"/>
                  </a:cubicBezTo>
                  <a:cubicBezTo>
                    <a:pt x="767" y="210"/>
                    <a:pt x="334" y="477"/>
                    <a:pt x="0" y="811"/>
                  </a:cubicBezTo>
                  <a:cubicBezTo>
                    <a:pt x="0" y="811"/>
                    <a:pt x="33" y="844"/>
                    <a:pt x="33" y="844"/>
                  </a:cubicBezTo>
                  <a:cubicBezTo>
                    <a:pt x="434" y="544"/>
                    <a:pt x="801" y="277"/>
                    <a:pt x="1234" y="43"/>
                  </a:cubicBezTo>
                  <a:cubicBezTo>
                    <a:pt x="1234" y="43"/>
                    <a:pt x="1213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68000" y="869400"/>
              <a:ext cx="15875" cy="10025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68" y="0"/>
                  </a:moveTo>
                  <a:cubicBezTo>
                    <a:pt x="468" y="67"/>
                    <a:pt x="368" y="100"/>
                    <a:pt x="268" y="167"/>
                  </a:cubicBezTo>
                  <a:cubicBezTo>
                    <a:pt x="201" y="234"/>
                    <a:pt x="67" y="267"/>
                    <a:pt x="1" y="367"/>
                  </a:cubicBezTo>
                  <a:cubicBezTo>
                    <a:pt x="1" y="367"/>
                    <a:pt x="34" y="401"/>
                    <a:pt x="34" y="401"/>
                  </a:cubicBezTo>
                  <a:cubicBezTo>
                    <a:pt x="134" y="334"/>
                    <a:pt x="234" y="267"/>
                    <a:pt x="334" y="201"/>
                  </a:cubicBezTo>
                  <a:cubicBezTo>
                    <a:pt x="434" y="134"/>
                    <a:pt x="534" y="100"/>
                    <a:pt x="634" y="34"/>
                  </a:cubicBezTo>
                  <a:cubicBezTo>
                    <a:pt x="634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974675" y="877725"/>
              <a:ext cx="7525" cy="5050"/>
            </a:xfrm>
            <a:custGeom>
              <a:avLst/>
              <a:gdLst/>
              <a:ahLst/>
              <a:cxnLst/>
              <a:rect l="l" t="t" r="r" b="b"/>
              <a:pathLst>
                <a:path w="301" h="202" extrusionOk="0">
                  <a:moveTo>
                    <a:pt x="267" y="1"/>
                  </a:moveTo>
                  <a:cubicBezTo>
                    <a:pt x="167" y="68"/>
                    <a:pt x="67" y="101"/>
                    <a:pt x="1" y="168"/>
                  </a:cubicBezTo>
                  <a:cubicBezTo>
                    <a:pt x="1" y="168"/>
                    <a:pt x="34" y="201"/>
                    <a:pt x="67" y="201"/>
                  </a:cubicBezTo>
                  <a:cubicBezTo>
                    <a:pt x="134" y="168"/>
                    <a:pt x="234" y="101"/>
                    <a:pt x="301" y="34"/>
                  </a:cubicBezTo>
                  <a:cubicBezTo>
                    <a:pt x="301" y="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978850" y="880250"/>
              <a:ext cx="3350" cy="5850"/>
            </a:xfrm>
            <a:custGeom>
              <a:avLst/>
              <a:gdLst/>
              <a:ahLst/>
              <a:cxnLst/>
              <a:rect l="l" t="t" r="r" b="b"/>
              <a:pathLst>
                <a:path w="134" h="234" extrusionOk="0">
                  <a:moveTo>
                    <a:pt x="67" y="0"/>
                  </a:moveTo>
                  <a:cubicBezTo>
                    <a:pt x="67" y="33"/>
                    <a:pt x="67" y="67"/>
                    <a:pt x="34" y="100"/>
                  </a:cubicBezTo>
                  <a:cubicBezTo>
                    <a:pt x="34" y="133"/>
                    <a:pt x="0" y="167"/>
                    <a:pt x="0" y="234"/>
                  </a:cubicBezTo>
                  <a:lnTo>
                    <a:pt x="34" y="234"/>
                  </a:lnTo>
                  <a:cubicBezTo>
                    <a:pt x="100" y="200"/>
                    <a:pt x="134" y="1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50425" y="837700"/>
              <a:ext cx="111775" cy="173500"/>
            </a:xfrm>
            <a:custGeom>
              <a:avLst/>
              <a:gdLst/>
              <a:ahLst/>
              <a:cxnLst/>
              <a:rect l="l" t="t" r="r" b="b"/>
              <a:pathLst>
                <a:path w="4471" h="6940" extrusionOk="0">
                  <a:moveTo>
                    <a:pt x="4437" y="1"/>
                  </a:moveTo>
                  <a:cubicBezTo>
                    <a:pt x="3870" y="434"/>
                    <a:pt x="3369" y="935"/>
                    <a:pt x="2836" y="1435"/>
                  </a:cubicBezTo>
                  <a:cubicBezTo>
                    <a:pt x="2302" y="1936"/>
                    <a:pt x="1735" y="2469"/>
                    <a:pt x="1268" y="3036"/>
                  </a:cubicBezTo>
                  <a:cubicBezTo>
                    <a:pt x="434" y="4137"/>
                    <a:pt x="0" y="5538"/>
                    <a:pt x="200" y="6906"/>
                  </a:cubicBezTo>
                  <a:cubicBezTo>
                    <a:pt x="200" y="6906"/>
                    <a:pt x="229" y="6906"/>
                    <a:pt x="233" y="6933"/>
                  </a:cubicBezTo>
                  <a:lnTo>
                    <a:pt x="233" y="6933"/>
                  </a:lnTo>
                  <a:cubicBezTo>
                    <a:pt x="135" y="5534"/>
                    <a:pt x="535" y="4169"/>
                    <a:pt x="1368" y="3103"/>
                  </a:cubicBezTo>
                  <a:cubicBezTo>
                    <a:pt x="1835" y="2536"/>
                    <a:pt x="2369" y="2002"/>
                    <a:pt x="2869" y="1502"/>
                  </a:cubicBezTo>
                  <a:cubicBezTo>
                    <a:pt x="3369" y="968"/>
                    <a:pt x="3903" y="468"/>
                    <a:pt x="4470" y="1"/>
                  </a:cubicBezTo>
                  <a:close/>
                  <a:moveTo>
                    <a:pt x="233" y="6933"/>
                  </a:moveTo>
                  <a:cubicBezTo>
                    <a:pt x="234" y="6935"/>
                    <a:pt x="234" y="6937"/>
                    <a:pt x="234" y="6939"/>
                  </a:cubicBezTo>
                  <a:cubicBezTo>
                    <a:pt x="234" y="6937"/>
                    <a:pt x="234" y="6935"/>
                    <a:pt x="233" y="6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11575" y="1014500"/>
              <a:ext cx="4200" cy="16700"/>
            </a:xfrm>
            <a:custGeom>
              <a:avLst/>
              <a:gdLst/>
              <a:ahLst/>
              <a:cxnLst/>
              <a:rect l="l" t="t" r="r" b="b"/>
              <a:pathLst>
                <a:path w="168" h="668" extrusionOk="0">
                  <a:moveTo>
                    <a:pt x="1" y="1"/>
                  </a:moveTo>
                  <a:cubicBezTo>
                    <a:pt x="1" y="234"/>
                    <a:pt x="34" y="468"/>
                    <a:pt x="168" y="668"/>
                  </a:cubicBezTo>
                  <a:cubicBezTo>
                    <a:pt x="101" y="468"/>
                    <a:pt x="34" y="2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07350" y="1198800"/>
              <a:ext cx="63400" cy="37550"/>
            </a:xfrm>
            <a:custGeom>
              <a:avLst/>
              <a:gdLst/>
              <a:ahLst/>
              <a:cxnLst/>
              <a:rect l="l" t="t" r="r" b="b"/>
              <a:pathLst>
                <a:path w="2536" h="1502" extrusionOk="0">
                  <a:moveTo>
                    <a:pt x="2535" y="1"/>
                  </a:moveTo>
                  <a:cubicBezTo>
                    <a:pt x="1902" y="734"/>
                    <a:pt x="901" y="1168"/>
                    <a:pt x="0" y="1468"/>
                  </a:cubicBezTo>
                  <a:cubicBezTo>
                    <a:pt x="0" y="1468"/>
                    <a:pt x="34" y="1502"/>
                    <a:pt x="34" y="1502"/>
                  </a:cubicBezTo>
                  <a:cubicBezTo>
                    <a:pt x="934" y="1235"/>
                    <a:pt x="1968" y="734"/>
                    <a:pt x="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211500" y="1213800"/>
              <a:ext cx="32550" cy="14225"/>
            </a:xfrm>
            <a:custGeom>
              <a:avLst/>
              <a:gdLst/>
              <a:ahLst/>
              <a:cxnLst/>
              <a:rect l="l" t="t" r="r" b="b"/>
              <a:pathLst>
                <a:path w="1302" h="569" extrusionOk="0">
                  <a:moveTo>
                    <a:pt x="1269" y="1"/>
                  </a:moveTo>
                  <a:cubicBezTo>
                    <a:pt x="868" y="268"/>
                    <a:pt x="468" y="435"/>
                    <a:pt x="1" y="535"/>
                  </a:cubicBezTo>
                  <a:cubicBezTo>
                    <a:pt x="1" y="535"/>
                    <a:pt x="34" y="568"/>
                    <a:pt x="34" y="568"/>
                  </a:cubicBezTo>
                  <a:cubicBezTo>
                    <a:pt x="501" y="501"/>
                    <a:pt x="935" y="301"/>
                    <a:pt x="1302" y="34"/>
                  </a:cubicBezTo>
                  <a:cubicBezTo>
                    <a:pt x="1302" y="34"/>
                    <a:pt x="12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13175" y="1209400"/>
              <a:ext cx="27550" cy="11100"/>
            </a:xfrm>
            <a:custGeom>
              <a:avLst/>
              <a:gdLst/>
              <a:ahLst/>
              <a:cxnLst/>
              <a:rect l="l" t="t" r="r" b="b"/>
              <a:pathLst>
                <a:path w="1102" h="444" extrusionOk="0">
                  <a:moveTo>
                    <a:pt x="1072" y="1"/>
                  </a:moveTo>
                  <a:cubicBezTo>
                    <a:pt x="1069" y="1"/>
                    <a:pt x="1068" y="3"/>
                    <a:pt x="1068" y="10"/>
                  </a:cubicBezTo>
                  <a:cubicBezTo>
                    <a:pt x="735" y="177"/>
                    <a:pt x="368" y="277"/>
                    <a:pt x="1" y="410"/>
                  </a:cubicBezTo>
                  <a:cubicBezTo>
                    <a:pt x="1" y="410"/>
                    <a:pt x="34" y="444"/>
                    <a:pt x="34" y="444"/>
                  </a:cubicBezTo>
                  <a:cubicBezTo>
                    <a:pt x="401" y="377"/>
                    <a:pt x="801" y="210"/>
                    <a:pt x="1101" y="44"/>
                  </a:cubicBezTo>
                  <a:cubicBezTo>
                    <a:pt x="1101" y="44"/>
                    <a:pt x="108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10675" y="1205475"/>
              <a:ext cx="28375" cy="8350"/>
            </a:xfrm>
            <a:custGeom>
              <a:avLst/>
              <a:gdLst/>
              <a:ahLst/>
              <a:cxnLst/>
              <a:rect l="l" t="t" r="r" b="b"/>
              <a:pathLst>
                <a:path w="1135" h="334" extrusionOk="0">
                  <a:moveTo>
                    <a:pt x="1101" y="0"/>
                  </a:moveTo>
                  <a:cubicBezTo>
                    <a:pt x="734" y="167"/>
                    <a:pt x="368" y="234"/>
                    <a:pt x="1" y="301"/>
                  </a:cubicBezTo>
                  <a:cubicBezTo>
                    <a:pt x="1" y="301"/>
                    <a:pt x="34" y="334"/>
                    <a:pt x="34" y="334"/>
                  </a:cubicBezTo>
                  <a:cubicBezTo>
                    <a:pt x="434" y="334"/>
                    <a:pt x="801" y="201"/>
                    <a:pt x="1135" y="34"/>
                  </a:cubicBezTo>
                  <a:cubicBezTo>
                    <a:pt x="1135" y="34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206500" y="1202125"/>
              <a:ext cx="24225" cy="7550"/>
            </a:xfrm>
            <a:custGeom>
              <a:avLst/>
              <a:gdLst/>
              <a:ahLst/>
              <a:cxnLst/>
              <a:rect l="l" t="t" r="r" b="b"/>
              <a:pathLst>
                <a:path w="969" h="302" extrusionOk="0">
                  <a:moveTo>
                    <a:pt x="901" y="1"/>
                  </a:moveTo>
                  <a:cubicBezTo>
                    <a:pt x="601" y="134"/>
                    <a:pt x="301" y="168"/>
                    <a:pt x="1" y="268"/>
                  </a:cubicBezTo>
                  <a:cubicBezTo>
                    <a:pt x="1" y="268"/>
                    <a:pt x="34" y="301"/>
                    <a:pt x="34" y="301"/>
                  </a:cubicBezTo>
                  <a:cubicBezTo>
                    <a:pt x="331" y="268"/>
                    <a:pt x="660" y="170"/>
                    <a:pt x="957" y="39"/>
                  </a:cubicBezTo>
                  <a:lnTo>
                    <a:pt x="957" y="39"/>
                  </a:lnTo>
                  <a:cubicBezTo>
                    <a:pt x="960" y="42"/>
                    <a:pt x="963" y="44"/>
                    <a:pt x="964" y="44"/>
                  </a:cubicBezTo>
                  <a:cubicBezTo>
                    <a:pt x="967" y="44"/>
                    <a:pt x="968" y="41"/>
                    <a:pt x="968" y="34"/>
                  </a:cubicBezTo>
                  <a:lnTo>
                    <a:pt x="968" y="34"/>
                  </a:lnTo>
                  <a:cubicBezTo>
                    <a:pt x="964" y="36"/>
                    <a:pt x="961" y="38"/>
                    <a:pt x="957" y="39"/>
                  </a:cubicBezTo>
                  <a:lnTo>
                    <a:pt x="957" y="39"/>
                  </a:lnTo>
                  <a:cubicBezTo>
                    <a:pt x="944" y="28"/>
                    <a:pt x="923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04000" y="1197125"/>
              <a:ext cx="19200" cy="2525"/>
            </a:xfrm>
            <a:custGeom>
              <a:avLst/>
              <a:gdLst/>
              <a:ahLst/>
              <a:cxnLst/>
              <a:rect l="l" t="t" r="r" b="b"/>
              <a:pathLst>
                <a:path w="768" h="101" extrusionOk="0">
                  <a:moveTo>
                    <a:pt x="735" y="1"/>
                  </a:moveTo>
                  <a:cubicBezTo>
                    <a:pt x="468" y="34"/>
                    <a:pt x="234" y="34"/>
                    <a:pt x="1" y="101"/>
                  </a:cubicBezTo>
                  <a:cubicBezTo>
                    <a:pt x="268" y="68"/>
                    <a:pt x="534" y="68"/>
                    <a:pt x="768" y="34"/>
                  </a:cubicBezTo>
                  <a:cubicBezTo>
                    <a:pt x="768" y="34"/>
                    <a:pt x="735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219850" y="121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22350" y="123715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34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050450" y="1108900"/>
              <a:ext cx="41000" cy="17525"/>
            </a:xfrm>
            <a:custGeom>
              <a:avLst/>
              <a:gdLst/>
              <a:ahLst/>
              <a:cxnLst/>
              <a:rect l="l" t="t" r="r" b="b"/>
              <a:pathLst>
                <a:path w="1640" h="701" extrusionOk="0">
                  <a:moveTo>
                    <a:pt x="23" y="0"/>
                  </a:moveTo>
                  <a:cubicBezTo>
                    <a:pt x="1" y="0"/>
                    <a:pt x="42" y="36"/>
                    <a:pt x="138" y="94"/>
                  </a:cubicBezTo>
                  <a:lnTo>
                    <a:pt x="172" y="127"/>
                  </a:lnTo>
                  <a:cubicBezTo>
                    <a:pt x="372" y="194"/>
                    <a:pt x="539" y="261"/>
                    <a:pt x="739" y="361"/>
                  </a:cubicBezTo>
                  <a:cubicBezTo>
                    <a:pt x="839" y="428"/>
                    <a:pt x="939" y="494"/>
                    <a:pt x="1039" y="528"/>
                  </a:cubicBezTo>
                  <a:cubicBezTo>
                    <a:pt x="1241" y="614"/>
                    <a:pt x="1444" y="701"/>
                    <a:pt x="1581" y="701"/>
                  </a:cubicBezTo>
                  <a:cubicBezTo>
                    <a:pt x="1602" y="701"/>
                    <a:pt x="1622" y="699"/>
                    <a:pt x="1640" y="694"/>
                  </a:cubicBezTo>
                  <a:cubicBezTo>
                    <a:pt x="1606" y="694"/>
                    <a:pt x="1573" y="694"/>
                    <a:pt x="1539" y="661"/>
                  </a:cubicBezTo>
                  <a:cubicBezTo>
                    <a:pt x="1473" y="661"/>
                    <a:pt x="1439" y="661"/>
                    <a:pt x="1406" y="628"/>
                  </a:cubicBezTo>
                  <a:lnTo>
                    <a:pt x="1306" y="628"/>
                  </a:lnTo>
                  <a:cubicBezTo>
                    <a:pt x="1239" y="628"/>
                    <a:pt x="1173" y="561"/>
                    <a:pt x="1139" y="528"/>
                  </a:cubicBezTo>
                  <a:cubicBezTo>
                    <a:pt x="1106" y="528"/>
                    <a:pt x="1072" y="494"/>
                    <a:pt x="1039" y="494"/>
                  </a:cubicBezTo>
                  <a:cubicBezTo>
                    <a:pt x="1006" y="461"/>
                    <a:pt x="1006" y="461"/>
                    <a:pt x="1006" y="461"/>
                  </a:cubicBezTo>
                  <a:cubicBezTo>
                    <a:pt x="972" y="461"/>
                    <a:pt x="939" y="428"/>
                    <a:pt x="906" y="394"/>
                  </a:cubicBezTo>
                  <a:cubicBezTo>
                    <a:pt x="672" y="261"/>
                    <a:pt x="405" y="94"/>
                    <a:pt x="172" y="61"/>
                  </a:cubicBezTo>
                  <a:cubicBezTo>
                    <a:pt x="88" y="19"/>
                    <a:pt x="39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10525" y="980300"/>
              <a:ext cx="189325" cy="201150"/>
            </a:xfrm>
            <a:custGeom>
              <a:avLst/>
              <a:gdLst/>
              <a:ahLst/>
              <a:cxnLst/>
              <a:rect l="l" t="t" r="r" b="b"/>
              <a:pathLst>
                <a:path w="7573" h="8046" extrusionOk="0">
                  <a:moveTo>
                    <a:pt x="1620" y="5144"/>
                  </a:moveTo>
                  <a:cubicBezTo>
                    <a:pt x="1636" y="5144"/>
                    <a:pt x="1685" y="5163"/>
                    <a:pt x="1769" y="5205"/>
                  </a:cubicBezTo>
                  <a:cubicBezTo>
                    <a:pt x="2002" y="5238"/>
                    <a:pt x="2236" y="5405"/>
                    <a:pt x="2469" y="5538"/>
                  </a:cubicBezTo>
                  <a:cubicBezTo>
                    <a:pt x="2536" y="5572"/>
                    <a:pt x="2569" y="5605"/>
                    <a:pt x="2569" y="5605"/>
                  </a:cubicBezTo>
                  <a:lnTo>
                    <a:pt x="2636" y="5605"/>
                  </a:lnTo>
                  <a:cubicBezTo>
                    <a:pt x="2669" y="5638"/>
                    <a:pt x="2703" y="5638"/>
                    <a:pt x="2703" y="5672"/>
                  </a:cubicBezTo>
                  <a:cubicBezTo>
                    <a:pt x="2770" y="5705"/>
                    <a:pt x="2836" y="5772"/>
                    <a:pt x="2903" y="5772"/>
                  </a:cubicBezTo>
                  <a:lnTo>
                    <a:pt x="3003" y="5772"/>
                  </a:lnTo>
                  <a:lnTo>
                    <a:pt x="3103" y="5805"/>
                  </a:lnTo>
                  <a:cubicBezTo>
                    <a:pt x="3136" y="5838"/>
                    <a:pt x="3170" y="5838"/>
                    <a:pt x="3203" y="5838"/>
                  </a:cubicBezTo>
                  <a:cubicBezTo>
                    <a:pt x="3190" y="5843"/>
                    <a:pt x="3174" y="5845"/>
                    <a:pt x="3156" y="5845"/>
                  </a:cubicBezTo>
                  <a:cubicBezTo>
                    <a:pt x="3040" y="5845"/>
                    <a:pt x="2834" y="5758"/>
                    <a:pt x="2603" y="5672"/>
                  </a:cubicBezTo>
                  <a:cubicBezTo>
                    <a:pt x="2536" y="5638"/>
                    <a:pt x="2436" y="5572"/>
                    <a:pt x="2336" y="5505"/>
                  </a:cubicBezTo>
                  <a:cubicBezTo>
                    <a:pt x="2136" y="5405"/>
                    <a:pt x="1936" y="5338"/>
                    <a:pt x="1735" y="5271"/>
                  </a:cubicBezTo>
                  <a:lnTo>
                    <a:pt x="1735" y="5238"/>
                  </a:lnTo>
                  <a:cubicBezTo>
                    <a:pt x="1639" y="5180"/>
                    <a:pt x="1598" y="5144"/>
                    <a:pt x="1620" y="5144"/>
                  </a:cubicBezTo>
                  <a:close/>
                  <a:moveTo>
                    <a:pt x="1569" y="1"/>
                  </a:moveTo>
                  <a:cubicBezTo>
                    <a:pt x="1168" y="435"/>
                    <a:pt x="668" y="768"/>
                    <a:pt x="101" y="935"/>
                  </a:cubicBezTo>
                  <a:cubicBezTo>
                    <a:pt x="301" y="1769"/>
                    <a:pt x="1" y="2569"/>
                    <a:pt x="201" y="3403"/>
                  </a:cubicBezTo>
                  <a:cubicBezTo>
                    <a:pt x="268" y="3737"/>
                    <a:pt x="468" y="4004"/>
                    <a:pt x="601" y="4304"/>
                  </a:cubicBezTo>
                  <a:cubicBezTo>
                    <a:pt x="701" y="4471"/>
                    <a:pt x="768" y="4671"/>
                    <a:pt x="801" y="4838"/>
                  </a:cubicBezTo>
                  <a:cubicBezTo>
                    <a:pt x="835" y="5005"/>
                    <a:pt x="902" y="5205"/>
                    <a:pt x="968" y="5405"/>
                  </a:cubicBezTo>
                  <a:cubicBezTo>
                    <a:pt x="768" y="5572"/>
                    <a:pt x="768" y="5772"/>
                    <a:pt x="801" y="6039"/>
                  </a:cubicBezTo>
                  <a:cubicBezTo>
                    <a:pt x="835" y="6272"/>
                    <a:pt x="868" y="6472"/>
                    <a:pt x="835" y="6706"/>
                  </a:cubicBezTo>
                  <a:cubicBezTo>
                    <a:pt x="835" y="6739"/>
                    <a:pt x="801" y="6772"/>
                    <a:pt x="801" y="6772"/>
                  </a:cubicBezTo>
                  <a:cubicBezTo>
                    <a:pt x="701" y="7139"/>
                    <a:pt x="601" y="7506"/>
                    <a:pt x="468" y="7840"/>
                  </a:cubicBezTo>
                  <a:cubicBezTo>
                    <a:pt x="468" y="7873"/>
                    <a:pt x="468" y="7873"/>
                    <a:pt x="501" y="7873"/>
                  </a:cubicBezTo>
                  <a:cubicBezTo>
                    <a:pt x="468" y="7907"/>
                    <a:pt x="435" y="7907"/>
                    <a:pt x="435" y="7940"/>
                  </a:cubicBezTo>
                  <a:cubicBezTo>
                    <a:pt x="435" y="7940"/>
                    <a:pt x="540" y="8045"/>
                    <a:pt x="587" y="8045"/>
                  </a:cubicBezTo>
                  <a:cubicBezTo>
                    <a:pt x="593" y="8045"/>
                    <a:pt x="598" y="8044"/>
                    <a:pt x="601" y="8040"/>
                  </a:cubicBezTo>
                  <a:cubicBezTo>
                    <a:pt x="668" y="8007"/>
                    <a:pt x="701" y="7940"/>
                    <a:pt x="735" y="7873"/>
                  </a:cubicBezTo>
                  <a:cubicBezTo>
                    <a:pt x="935" y="7640"/>
                    <a:pt x="1068" y="7440"/>
                    <a:pt x="1168" y="7173"/>
                  </a:cubicBezTo>
                  <a:cubicBezTo>
                    <a:pt x="1302" y="6973"/>
                    <a:pt x="1402" y="6739"/>
                    <a:pt x="1469" y="6472"/>
                  </a:cubicBezTo>
                  <a:cubicBezTo>
                    <a:pt x="1569" y="6339"/>
                    <a:pt x="1702" y="6205"/>
                    <a:pt x="1869" y="6105"/>
                  </a:cubicBezTo>
                  <a:cubicBezTo>
                    <a:pt x="1869" y="6105"/>
                    <a:pt x="1802" y="6039"/>
                    <a:pt x="1769" y="6039"/>
                  </a:cubicBezTo>
                  <a:cubicBezTo>
                    <a:pt x="1702" y="6072"/>
                    <a:pt x="1669" y="6105"/>
                    <a:pt x="1602" y="6139"/>
                  </a:cubicBezTo>
                  <a:cubicBezTo>
                    <a:pt x="1702" y="5905"/>
                    <a:pt x="1836" y="5705"/>
                    <a:pt x="2102" y="5638"/>
                  </a:cubicBezTo>
                  <a:cubicBezTo>
                    <a:pt x="2269" y="5672"/>
                    <a:pt x="2436" y="5738"/>
                    <a:pt x="2603" y="5805"/>
                  </a:cubicBezTo>
                  <a:cubicBezTo>
                    <a:pt x="2669" y="5838"/>
                    <a:pt x="2736" y="5872"/>
                    <a:pt x="2836" y="5905"/>
                  </a:cubicBezTo>
                  <a:cubicBezTo>
                    <a:pt x="2970" y="5972"/>
                    <a:pt x="3103" y="6072"/>
                    <a:pt x="3237" y="6105"/>
                  </a:cubicBezTo>
                  <a:cubicBezTo>
                    <a:pt x="3297" y="6121"/>
                    <a:pt x="3355" y="6127"/>
                    <a:pt x="3411" y="6127"/>
                  </a:cubicBezTo>
                  <a:cubicBezTo>
                    <a:pt x="3720" y="6127"/>
                    <a:pt x="3960" y="5918"/>
                    <a:pt x="4271" y="5805"/>
                  </a:cubicBezTo>
                  <a:cubicBezTo>
                    <a:pt x="4673" y="5640"/>
                    <a:pt x="5092" y="5575"/>
                    <a:pt x="5515" y="5575"/>
                  </a:cubicBezTo>
                  <a:cubicBezTo>
                    <a:pt x="5689" y="5575"/>
                    <a:pt x="5864" y="5586"/>
                    <a:pt x="6039" y="5605"/>
                  </a:cubicBezTo>
                  <a:cubicBezTo>
                    <a:pt x="6039" y="5605"/>
                    <a:pt x="6039" y="5605"/>
                    <a:pt x="6039" y="5572"/>
                  </a:cubicBezTo>
                  <a:cubicBezTo>
                    <a:pt x="6072" y="5572"/>
                    <a:pt x="6139" y="5605"/>
                    <a:pt x="6139" y="5605"/>
                  </a:cubicBezTo>
                  <a:cubicBezTo>
                    <a:pt x="6105" y="5538"/>
                    <a:pt x="6072" y="5472"/>
                    <a:pt x="6072" y="5405"/>
                  </a:cubicBezTo>
                  <a:cubicBezTo>
                    <a:pt x="6139" y="5305"/>
                    <a:pt x="6172" y="5171"/>
                    <a:pt x="6205" y="5038"/>
                  </a:cubicBezTo>
                  <a:cubicBezTo>
                    <a:pt x="6506" y="4404"/>
                    <a:pt x="6973" y="3937"/>
                    <a:pt x="7573" y="3603"/>
                  </a:cubicBezTo>
                  <a:cubicBezTo>
                    <a:pt x="7573" y="3603"/>
                    <a:pt x="7506" y="3537"/>
                    <a:pt x="7473" y="3537"/>
                  </a:cubicBezTo>
                  <a:cubicBezTo>
                    <a:pt x="6839" y="3770"/>
                    <a:pt x="6305" y="4171"/>
                    <a:pt x="5972" y="4771"/>
                  </a:cubicBezTo>
                  <a:cubicBezTo>
                    <a:pt x="5938" y="4838"/>
                    <a:pt x="5905" y="4904"/>
                    <a:pt x="5872" y="4971"/>
                  </a:cubicBezTo>
                  <a:cubicBezTo>
                    <a:pt x="5772" y="5038"/>
                    <a:pt x="5772" y="5105"/>
                    <a:pt x="5772" y="5171"/>
                  </a:cubicBezTo>
                  <a:cubicBezTo>
                    <a:pt x="5772" y="5171"/>
                    <a:pt x="5738" y="5171"/>
                    <a:pt x="5738" y="5205"/>
                  </a:cubicBezTo>
                  <a:lnTo>
                    <a:pt x="5605" y="5205"/>
                  </a:lnTo>
                  <a:cubicBezTo>
                    <a:pt x="5449" y="5166"/>
                    <a:pt x="5418" y="5149"/>
                    <a:pt x="5366" y="5149"/>
                  </a:cubicBezTo>
                  <a:cubicBezTo>
                    <a:pt x="5329" y="5149"/>
                    <a:pt x="5282" y="5157"/>
                    <a:pt x="5171" y="5171"/>
                  </a:cubicBezTo>
                  <a:cubicBezTo>
                    <a:pt x="5171" y="5171"/>
                    <a:pt x="5205" y="5205"/>
                    <a:pt x="5271" y="5238"/>
                  </a:cubicBezTo>
                  <a:cubicBezTo>
                    <a:pt x="5171" y="5271"/>
                    <a:pt x="5105" y="5271"/>
                    <a:pt x="5004" y="5305"/>
                  </a:cubicBezTo>
                  <a:cubicBezTo>
                    <a:pt x="4938" y="5305"/>
                    <a:pt x="4838" y="5305"/>
                    <a:pt x="4738" y="5371"/>
                  </a:cubicBezTo>
                  <a:cubicBezTo>
                    <a:pt x="4738" y="5371"/>
                    <a:pt x="4771" y="5371"/>
                    <a:pt x="4804" y="5405"/>
                  </a:cubicBezTo>
                  <a:cubicBezTo>
                    <a:pt x="4437" y="5438"/>
                    <a:pt x="4070" y="5538"/>
                    <a:pt x="3737" y="5705"/>
                  </a:cubicBezTo>
                  <a:cubicBezTo>
                    <a:pt x="3603" y="5738"/>
                    <a:pt x="3470" y="5805"/>
                    <a:pt x="3403" y="5838"/>
                  </a:cubicBezTo>
                  <a:lnTo>
                    <a:pt x="3337" y="5838"/>
                  </a:lnTo>
                  <a:cubicBezTo>
                    <a:pt x="3303" y="5805"/>
                    <a:pt x="3303" y="5805"/>
                    <a:pt x="3270" y="5805"/>
                  </a:cubicBezTo>
                  <a:cubicBezTo>
                    <a:pt x="3237" y="5772"/>
                    <a:pt x="3170" y="5705"/>
                    <a:pt x="3136" y="5705"/>
                  </a:cubicBezTo>
                  <a:cubicBezTo>
                    <a:pt x="2536" y="5572"/>
                    <a:pt x="2036" y="5171"/>
                    <a:pt x="1469" y="4971"/>
                  </a:cubicBezTo>
                  <a:cubicBezTo>
                    <a:pt x="1635" y="4938"/>
                    <a:pt x="1802" y="4871"/>
                    <a:pt x="1936" y="4838"/>
                  </a:cubicBezTo>
                  <a:cubicBezTo>
                    <a:pt x="2102" y="4771"/>
                    <a:pt x="2269" y="4738"/>
                    <a:pt x="2436" y="4671"/>
                  </a:cubicBezTo>
                  <a:cubicBezTo>
                    <a:pt x="2436" y="4671"/>
                    <a:pt x="2331" y="4566"/>
                    <a:pt x="2284" y="4566"/>
                  </a:cubicBezTo>
                  <a:cubicBezTo>
                    <a:pt x="2278" y="4566"/>
                    <a:pt x="2273" y="4567"/>
                    <a:pt x="2269" y="4571"/>
                  </a:cubicBezTo>
                  <a:cubicBezTo>
                    <a:pt x="2102" y="4604"/>
                    <a:pt x="1902" y="4671"/>
                    <a:pt x="1735" y="4738"/>
                  </a:cubicBezTo>
                  <a:cubicBezTo>
                    <a:pt x="1602" y="4771"/>
                    <a:pt x="1435" y="4804"/>
                    <a:pt x="1302" y="4904"/>
                  </a:cubicBezTo>
                  <a:lnTo>
                    <a:pt x="1268" y="4904"/>
                  </a:lnTo>
                  <a:cubicBezTo>
                    <a:pt x="1202" y="4704"/>
                    <a:pt x="1102" y="4571"/>
                    <a:pt x="1035" y="4404"/>
                  </a:cubicBezTo>
                  <a:cubicBezTo>
                    <a:pt x="768" y="3870"/>
                    <a:pt x="668" y="3370"/>
                    <a:pt x="701" y="2770"/>
                  </a:cubicBezTo>
                  <a:cubicBezTo>
                    <a:pt x="701" y="2536"/>
                    <a:pt x="735" y="2269"/>
                    <a:pt x="701" y="2036"/>
                  </a:cubicBezTo>
                  <a:cubicBezTo>
                    <a:pt x="701" y="1836"/>
                    <a:pt x="635" y="1569"/>
                    <a:pt x="635" y="1402"/>
                  </a:cubicBezTo>
                  <a:cubicBezTo>
                    <a:pt x="668" y="1068"/>
                    <a:pt x="1002" y="968"/>
                    <a:pt x="1202" y="735"/>
                  </a:cubicBezTo>
                  <a:cubicBezTo>
                    <a:pt x="1435" y="501"/>
                    <a:pt x="1502" y="30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49650" y="1188425"/>
              <a:ext cx="55900" cy="19525"/>
            </a:xfrm>
            <a:custGeom>
              <a:avLst/>
              <a:gdLst/>
              <a:ahLst/>
              <a:cxnLst/>
              <a:rect l="l" t="t" r="r" b="b"/>
              <a:pathLst>
                <a:path w="2236" h="781" extrusionOk="0">
                  <a:moveTo>
                    <a:pt x="1" y="749"/>
                  </a:moveTo>
                  <a:cubicBezTo>
                    <a:pt x="28" y="750"/>
                    <a:pt x="55" y="751"/>
                    <a:pt x="82" y="751"/>
                  </a:cubicBezTo>
                  <a:lnTo>
                    <a:pt x="82" y="751"/>
                  </a:lnTo>
                  <a:cubicBezTo>
                    <a:pt x="77" y="751"/>
                    <a:pt x="72" y="750"/>
                    <a:pt x="68" y="749"/>
                  </a:cubicBezTo>
                  <a:close/>
                  <a:moveTo>
                    <a:pt x="2226" y="0"/>
                  </a:moveTo>
                  <a:cubicBezTo>
                    <a:pt x="2221" y="0"/>
                    <a:pt x="2214" y="4"/>
                    <a:pt x="2202" y="15"/>
                  </a:cubicBezTo>
                  <a:cubicBezTo>
                    <a:pt x="1639" y="516"/>
                    <a:pt x="930" y="752"/>
                    <a:pt x="156" y="752"/>
                  </a:cubicBezTo>
                  <a:cubicBezTo>
                    <a:pt x="131" y="752"/>
                    <a:pt x="107" y="752"/>
                    <a:pt x="82" y="751"/>
                  </a:cubicBezTo>
                  <a:lnTo>
                    <a:pt x="82" y="751"/>
                  </a:lnTo>
                  <a:cubicBezTo>
                    <a:pt x="204" y="771"/>
                    <a:pt x="327" y="781"/>
                    <a:pt x="448" y="781"/>
                  </a:cubicBezTo>
                  <a:cubicBezTo>
                    <a:pt x="1116" y="781"/>
                    <a:pt x="1759" y="492"/>
                    <a:pt x="2236" y="15"/>
                  </a:cubicBezTo>
                  <a:cubicBezTo>
                    <a:pt x="2236" y="15"/>
                    <a:pt x="2236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137300" y="1248825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cubicBezTo>
                    <a:pt x="0" y="34"/>
                    <a:pt x="134" y="68"/>
                    <a:pt x="134" y="68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36375" y="1262175"/>
              <a:ext cx="140975" cy="26825"/>
            </a:xfrm>
            <a:custGeom>
              <a:avLst/>
              <a:gdLst/>
              <a:ahLst/>
              <a:cxnLst/>
              <a:rect l="l" t="t" r="r" b="b"/>
              <a:pathLst>
                <a:path w="5639" h="1073" extrusionOk="0">
                  <a:moveTo>
                    <a:pt x="5638" y="1"/>
                  </a:moveTo>
                  <a:lnTo>
                    <a:pt x="5638" y="1"/>
                  </a:lnTo>
                  <a:cubicBezTo>
                    <a:pt x="4388" y="533"/>
                    <a:pt x="3090" y="1033"/>
                    <a:pt x="1766" y="1033"/>
                  </a:cubicBezTo>
                  <a:cubicBezTo>
                    <a:pt x="1182" y="1033"/>
                    <a:pt x="593" y="936"/>
                    <a:pt x="1" y="701"/>
                  </a:cubicBezTo>
                  <a:cubicBezTo>
                    <a:pt x="1" y="701"/>
                    <a:pt x="1" y="735"/>
                    <a:pt x="1" y="735"/>
                  </a:cubicBezTo>
                  <a:cubicBezTo>
                    <a:pt x="580" y="972"/>
                    <a:pt x="1178" y="1072"/>
                    <a:pt x="1778" y="1072"/>
                  </a:cubicBezTo>
                  <a:cubicBezTo>
                    <a:pt x="3115" y="1072"/>
                    <a:pt x="4464" y="576"/>
                    <a:pt x="5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0550" y="1269675"/>
              <a:ext cx="77575" cy="12950"/>
            </a:xfrm>
            <a:custGeom>
              <a:avLst/>
              <a:gdLst/>
              <a:ahLst/>
              <a:cxnLst/>
              <a:rect l="l" t="t" r="r" b="b"/>
              <a:pathLst>
                <a:path w="3103" h="518" extrusionOk="0">
                  <a:moveTo>
                    <a:pt x="0" y="1"/>
                  </a:moveTo>
                  <a:lnTo>
                    <a:pt x="0" y="1"/>
                  </a:lnTo>
                  <a:cubicBezTo>
                    <a:pt x="697" y="337"/>
                    <a:pt x="1463" y="518"/>
                    <a:pt x="2223" y="518"/>
                  </a:cubicBezTo>
                  <a:cubicBezTo>
                    <a:pt x="2519" y="518"/>
                    <a:pt x="2813" y="491"/>
                    <a:pt x="3103" y="435"/>
                  </a:cubicBezTo>
                  <a:lnTo>
                    <a:pt x="3069" y="435"/>
                  </a:lnTo>
                  <a:cubicBezTo>
                    <a:pt x="2829" y="458"/>
                    <a:pt x="2589" y="470"/>
                    <a:pt x="2350" y="470"/>
                  </a:cubicBezTo>
                  <a:cubicBezTo>
                    <a:pt x="1557" y="470"/>
                    <a:pt x="769" y="3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31375" y="1263025"/>
              <a:ext cx="51725" cy="13350"/>
            </a:xfrm>
            <a:custGeom>
              <a:avLst/>
              <a:gdLst/>
              <a:ahLst/>
              <a:cxnLst/>
              <a:rect l="l" t="t" r="r" b="b"/>
              <a:pathLst>
                <a:path w="2069" h="534" extrusionOk="0">
                  <a:moveTo>
                    <a:pt x="34" y="0"/>
                  </a:moveTo>
                  <a:cubicBezTo>
                    <a:pt x="1" y="0"/>
                    <a:pt x="34" y="0"/>
                    <a:pt x="34" y="33"/>
                  </a:cubicBezTo>
                  <a:cubicBezTo>
                    <a:pt x="668" y="334"/>
                    <a:pt x="1368" y="500"/>
                    <a:pt x="2069" y="534"/>
                  </a:cubicBezTo>
                  <a:cubicBezTo>
                    <a:pt x="2069" y="534"/>
                    <a:pt x="2036" y="500"/>
                    <a:pt x="2002" y="500"/>
                  </a:cubicBezTo>
                  <a:cubicBezTo>
                    <a:pt x="1302" y="467"/>
                    <a:pt x="668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63150" y="1130425"/>
              <a:ext cx="27550" cy="33375"/>
            </a:xfrm>
            <a:custGeom>
              <a:avLst/>
              <a:gdLst/>
              <a:ahLst/>
              <a:cxnLst/>
              <a:rect l="l" t="t" r="r" b="b"/>
              <a:pathLst>
                <a:path w="1102" h="1335" extrusionOk="0">
                  <a:moveTo>
                    <a:pt x="34" y="0"/>
                  </a:moveTo>
                  <a:cubicBezTo>
                    <a:pt x="0" y="0"/>
                    <a:pt x="67" y="34"/>
                    <a:pt x="67" y="34"/>
                  </a:cubicBezTo>
                  <a:cubicBezTo>
                    <a:pt x="82" y="43"/>
                    <a:pt x="96" y="53"/>
                    <a:pt x="111" y="62"/>
                  </a:cubicBezTo>
                  <a:lnTo>
                    <a:pt x="111" y="62"/>
                  </a:lnTo>
                  <a:cubicBezTo>
                    <a:pt x="86" y="42"/>
                    <a:pt x="60" y="21"/>
                    <a:pt x="34" y="0"/>
                  </a:cubicBezTo>
                  <a:close/>
                  <a:moveTo>
                    <a:pt x="111" y="62"/>
                  </a:moveTo>
                  <a:lnTo>
                    <a:pt x="111" y="62"/>
                  </a:lnTo>
                  <a:cubicBezTo>
                    <a:pt x="534" y="413"/>
                    <a:pt x="814" y="797"/>
                    <a:pt x="1034" y="1301"/>
                  </a:cubicBezTo>
                  <a:cubicBezTo>
                    <a:pt x="1034" y="1301"/>
                    <a:pt x="1101" y="1335"/>
                    <a:pt x="1101" y="1335"/>
                  </a:cubicBezTo>
                  <a:cubicBezTo>
                    <a:pt x="907" y="818"/>
                    <a:pt x="557" y="363"/>
                    <a:pt x="111" y="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230700" y="1004500"/>
              <a:ext cx="9200" cy="11700"/>
            </a:xfrm>
            <a:custGeom>
              <a:avLst/>
              <a:gdLst/>
              <a:ahLst/>
              <a:cxnLst/>
              <a:rect l="l" t="t" r="r" b="b"/>
              <a:pathLst>
                <a:path w="368" h="468" extrusionOk="0">
                  <a:moveTo>
                    <a:pt x="0" y="0"/>
                  </a:moveTo>
                  <a:cubicBezTo>
                    <a:pt x="100" y="167"/>
                    <a:pt x="200" y="334"/>
                    <a:pt x="334" y="467"/>
                  </a:cubicBezTo>
                  <a:lnTo>
                    <a:pt x="367" y="467"/>
                  </a:lnTo>
                  <a:cubicBezTo>
                    <a:pt x="234" y="334"/>
                    <a:pt x="100" y="2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19850" y="996150"/>
              <a:ext cx="17550" cy="27550"/>
            </a:xfrm>
            <a:custGeom>
              <a:avLst/>
              <a:gdLst/>
              <a:ahLst/>
              <a:cxnLst/>
              <a:rect l="l" t="t" r="r" b="b"/>
              <a:pathLst>
                <a:path w="702" h="1102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5" y="46"/>
                    <a:pt x="9" y="59"/>
                    <a:pt x="13" y="71"/>
                  </a:cubicBezTo>
                  <a:lnTo>
                    <a:pt x="13" y="71"/>
                  </a:lnTo>
                  <a:cubicBezTo>
                    <a:pt x="8" y="48"/>
                    <a:pt x="4" y="24"/>
                    <a:pt x="1" y="1"/>
                  </a:cubicBezTo>
                  <a:close/>
                  <a:moveTo>
                    <a:pt x="13" y="71"/>
                  </a:moveTo>
                  <a:lnTo>
                    <a:pt x="13" y="71"/>
                  </a:lnTo>
                  <a:cubicBezTo>
                    <a:pt x="96" y="477"/>
                    <a:pt x="352" y="849"/>
                    <a:pt x="668" y="1101"/>
                  </a:cubicBezTo>
                  <a:lnTo>
                    <a:pt x="701" y="1101"/>
                  </a:lnTo>
                  <a:cubicBezTo>
                    <a:pt x="378" y="811"/>
                    <a:pt x="148" y="457"/>
                    <a:pt x="1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212350" y="997000"/>
              <a:ext cx="20025" cy="30875"/>
            </a:xfrm>
            <a:custGeom>
              <a:avLst/>
              <a:gdLst/>
              <a:ahLst/>
              <a:cxnLst/>
              <a:rect l="l" t="t" r="r" b="b"/>
              <a:pathLst>
                <a:path w="801" h="1235" extrusionOk="0">
                  <a:moveTo>
                    <a:pt x="0" y="0"/>
                  </a:moveTo>
                  <a:cubicBezTo>
                    <a:pt x="34" y="500"/>
                    <a:pt x="367" y="901"/>
                    <a:pt x="768" y="1234"/>
                  </a:cubicBezTo>
                  <a:lnTo>
                    <a:pt x="801" y="1234"/>
                  </a:lnTo>
                  <a:cubicBezTo>
                    <a:pt x="434" y="901"/>
                    <a:pt x="100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206500" y="1006150"/>
              <a:ext cx="16700" cy="25050"/>
            </a:xfrm>
            <a:custGeom>
              <a:avLst/>
              <a:gdLst/>
              <a:ahLst/>
              <a:cxnLst/>
              <a:rect l="l" t="t" r="r" b="b"/>
              <a:pathLst>
                <a:path w="668" h="1002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01"/>
                    <a:pt x="301" y="768"/>
                    <a:pt x="668" y="1002"/>
                  </a:cubicBezTo>
                  <a:cubicBezTo>
                    <a:pt x="368" y="768"/>
                    <a:pt x="201" y="401"/>
                    <a:pt x="101" y="34"/>
                  </a:cubicBezTo>
                  <a:cubicBezTo>
                    <a:pt x="68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197325" y="1010325"/>
              <a:ext cx="18375" cy="23750"/>
            </a:xfrm>
            <a:custGeom>
              <a:avLst/>
              <a:gdLst/>
              <a:ahLst/>
              <a:cxnLst/>
              <a:rect l="l" t="t" r="r" b="b"/>
              <a:pathLst>
                <a:path w="735" h="950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368"/>
                    <a:pt x="368" y="668"/>
                    <a:pt x="701" y="935"/>
                  </a:cubicBezTo>
                  <a:cubicBezTo>
                    <a:pt x="701" y="935"/>
                    <a:pt x="716" y="950"/>
                    <a:pt x="726" y="950"/>
                  </a:cubicBezTo>
                  <a:cubicBezTo>
                    <a:pt x="731" y="950"/>
                    <a:pt x="735" y="946"/>
                    <a:pt x="735" y="935"/>
                  </a:cubicBezTo>
                  <a:cubicBezTo>
                    <a:pt x="435" y="701"/>
                    <a:pt x="201" y="401"/>
                    <a:pt x="68" y="34"/>
                  </a:cubicBezTo>
                  <a:cubicBezTo>
                    <a:pt x="6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203175" y="103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204000" y="1038675"/>
              <a:ext cx="47575" cy="70525"/>
            </a:xfrm>
            <a:custGeom>
              <a:avLst/>
              <a:gdLst/>
              <a:ahLst/>
              <a:cxnLst/>
              <a:rect l="l" t="t" r="r" b="b"/>
              <a:pathLst>
                <a:path w="1903" h="2821" extrusionOk="0">
                  <a:moveTo>
                    <a:pt x="568" y="1"/>
                  </a:moveTo>
                  <a:lnTo>
                    <a:pt x="568" y="1"/>
                  </a:lnTo>
                  <a:cubicBezTo>
                    <a:pt x="1001" y="535"/>
                    <a:pt x="1602" y="1135"/>
                    <a:pt x="1635" y="1869"/>
                  </a:cubicBezTo>
                  <a:cubicBezTo>
                    <a:pt x="1669" y="2169"/>
                    <a:pt x="1569" y="2436"/>
                    <a:pt x="1302" y="2603"/>
                  </a:cubicBezTo>
                  <a:cubicBezTo>
                    <a:pt x="1121" y="2738"/>
                    <a:pt x="920" y="2792"/>
                    <a:pt x="717" y="2792"/>
                  </a:cubicBezTo>
                  <a:cubicBezTo>
                    <a:pt x="470" y="2792"/>
                    <a:pt x="220" y="2713"/>
                    <a:pt x="1" y="2603"/>
                  </a:cubicBezTo>
                  <a:lnTo>
                    <a:pt x="1" y="2603"/>
                  </a:lnTo>
                  <a:cubicBezTo>
                    <a:pt x="240" y="2730"/>
                    <a:pt x="557" y="2821"/>
                    <a:pt x="856" y="2821"/>
                  </a:cubicBezTo>
                  <a:cubicBezTo>
                    <a:pt x="1265" y="2821"/>
                    <a:pt x="1639" y="2651"/>
                    <a:pt x="1735" y="2169"/>
                  </a:cubicBezTo>
                  <a:cubicBezTo>
                    <a:pt x="1902" y="1369"/>
                    <a:pt x="1102" y="568"/>
                    <a:pt x="601" y="34"/>
                  </a:cubicBezTo>
                  <a:cubicBezTo>
                    <a:pt x="601" y="1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209000" y="1037025"/>
              <a:ext cx="33400" cy="54600"/>
            </a:xfrm>
            <a:custGeom>
              <a:avLst/>
              <a:gdLst/>
              <a:ahLst/>
              <a:cxnLst/>
              <a:rect l="l" t="t" r="r" b="b"/>
              <a:pathLst>
                <a:path w="1336" h="2184" extrusionOk="0">
                  <a:moveTo>
                    <a:pt x="1" y="0"/>
                  </a:moveTo>
                  <a:cubicBezTo>
                    <a:pt x="268" y="334"/>
                    <a:pt x="568" y="634"/>
                    <a:pt x="801" y="1034"/>
                  </a:cubicBezTo>
                  <a:cubicBezTo>
                    <a:pt x="968" y="1334"/>
                    <a:pt x="1235" y="1868"/>
                    <a:pt x="902" y="2168"/>
                  </a:cubicBezTo>
                  <a:cubicBezTo>
                    <a:pt x="902" y="2168"/>
                    <a:pt x="916" y="2183"/>
                    <a:pt x="926" y="2183"/>
                  </a:cubicBezTo>
                  <a:cubicBezTo>
                    <a:pt x="931" y="2183"/>
                    <a:pt x="935" y="2180"/>
                    <a:pt x="935" y="2168"/>
                  </a:cubicBezTo>
                  <a:cubicBezTo>
                    <a:pt x="1335" y="1968"/>
                    <a:pt x="1002" y="1334"/>
                    <a:pt x="835" y="1034"/>
                  </a:cubicBezTo>
                  <a:cubicBezTo>
                    <a:pt x="635" y="667"/>
                    <a:pt x="334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202350" y="1037025"/>
              <a:ext cx="32525" cy="50875"/>
            </a:xfrm>
            <a:custGeom>
              <a:avLst/>
              <a:gdLst/>
              <a:ahLst/>
              <a:cxnLst/>
              <a:rect l="l" t="t" r="r" b="b"/>
              <a:pathLst>
                <a:path w="1301" h="2035" extrusionOk="0">
                  <a:moveTo>
                    <a:pt x="0" y="0"/>
                  </a:moveTo>
                  <a:cubicBezTo>
                    <a:pt x="0" y="20"/>
                    <a:pt x="11" y="28"/>
                    <a:pt x="21" y="31"/>
                  </a:cubicBezTo>
                  <a:lnTo>
                    <a:pt x="21" y="31"/>
                  </a:lnTo>
                  <a:cubicBezTo>
                    <a:pt x="14" y="21"/>
                    <a:pt x="7" y="11"/>
                    <a:pt x="0" y="0"/>
                  </a:cubicBezTo>
                  <a:close/>
                  <a:moveTo>
                    <a:pt x="21" y="31"/>
                  </a:moveTo>
                  <a:cubicBezTo>
                    <a:pt x="424" y="624"/>
                    <a:pt x="1095" y="1280"/>
                    <a:pt x="734" y="2002"/>
                  </a:cubicBezTo>
                  <a:cubicBezTo>
                    <a:pt x="734" y="2002"/>
                    <a:pt x="767" y="2035"/>
                    <a:pt x="767" y="2035"/>
                  </a:cubicBezTo>
                  <a:cubicBezTo>
                    <a:pt x="1301" y="1435"/>
                    <a:pt x="367" y="501"/>
                    <a:pt x="33" y="34"/>
                  </a:cubicBezTo>
                  <a:cubicBezTo>
                    <a:pt x="33" y="34"/>
                    <a:pt x="28" y="34"/>
                    <a:pt x="2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207350" y="10562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210675" y="1106700"/>
              <a:ext cx="39225" cy="16350"/>
            </a:xfrm>
            <a:custGeom>
              <a:avLst/>
              <a:gdLst/>
              <a:ahLst/>
              <a:cxnLst/>
              <a:rect l="l" t="t" r="r" b="b"/>
              <a:pathLst>
                <a:path w="1569" h="654" extrusionOk="0">
                  <a:moveTo>
                    <a:pt x="1519" y="0"/>
                  </a:moveTo>
                  <a:cubicBezTo>
                    <a:pt x="1509" y="0"/>
                    <a:pt x="1502" y="4"/>
                    <a:pt x="1502" y="15"/>
                  </a:cubicBezTo>
                  <a:cubicBezTo>
                    <a:pt x="1310" y="398"/>
                    <a:pt x="913" y="626"/>
                    <a:pt x="494" y="626"/>
                  </a:cubicBezTo>
                  <a:cubicBezTo>
                    <a:pt x="329" y="626"/>
                    <a:pt x="161" y="591"/>
                    <a:pt x="1" y="516"/>
                  </a:cubicBezTo>
                  <a:lnTo>
                    <a:pt x="1" y="516"/>
                  </a:lnTo>
                  <a:cubicBezTo>
                    <a:pt x="187" y="609"/>
                    <a:pt x="379" y="654"/>
                    <a:pt x="565" y="654"/>
                  </a:cubicBezTo>
                  <a:cubicBezTo>
                    <a:pt x="979" y="654"/>
                    <a:pt x="1361" y="430"/>
                    <a:pt x="1568" y="15"/>
                  </a:cubicBezTo>
                  <a:cubicBezTo>
                    <a:pt x="1568" y="15"/>
                    <a:pt x="153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235700" y="11212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40550" y="921100"/>
              <a:ext cx="49000" cy="32800"/>
            </a:xfrm>
            <a:custGeom>
              <a:avLst/>
              <a:gdLst/>
              <a:ahLst/>
              <a:cxnLst/>
              <a:rect l="l" t="t" r="r" b="b"/>
              <a:pathLst>
                <a:path w="1960" h="1312" extrusionOk="0">
                  <a:moveTo>
                    <a:pt x="1869" y="1"/>
                  </a:moveTo>
                  <a:cubicBezTo>
                    <a:pt x="1894" y="705"/>
                    <a:pt x="1312" y="1258"/>
                    <a:pt x="666" y="1258"/>
                  </a:cubicBezTo>
                  <a:cubicBezTo>
                    <a:pt x="456" y="1258"/>
                    <a:pt x="239" y="1199"/>
                    <a:pt x="34" y="1068"/>
                  </a:cubicBezTo>
                  <a:lnTo>
                    <a:pt x="1" y="1068"/>
                  </a:lnTo>
                  <a:cubicBezTo>
                    <a:pt x="242" y="1235"/>
                    <a:pt x="501" y="1312"/>
                    <a:pt x="749" y="1312"/>
                  </a:cubicBezTo>
                  <a:cubicBezTo>
                    <a:pt x="1393" y="1312"/>
                    <a:pt x="1960" y="795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38050" y="934450"/>
              <a:ext cx="32550" cy="10650"/>
            </a:xfrm>
            <a:custGeom>
              <a:avLst/>
              <a:gdLst/>
              <a:ahLst/>
              <a:cxnLst/>
              <a:rect l="l" t="t" r="r" b="b"/>
              <a:pathLst>
                <a:path w="1302" h="426" extrusionOk="0">
                  <a:moveTo>
                    <a:pt x="1" y="0"/>
                  </a:moveTo>
                  <a:lnTo>
                    <a:pt x="1" y="0"/>
                  </a:lnTo>
                  <a:cubicBezTo>
                    <a:pt x="185" y="277"/>
                    <a:pt x="528" y="426"/>
                    <a:pt x="866" y="426"/>
                  </a:cubicBezTo>
                  <a:cubicBezTo>
                    <a:pt x="1017" y="426"/>
                    <a:pt x="1167" y="396"/>
                    <a:pt x="1302" y="334"/>
                  </a:cubicBezTo>
                  <a:cubicBezTo>
                    <a:pt x="1302" y="334"/>
                    <a:pt x="1235" y="300"/>
                    <a:pt x="1235" y="300"/>
                  </a:cubicBezTo>
                  <a:cubicBezTo>
                    <a:pt x="1097" y="354"/>
                    <a:pt x="955" y="380"/>
                    <a:pt x="816" y="380"/>
                  </a:cubicBezTo>
                  <a:cubicBezTo>
                    <a:pt x="520" y="380"/>
                    <a:pt x="239" y="261"/>
                    <a:pt x="34" y="34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036375" y="954450"/>
              <a:ext cx="39225" cy="9475"/>
            </a:xfrm>
            <a:custGeom>
              <a:avLst/>
              <a:gdLst/>
              <a:ahLst/>
              <a:cxnLst/>
              <a:rect l="l" t="t" r="r" b="b"/>
              <a:pathLst>
                <a:path w="1569" h="379" extrusionOk="0">
                  <a:moveTo>
                    <a:pt x="1" y="1"/>
                  </a:moveTo>
                  <a:cubicBezTo>
                    <a:pt x="231" y="251"/>
                    <a:pt x="562" y="379"/>
                    <a:pt x="889" y="379"/>
                  </a:cubicBezTo>
                  <a:cubicBezTo>
                    <a:pt x="1131" y="379"/>
                    <a:pt x="1371" y="309"/>
                    <a:pt x="1569" y="168"/>
                  </a:cubicBezTo>
                  <a:cubicBezTo>
                    <a:pt x="1569" y="168"/>
                    <a:pt x="1502" y="134"/>
                    <a:pt x="1502" y="134"/>
                  </a:cubicBezTo>
                  <a:cubicBezTo>
                    <a:pt x="1296" y="266"/>
                    <a:pt x="1071" y="334"/>
                    <a:pt x="847" y="334"/>
                  </a:cubicBezTo>
                  <a:cubicBezTo>
                    <a:pt x="562" y="334"/>
                    <a:pt x="277" y="22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007200" y="964475"/>
              <a:ext cx="40575" cy="32575"/>
            </a:xfrm>
            <a:custGeom>
              <a:avLst/>
              <a:gdLst/>
              <a:ahLst/>
              <a:cxnLst/>
              <a:rect l="l" t="t" r="r" b="b"/>
              <a:pathLst>
                <a:path w="1623" h="1303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1268" y="300"/>
                    <a:pt x="1168" y="634"/>
                    <a:pt x="968" y="867"/>
                  </a:cubicBezTo>
                  <a:cubicBezTo>
                    <a:pt x="701" y="1134"/>
                    <a:pt x="334" y="1168"/>
                    <a:pt x="0" y="1268"/>
                  </a:cubicBezTo>
                  <a:cubicBezTo>
                    <a:pt x="0" y="1268"/>
                    <a:pt x="34" y="1301"/>
                    <a:pt x="67" y="1301"/>
                  </a:cubicBezTo>
                  <a:cubicBezTo>
                    <a:pt x="87" y="1302"/>
                    <a:pt x="107" y="1303"/>
                    <a:pt x="127" y="1303"/>
                  </a:cubicBezTo>
                  <a:cubicBezTo>
                    <a:pt x="787" y="1303"/>
                    <a:pt x="1622" y="778"/>
                    <a:pt x="1201" y="33"/>
                  </a:cubicBezTo>
                  <a:cubicBezTo>
                    <a:pt x="1168" y="33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999700" y="982800"/>
              <a:ext cx="20875" cy="10050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701" y="1"/>
                  </a:moveTo>
                  <a:cubicBezTo>
                    <a:pt x="467" y="101"/>
                    <a:pt x="200" y="201"/>
                    <a:pt x="0" y="368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330" y="336"/>
                    <a:pt x="561" y="205"/>
                    <a:pt x="823" y="73"/>
                  </a:cubicBezTo>
                  <a:lnTo>
                    <a:pt x="823" y="73"/>
                  </a:lnTo>
                  <a:cubicBezTo>
                    <a:pt x="825" y="74"/>
                    <a:pt x="827" y="75"/>
                    <a:pt x="829" y="75"/>
                  </a:cubicBezTo>
                  <a:cubicBezTo>
                    <a:pt x="832" y="75"/>
                    <a:pt x="834" y="72"/>
                    <a:pt x="834" y="68"/>
                  </a:cubicBezTo>
                  <a:lnTo>
                    <a:pt x="834" y="68"/>
                  </a:lnTo>
                  <a:cubicBezTo>
                    <a:pt x="830" y="70"/>
                    <a:pt x="827" y="71"/>
                    <a:pt x="823" y="73"/>
                  </a:cubicBezTo>
                  <a:lnTo>
                    <a:pt x="823" y="73"/>
                  </a:lnTo>
                  <a:cubicBezTo>
                    <a:pt x="796" y="64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59600" y="866050"/>
              <a:ext cx="84250" cy="101775"/>
            </a:xfrm>
            <a:custGeom>
              <a:avLst/>
              <a:gdLst/>
              <a:ahLst/>
              <a:cxnLst/>
              <a:rect l="l" t="t" r="r" b="b"/>
              <a:pathLst>
                <a:path w="3370" h="4071" extrusionOk="0">
                  <a:moveTo>
                    <a:pt x="3369" y="1"/>
                  </a:moveTo>
                  <a:lnTo>
                    <a:pt x="3369" y="1"/>
                  </a:lnTo>
                  <a:cubicBezTo>
                    <a:pt x="1902" y="1002"/>
                    <a:pt x="401" y="2236"/>
                    <a:pt x="0" y="4037"/>
                  </a:cubicBezTo>
                  <a:cubicBezTo>
                    <a:pt x="0" y="4037"/>
                    <a:pt x="34" y="4071"/>
                    <a:pt x="34" y="4071"/>
                  </a:cubicBezTo>
                  <a:cubicBezTo>
                    <a:pt x="300" y="3203"/>
                    <a:pt x="734" y="2403"/>
                    <a:pt x="1368" y="1736"/>
                  </a:cubicBezTo>
                  <a:cubicBezTo>
                    <a:pt x="1968" y="1102"/>
                    <a:pt x="2669" y="568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53825" y="1172950"/>
              <a:ext cx="67575" cy="50050"/>
            </a:xfrm>
            <a:custGeom>
              <a:avLst/>
              <a:gdLst/>
              <a:ahLst/>
              <a:cxnLst/>
              <a:rect l="l" t="t" r="r" b="b"/>
              <a:pathLst>
                <a:path w="2703" h="2002" extrusionOk="0">
                  <a:moveTo>
                    <a:pt x="2669" y="0"/>
                  </a:moveTo>
                  <a:cubicBezTo>
                    <a:pt x="2436" y="501"/>
                    <a:pt x="2135" y="1068"/>
                    <a:pt x="1668" y="1368"/>
                  </a:cubicBezTo>
                  <a:cubicBezTo>
                    <a:pt x="1168" y="1702"/>
                    <a:pt x="568" y="1702"/>
                    <a:pt x="1" y="1735"/>
                  </a:cubicBezTo>
                  <a:cubicBezTo>
                    <a:pt x="34" y="1735"/>
                    <a:pt x="34" y="1768"/>
                    <a:pt x="67" y="1768"/>
                  </a:cubicBezTo>
                  <a:cubicBezTo>
                    <a:pt x="601" y="1768"/>
                    <a:pt x="1168" y="1735"/>
                    <a:pt x="1668" y="1468"/>
                  </a:cubicBezTo>
                  <a:cubicBezTo>
                    <a:pt x="1735" y="1435"/>
                    <a:pt x="1769" y="1401"/>
                    <a:pt x="1835" y="1368"/>
                  </a:cubicBezTo>
                  <a:lnTo>
                    <a:pt x="1835" y="1368"/>
                  </a:lnTo>
                  <a:cubicBezTo>
                    <a:pt x="1402" y="1768"/>
                    <a:pt x="801" y="1835"/>
                    <a:pt x="201" y="1969"/>
                  </a:cubicBezTo>
                  <a:cubicBezTo>
                    <a:pt x="201" y="1969"/>
                    <a:pt x="234" y="2002"/>
                    <a:pt x="234" y="2002"/>
                  </a:cubicBezTo>
                  <a:cubicBezTo>
                    <a:pt x="901" y="1969"/>
                    <a:pt x="1635" y="1802"/>
                    <a:pt x="2069" y="1235"/>
                  </a:cubicBezTo>
                  <a:cubicBezTo>
                    <a:pt x="2069" y="1235"/>
                    <a:pt x="2035" y="1201"/>
                    <a:pt x="2035" y="1201"/>
                  </a:cubicBezTo>
                  <a:cubicBezTo>
                    <a:pt x="2336" y="868"/>
                    <a:pt x="2536" y="434"/>
                    <a:pt x="2703" y="34"/>
                  </a:cubicBezTo>
                  <a:cubicBezTo>
                    <a:pt x="2703" y="34"/>
                    <a:pt x="2669" y="0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65500" y="1198800"/>
              <a:ext cx="50900" cy="34225"/>
            </a:xfrm>
            <a:custGeom>
              <a:avLst/>
              <a:gdLst/>
              <a:ahLst/>
              <a:cxnLst/>
              <a:rect l="l" t="t" r="r" b="b"/>
              <a:pathLst>
                <a:path w="2036" h="1369" extrusionOk="0">
                  <a:moveTo>
                    <a:pt x="2002" y="1"/>
                  </a:moveTo>
                  <a:cubicBezTo>
                    <a:pt x="1869" y="935"/>
                    <a:pt x="768" y="1201"/>
                    <a:pt x="1" y="1335"/>
                  </a:cubicBezTo>
                  <a:cubicBezTo>
                    <a:pt x="1" y="1335"/>
                    <a:pt x="1" y="1368"/>
                    <a:pt x="34" y="1368"/>
                  </a:cubicBezTo>
                  <a:cubicBezTo>
                    <a:pt x="835" y="1368"/>
                    <a:pt x="1935" y="935"/>
                    <a:pt x="2035" y="34"/>
                  </a:cubicBezTo>
                  <a:cubicBezTo>
                    <a:pt x="2035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977175" y="1226925"/>
              <a:ext cx="21700" cy="10350"/>
            </a:xfrm>
            <a:custGeom>
              <a:avLst/>
              <a:gdLst/>
              <a:ahLst/>
              <a:cxnLst/>
              <a:rect l="l" t="t" r="r" b="b"/>
              <a:pathLst>
                <a:path w="868" h="414" extrusionOk="0">
                  <a:moveTo>
                    <a:pt x="808" y="0"/>
                  </a:moveTo>
                  <a:cubicBezTo>
                    <a:pt x="804" y="0"/>
                    <a:pt x="801" y="3"/>
                    <a:pt x="801" y="10"/>
                  </a:cubicBezTo>
                  <a:cubicBezTo>
                    <a:pt x="668" y="110"/>
                    <a:pt x="534" y="176"/>
                    <a:pt x="401" y="243"/>
                  </a:cubicBezTo>
                  <a:cubicBezTo>
                    <a:pt x="334" y="277"/>
                    <a:pt x="267" y="310"/>
                    <a:pt x="201" y="310"/>
                  </a:cubicBezTo>
                  <a:cubicBezTo>
                    <a:pt x="134" y="343"/>
                    <a:pt x="34" y="343"/>
                    <a:pt x="1" y="410"/>
                  </a:cubicBezTo>
                  <a:lnTo>
                    <a:pt x="34" y="410"/>
                  </a:lnTo>
                  <a:cubicBezTo>
                    <a:pt x="54" y="412"/>
                    <a:pt x="73" y="413"/>
                    <a:pt x="93" y="413"/>
                  </a:cubicBezTo>
                  <a:cubicBezTo>
                    <a:pt x="377" y="413"/>
                    <a:pt x="681" y="199"/>
                    <a:pt x="868" y="43"/>
                  </a:cubicBezTo>
                  <a:cubicBezTo>
                    <a:pt x="868" y="43"/>
                    <a:pt x="825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26450" y="1244675"/>
              <a:ext cx="65900" cy="29200"/>
            </a:xfrm>
            <a:custGeom>
              <a:avLst/>
              <a:gdLst/>
              <a:ahLst/>
              <a:cxnLst/>
              <a:rect l="l" t="t" r="r" b="b"/>
              <a:pathLst>
                <a:path w="2636" h="1168" extrusionOk="0">
                  <a:moveTo>
                    <a:pt x="2602" y="0"/>
                  </a:moveTo>
                  <a:cubicBezTo>
                    <a:pt x="1768" y="367"/>
                    <a:pt x="834" y="701"/>
                    <a:pt x="1" y="1134"/>
                  </a:cubicBezTo>
                  <a:cubicBezTo>
                    <a:pt x="34" y="1134"/>
                    <a:pt x="34" y="1168"/>
                    <a:pt x="67" y="1168"/>
                  </a:cubicBezTo>
                  <a:cubicBezTo>
                    <a:pt x="935" y="867"/>
                    <a:pt x="1802" y="400"/>
                    <a:pt x="2636" y="34"/>
                  </a:cubicBezTo>
                  <a:cubicBezTo>
                    <a:pt x="2636" y="34"/>
                    <a:pt x="2602" y="0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093925" y="1248475"/>
              <a:ext cx="76750" cy="24575"/>
            </a:xfrm>
            <a:custGeom>
              <a:avLst/>
              <a:gdLst/>
              <a:ahLst/>
              <a:cxnLst/>
              <a:rect l="l" t="t" r="r" b="b"/>
              <a:pathLst>
                <a:path w="3070" h="983" extrusionOk="0">
                  <a:moveTo>
                    <a:pt x="3027" y="0"/>
                  </a:moveTo>
                  <a:cubicBezTo>
                    <a:pt x="3021" y="0"/>
                    <a:pt x="3014" y="4"/>
                    <a:pt x="3003" y="15"/>
                  </a:cubicBezTo>
                  <a:cubicBezTo>
                    <a:pt x="2035" y="449"/>
                    <a:pt x="1068" y="882"/>
                    <a:pt x="1" y="949"/>
                  </a:cubicBezTo>
                  <a:cubicBezTo>
                    <a:pt x="1" y="949"/>
                    <a:pt x="1" y="982"/>
                    <a:pt x="34" y="982"/>
                  </a:cubicBezTo>
                  <a:cubicBezTo>
                    <a:pt x="1101" y="982"/>
                    <a:pt x="2102" y="482"/>
                    <a:pt x="3069" y="15"/>
                  </a:cubicBezTo>
                  <a:cubicBezTo>
                    <a:pt x="3047" y="15"/>
                    <a:pt x="3040" y="0"/>
                    <a:pt x="3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84750" y="1262175"/>
              <a:ext cx="34225" cy="4025"/>
            </a:xfrm>
            <a:custGeom>
              <a:avLst/>
              <a:gdLst/>
              <a:ahLst/>
              <a:cxnLst/>
              <a:rect l="l" t="t" r="r" b="b"/>
              <a:pathLst>
                <a:path w="1369" h="161" extrusionOk="0">
                  <a:moveTo>
                    <a:pt x="1302" y="1"/>
                  </a:moveTo>
                  <a:cubicBezTo>
                    <a:pt x="868" y="101"/>
                    <a:pt x="468" y="101"/>
                    <a:pt x="1" y="101"/>
                  </a:cubicBezTo>
                  <a:cubicBezTo>
                    <a:pt x="1" y="101"/>
                    <a:pt x="34" y="134"/>
                    <a:pt x="34" y="134"/>
                  </a:cubicBezTo>
                  <a:cubicBezTo>
                    <a:pt x="164" y="153"/>
                    <a:pt x="292" y="161"/>
                    <a:pt x="418" y="161"/>
                  </a:cubicBezTo>
                  <a:cubicBezTo>
                    <a:pt x="743" y="161"/>
                    <a:pt x="1056" y="106"/>
                    <a:pt x="1368" y="34"/>
                  </a:cubicBezTo>
                  <a:cubicBezTo>
                    <a:pt x="1368" y="34"/>
                    <a:pt x="1335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100600" y="1128400"/>
              <a:ext cx="55075" cy="13725"/>
            </a:xfrm>
            <a:custGeom>
              <a:avLst/>
              <a:gdLst/>
              <a:ahLst/>
              <a:cxnLst/>
              <a:rect l="l" t="t" r="r" b="b"/>
              <a:pathLst>
                <a:path w="2203" h="549" extrusionOk="0">
                  <a:moveTo>
                    <a:pt x="1308" y="0"/>
                  </a:moveTo>
                  <a:cubicBezTo>
                    <a:pt x="817" y="0"/>
                    <a:pt x="327" y="180"/>
                    <a:pt x="0" y="548"/>
                  </a:cubicBezTo>
                  <a:lnTo>
                    <a:pt x="34" y="548"/>
                  </a:lnTo>
                  <a:cubicBezTo>
                    <a:pt x="443" y="225"/>
                    <a:pt x="922" y="41"/>
                    <a:pt x="1407" y="41"/>
                  </a:cubicBezTo>
                  <a:cubicBezTo>
                    <a:pt x="1674" y="41"/>
                    <a:pt x="1942" y="96"/>
                    <a:pt x="2202" y="215"/>
                  </a:cubicBezTo>
                  <a:cubicBezTo>
                    <a:pt x="1931" y="72"/>
                    <a:pt x="1619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02275" y="1137225"/>
              <a:ext cx="42550" cy="15275"/>
            </a:xfrm>
            <a:custGeom>
              <a:avLst/>
              <a:gdLst/>
              <a:ahLst/>
              <a:cxnLst/>
              <a:rect l="l" t="t" r="r" b="b"/>
              <a:pathLst>
                <a:path w="1702" h="611" extrusionOk="0">
                  <a:moveTo>
                    <a:pt x="1312" y="1"/>
                  </a:moveTo>
                  <a:cubicBezTo>
                    <a:pt x="822" y="1"/>
                    <a:pt x="300" y="187"/>
                    <a:pt x="0" y="596"/>
                  </a:cubicBezTo>
                  <a:cubicBezTo>
                    <a:pt x="0" y="596"/>
                    <a:pt x="30" y="610"/>
                    <a:pt x="50" y="610"/>
                  </a:cubicBezTo>
                  <a:cubicBezTo>
                    <a:pt x="59" y="610"/>
                    <a:pt x="67" y="607"/>
                    <a:pt x="67" y="596"/>
                  </a:cubicBezTo>
                  <a:cubicBezTo>
                    <a:pt x="495" y="281"/>
                    <a:pt x="924" y="41"/>
                    <a:pt x="1436" y="41"/>
                  </a:cubicBezTo>
                  <a:cubicBezTo>
                    <a:pt x="1522" y="41"/>
                    <a:pt x="1610" y="47"/>
                    <a:pt x="1701" y="62"/>
                  </a:cubicBezTo>
                  <a:cubicBezTo>
                    <a:pt x="1701" y="62"/>
                    <a:pt x="1668" y="28"/>
                    <a:pt x="1635" y="28"/>
                  </a:cubicBezTo>
                  <a:cubicBezTo>
                    <a:pt x="1531" y="10"/>
                    <a:pt x="1422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101425" y="1149600"/>
              <a:ext cx="29225" cy="11700"/>
            </a:xfrm>
            <a:custGeom>
              <a:avLst/>
              <a:gdLst/>
              <a:ahLst/>
              <a:cxnLst/>
              <a:rect l="l" t="t" r="r" b="b"/>
              <a:pathLst>
                <a:path w="1169" h="468" extrusionOk="0">
                  <a:moveTo>
                    <a:pt x="1102" y="0"/>
                  </a:moveTo>
                  <a:cubicBezTo>
                    <a:pt x="701" y="0"/>
                    <a:pt x="268" y="134"/>
                    <a:pt x="1" y="434"/>
                  </a:cubicBezTo>
                  <a:cubicBezTo>
                    <a:pt x="1" y="467"/>
                    <a:pt x="34" y="467"/>
                    <a:pt x="68" y="467"/>
                  </a:cubicBezTo>
                  <a:cubicBezTo>
                    <a:pt x="401" y="234"/>
                    <a:pt x="735" y="34"/>
                    <a:pt x="1168" y="34"/>
                  </a:cubicBezTo>
                  <a:cubicBezTo>
                    <a:pt x="1168" y="34"/>
                    <a:pt x="1135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055575" y="1132275"/>
              <a:ext cx="39200" cy="10675"/>
            </a:xfrm>
            <a:custGeom>
              <a:avLst/>
              <a:gdLst/>
              <a:ahLst/>
              <a:cxnLst/>
              <a:rect l="l" t="t" r="r" b="b"/>
              <a:pathLst>
                <a:path w="1568" h="427" extrusionOk="0">
                  <a:moveTo>
                    <a:pt x="600" y="0"/>
                  </a:moveTo>
                  <a:cubicBezTo>
                    <a:pt x="384" y="0"/>
                    <a:pt x="172" y="58"/>
                    <a:pt x="0" y="193"/>
                  </a:cubicBezTo>
                  <a:lnTo>
                    <a:pt x="34" y="193"/>
                  </a:lnTo>
                  <a:cubicBezTo>
                    <a:pt x="278" y="121"/>
                    <a:pt x="504" y="68"/>
                    <a:pt x="719" y="68"/>
                  </a:cubicBezTo>
                  <a:cubicBezTo>
                    <a:pt x="1003" y="68"/>
                    <a:pt x="1269" y="161"/>
                    <a:pt x="1535" y="427"/>
                  </a:cubicBezTo>
                  <a:lnTo>
                    <a:pt x="1568" y="427"/>
                  </a:lnTo>
                  <a:cubicBezTo>
                    <a:pt x="1357" y="173"/>
                    <a:pt x="972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089750" y="1149600"/>
              <a:ext cx="1700" cy="2525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34" y="0"/>
                  </a:moveTo>
                  <a:cubicBezTo>
                    <a:pt x="34" y="34"/>
                    <a:pt x="34" y="34"/>
                    <a:pt x="1" y="67"/>
                  </a:cubicBezTo>
                  <a:cubicBezTo>
                    <a:pt x="1" y="67"/>
                    <a:pt x="34" y="101"/>
                    <a:pt x="34" y="101"/>
                  </a:cubicBezTo>
                  <a:cubicBezTo>
                    <a:pt x="34" y="67"/>
                    <a:pt x="68" y="34"/>
                    <a:pt x="68" y="34"/>
                  </a:cubicBezTo>
                  <a:cubicBezTo>
                    <a:pt x="68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862100" y="930275"/>
              <a:ext cx="27550" cy="106775"/>
            </a:xfrm>
            <a:custGeom>
              <a:avLst/>
              <a:gdLst/>
              <a:ahLst/>
              <a:cxnLst/>
              <a:rect l="l" t="t" r="r" b="b"/>
              <a:pathLst>
                <a:path w="1102" h="4271" extrusionOk="0">
                  <a:moveTo>
                    <a:pt x="1068" y="0"/>
                  </a:moveTo>
                  <a:cubicBezTo>
                    <a:pt x="768" y="201"/>
                    <a:pt x="667" y="601"/>
                    <a:pt x="501" y="934"/>
                  </a:cubicBezTo>
                  <a:cubicBezTo>
                    <a:pt x="367" y="1301"/>
                    <a:pt x="200" y="1702"/>
                    <a:pt x="134" y="2102"/>
                  </a:cubicBezTo>
                  <a:cubicBezTo>
                    <a:pt x="0" y="2869"/>
                    <a:pt x="200" y="3570"/>
                    <a:pt x="567" y="4237"/>
                  </a:cubicBezTo>
                  <a:cubicBezTo>
                    <a:pt x="567" y="4270"/>
                    <a:pt x="634" y="4270"/>
                    <a:pt x="634" y="4270"/>
                  </a:cubicBezTo>
                  <a:cubicBezTo>
                    <a:pt x="434" y="3903"/>
                    <a:pt x="267" y="3503"/>
                    <a:pt x="200" y="3103"/>
                  </a:cubicBezTo>
                  <a:cubicBezTo>
                    <a:pt x="134" y="2736"/>
                    <a:pt x="167" y="2369"/>
                    <a:pt x="234" y="2035"/>
                  </a:cubicBezTo>
                  <a:cubicBezTo>
                    <a:pt x="334" y="1668"/>
                    <a:pt x="434" y="1301"/>
                    <a:pt x="567" y="968"/>
                  </a:cubicBezTo>
                  <a:cubicBezTo>
                    <a:pt x="701" y="634"/>
                    <a:pt x="801" y="234"/>
                    <a:pt x="1101" y="34"/>
                  </a:cubicBezTo>
                  <a:cubicBezTo>
                    <a:pt x="1101" y="34"/>
                    <a:pt x="10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857925" y="1005325"/>
              <a:ext cx="50900" cy="186000"/>
            </a:xfrm>
            <a:custGeom>
              <a:avLst/>
              <a:gdLst/>
              <a:ahLst/>
              <a:cxnLst/>
              <a:rect l="l" t="t" r="r" b="b"/>
              <a:pathLst>
                <a:path w="2036" h="7440" extrusionOk="0">
                  <a:moveTo>
                    <a:pt x="1" y="1"/>
                  </a:moveTo>
                  <a:cubicBezTo>
                    <a:pt x="1" y="601"/>
                    <a:pt x="267" y="1168"/>
                    <a:pt x="501" y="1735"/>
                  </a:cubicBezTo>
                  <a:cubicBezTo>
                    <a:pt x="768" y="2436"/>
                    <a:pt x="868" y="3203"/>
                    <a:pt x="868" y="3970"/>
                  </a:cubicBezTo>
                  <a:cubicBezTo>
                    <a:pt x="934" y="5169"/>
                    <a:pt x="1001" y="6534"/>
                    <a:pt x="1963" y="7401"/>
                  </a:cubicBezTo>
                  <a:lnTo>
                    <a:pt x="1963" y="7401"/>
                  </a:lnTo>
                  <a:cubicBezTo>
                    <a:pt x="1002" y="6434"/>
                    <a:pt x="1034" y="5021"/>
                    <a:pt x="968" y="3770"/>
                  </a:cubicBezTo>
                  <a:cubicBezTo>
                    <a:pt x="901" y="3136"/>
                    <a:pt x="834" y="2502"/>
                    <a:pt x="634" y="1902"/>
                  </a:cubicBezTo>
                  <a:cubicBezTo>
                    <a:pt x="401" y="1268"/>
                    <a:pt x="67" y="701"/>
                    <a:pt x="34" y="1"/>
                  </a:cubicBezTo>
                  <a:close/>
                  <a:moveTo>
                    <a:pt x="1963" y="7401"/>
                  </a:moveTo>
                  <a:lnTo>
                    <a:pt x="1963" y="7401"/>
                  </a:lnTo>
                  <a:cubicBezTo>
                    <a:pt x="1976" y="7414"/>
                    <a:pt x="1989" y="7427"/>
                    <a:pt x="2002" y="7439"/>
                  </a:cubicBezTo>
                  <a:cubicBezTo>
                    <a:pt x="2035" y="7439"/>
                    <a:pt x="1969" y="7406"/>
                    <a:pt x="1969" y="7406"/>
                  </a:cubicBezTo>
                  <a:cubicBezTo>
                    <a:pt x="1967" y="7404"/>
                    <a:pt x="1965" y="7403"/>
                    <a:pt x="1963" y="7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880725" y="1060375"/>
              <a:ext cx="53125" cy="138450"/>
            </a:xfrm>
            <a:custGeom>
              <a:avLst/>
              <a:gdLst/>
              <a:ahLst/>
              <a:cxnLst/>
              <a:rect l="l" t="t" r="r" b="b"/>
              <a:pathLst>
                <a:path w="2125" h="5538" extrusionOk="0">
                  <a:moveTo>
                    <a:pt x="89" y="0"/>
                  </a:moveTo>
                  <a:cubicBezTo>
                    <a:pt x="493" y="1676"/>
                    <a:pt x="1" y="4306"/>
                    <a:pt x="1705" y="5335"/>
                  </a:cubicBezTo>
                  <a:lnTo>
                    <a:pt x="1705" y="5335"/>
                  </a:lnTo>
                  <a:cubicBezTo>
                    <a:pt x="82" y="4287"/>
                    <a:pt x="467" y="1682"/>
                    <a:pt x="156" y="34"/>
                  </a:cubicBezTo>
                  <a:cubicBezTo>
                    <a:pt x="156" y="0"/>
                    <a:pt x="89" y="0"/>
                    <a:pt x="89" y="0"/>
                  </a:cubicBezTo>
                  <a:close/>
                  <a:moveTo>
                    <a:pt x="1705" y="5335"/>
                  </a:moveTo>
                  <a:lnTo>
                    <a:pt x="1705" y="5335"/>
                  </a:lnTo>
                  <a:cubicBezTo>
                    <a:pt x="1822" y="5411"/>
                    <a:pt x="1951" y="5479"/>
                    <a:pt x="2091" y="5538"/>
                  </a:cubicBezTo>
                  <a:lnTo>
                    <a:pt x="2124" y="5538"/>
                  </a:lnTo>
                  <a:cubicBezTo>
                    <a:pt x="1971" y="5480"/>
                    <a:pt x="1832" y="5412"/>
                    <a:pt x="1705" y="5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92125" y="1067875"/>
              <a:ext cx="50875" cy="125950"/>
            </a:xfrm>
            <a:custGeom>
              <a:avLst/>
              <a:gdLst/>
              <a:ahLst/>
              <a:cxnLst/>
              <a:rect l="l" t="t" r="r" b="b"/>
              <a:pathLst>
                <a:path w="2035" h="503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168"/>
                    <a:pt x="34" y="2335"/>
                    <a:pt x="434" y="3436"/>
                  </a:cubicBezTo>
                  <a:cubicBezTo>
                    <a:pt x="674" y="4098"/>
                    <a:pt x="1132" y="4732"/>
                    <a:pt x="1806" y="4973"/>
                  </a:cubicBezTo>
                  <a:lnTo>
                    <a:pt x="1806" y="4973"/>
                  </a:lnTo>
                  <a:cubicBezTo>
                    <a:pt x="852" y="4602"/>
                    <a:pt x="486" y="3575"/>
                    <a:pt x="267" y="2636"/>
                  </a:cubicBezTo>
                  <a:cubicBezTo>
                    <a:pt x="100" y="1802"/>
                    <a:pt x="34" y="901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  <a:moveTo>
                    <a:pt x="1806" y="4973"/>
                  </a:moveTo>
                  <a:lnTo>
                    <a:pt x="1806" y="4973"/>
                  </a:lnTo>
                  <a:cubicBezTo>
                    <a:pt x="1869" y="4997"/>
                    <a:pt x="1934" y="5019"/>
                    <a:pt x="2002" y="5037"/>
                  </a:cubicBezTo>
                  <a:lnTo>
                    <a:pt x="2035" y="5037"/>
                  </a:lnTo>
                  <a:cubicBezTo>
                    <a:pt x="1956" y="5021"/>
                    <a:pt x="1880" y="4999"/>
                    <a:pt x="1806" y="4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06300" y="119130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0" y="0"/>
                  </a:moveTo>
                  <a:cubicBezTo>
                    <a:pt x="434" y="434"/>
                    <a:pt x="934" y="768"/>
                    <a:pt x="1501" y="1001"/>
                  </a:cubicBezTo>
                  <a:cubicBezTo>
                    <a:pt x="934" y="768"/>
                    <a:pt x="434" y="4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30475" y="1213800"/>
              <a:ext cx="10300" cy="3725"/>
            </a:xfrm>
            <a:custGeom>
              <a:avLst/>
              <a:gdLst/>
              <a:ahLst/>
              <a:cxnLst/>
              <a:rect l="l" t="t" r="r" b="b"/>
              <a:pathLst>
                <a:path w="412" h="149" extrusionOk="0">
                  <a:moveTo>
                    <a:pt x="34" y="1"/>
                  </a:moveTo>
                  <a:cubicBezTo>
                    <a:pt x="1" y="1"/>
                    <a:pt x="67" y="34"/>
                    <a:pt x="101" y="34"/>
                  </a:cubicBezTo>
                  <a:lnTo>
                    <a:pt x="379" y="127"/>
                  </a:lnTo>
                  <a:lnTo>
                    <a:pt x="379" y="127"/>
                  </a:lnTo>
                  <a:cubicBezTo>
                    <a:pt x="373" y="119"/>
                    <a:pt x="368" y="110"/>
                    <a:pt x="368" y="101"/>
                  </a:cubicBezTo>
                  <a:cubicBezTo>
                    <a:pt x="267" y="68"/>
                    <a:pt x="167" y="34"/>
                    <a:pt x="34" y="1"/>
                  </a:cubicBezTo>
                  <a:close/>
                  <a:moveTo>
                    <a:pt x="379" y="127"/>
                  </a:moveTo>
                  <a:lnTo>
                    <a:pt x="379" y="127"/>
                  </a:lnTo>
                  <a:cubicBezTo>
                    <a:pt x="390" y="139"/>
                    <a:pt x="404" y="148"/>
                    <a:pt x="409" y="148"/>
                  </a:cubicBezTo>
                  <a:cubicBezTo>
                    <a:pt x="412" y="148"/>
                    <a:pt x="411" y="144"/>
                    <a:pt x="401" y="134"/>
                  </a:cubicBezTo>
                  <a:lnTo>
                    <a:pt x="379" y="1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02125" y="1101225"/>
              <a:ext cx="58400" cy="93425"/>
            </a:xfrm>
            <a:custGeom>
              <a:avLst/>
              <a:gdLst/>
              <a:ahLst/>
              <a:cxnLst/>
              <a:rect l="l" t="t" r="r" b="b"/>
              <a:pathLst>
                <a:path w="2336" h="3737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968"/>
                    <a:pt x="101" y="1935"/>
                    <a:pt x="734" y="2736"/>
                  </a:cubicBezTo>
                  <a:cubicBezTo>
                    <a:pt x="1135" y="3203"/>
                    <a:pt x="1702" y="3570"/>
                    <a:pt x="2335" y="3737"/>
                  </a:cubicBezTo>
                  <a:cubicBezTo>
                    <a:pt x="2335" y="3737"/>
                    <a:pt x="2302" y="3703"/>
                    <a:pt x="2302" y="3703"/>
                  </a:cubicBezTo>
                  <a:cubicBezTo>
                    <a:pt x="1435" y="3470"/>
                    <a:pt x="701" y="2869"/>
                    <a:pt x="367" y="2036"/>
                  </a:cubicBezTo>
                  <a:cubicBezTo>
                    <a:pt x="101" y="1402"/>
                    <a:pt x="34" y="701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978000" y="1167100"/>
              <a:ext cx="32550" cy="22550"/>
            </a:xfrm>
            <a:custGeom>
              <a:avLst/>
              <a:gdLst/>
              <a:ahLst/>
              <a:cxnLst/>
              <a:rect l="l" t="t" r="r" b="b"/>
              <a:pathLst>
                <a:path w="1302" h="902" extrusionOk="0">
                  <a:moveTo>
                    <a:pt x="1269" y="1"/>
                  </a:moveTo>
                  <a:cubicBezTo>
                    <a:pt x="935" y="435"/>
                    <a:pt x="568" y="802"/>
                    <a:pt x="1" y="868"/>
                  </a:cubicBezTo>
                  <a:cubicBezTo>
                    <a:pt x="1" y="868"/>
                    <a:pt x="34" y="902"/>
                    <a:pt x="34" y="902"/>
                  </a:cubicBezTo>
                  <a:cubicBezTo>
                    <a:pt x="635" y="868"/>
                    <a:pt x="968" y="435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2200" y="1175450"/>
              <a:ext cx="28375" cy="93425"/>
            </a:xfrm>
            <a:custGeom>
              <a:avLst/>
              <a:gdLst/>
              <a:ahLst/>
              <a:cxnLst/>
              <a:rect l="l" t="t" r="r" b="b"/>
              <a:pathLst>
                <a:path w="1135" h="3737" extrusionOk="0">
                  <a:moveTo>
                    <a:pt x="1034" y="1"/>
                  </a:moveTo>
                  <a:cubicBezTo>
                    <a:pt x="1068" y="801"/>
                    <a:pt x="234" y="1301"/>
                    <a:pt x="100" y="2069"/>
                  </a:cubicBezTo>
                  <a:cubicBezTo>
                    <a:pt x="0" y="2669"/>
                    <a:pt x="200" y="3303"/>
                    <a:pt x="667" y="3703"/>
                  </a:cubicBezTo>
                  <a:cubicBezTo>
                    <a:pt x="667" y="3703"/>
                    <a:pt x="701" y="3737"/>
                    <a:pt x="701" y="3737"/>
                  </a:cubicBezTo>
                  <a:cubicBezTo>
                    <a:pt x="267" y="3236"/>
                    <a:pt x="67" y="2602"/>
                    <a:pt x="234" y="1969"/>
                  </a:cubicBezTo>
                  <a:cubicBezTo>
                    <a:pt x="434" y="1235"/>
                    <a:pt x="1134" y="8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032225" y="831350"/>
              <a:ext cx="45875" cy="5550"/>
            </a:xfrm>
            <a:custGeom>
              <a:avLst/>
              <a:gdLst/>
              <a:ahLst/>
              <a:cxnLst/>
              <a:rect l="l" t="t" r="r" b="b"/>
              <a:pathLst>
                <a:path w="1835" h="222" extrusionOk="0">
                  <a:moveTo>
                    <a:pt x="647" y="0"/>
                  </a:moveTo>
                  <a:cubicBezTo>
                    <a:pt x="431" y="0"/>
                    <a:pt x="216" y="19"/>
                    <a:pt x="0" y="55"/>
                  </a:cubicBezTo>
                  <a:lnTo>
                    <a:pt x="34" y="55"/>
                  </a:lnTo>
                  <a:cubicBezTo>
                    <a:pt x="215" y="34"/>
                    <a:pt x="397" y="23"/>
                    <a:pt x="579" y="23"/>
                  </a:cubicBezTo>
                  <a:cubicBezTo>
                    <a:pt x="998" y="23"/>
                    <a:pt x="1416" y="82"/>
                    <a:pt x="1835" y="221"/>
                  </a:cubicBezTo>
                  <a:cubicBezTo>
                    <a:pt x="1835" y="221"/>
                    <a:pt x="1801" y="188"/>
                    <a:pt x="1801" y="188"/>
                  </a:cubicBezTo>
                  <a:cubicBezTo>
                    <a:pt x="1417" y="60"/>
                    <a:pt x="1032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12200" y="837175"/>
              <a:ext cx="59150" cy="11400"/>
            </a:xfrm>
            <a:custGeom>
              <a:avLst/>
              <a:gdLst/>
              <a:ahLst/>
              <a:cxnLst/>
              <a:rect l="l" t="t" r="r" b="b"/>
              <a:pathLst>
                <a:path w="2366" h="456" extrusionOk="0">
                  <a:moveTo>
                    <a:pt x="2336" y="122"/>
                  </a:moveTo>
                  <a:cubicBezTo>
                    <a:pt x="2347" y="133"/>
                    <a:pt x="2354" y="137"/>
                    <a:pt x="2358" y="137"/>
                  </a:cubicBezTo>
                  <a:cubicBezTo>
                    <a:pt x="2365" y="137"/>
                    <a:pt x="2358" y="122"/>
                    <a:pt x="2336" y="122"/>
                  </a:cubicBezTo>
                  <a:close/>
                  <a:moveTo>
                    <a:pt x="1829" y="1"/>
                  </a:moveTo>
                  <a:cubicBezTo>
                    <a:pt x="1677" y="1"/>
                    <a:pt x="1523" y="24"/>
                    <a:pt x="1368" y="55"/>
                  </a:cubicBezTo>
                  <a:cubicBezTo>
                    <a:pt x="901" y="155"/>
                    <a:pt x="434" y="289"/>
                    <a:pt x="1" y="455"/>
                  </a:cubicBezTo>
                  <a:lnTo>
                    <a:pt x="34" y="455"/>
                  </a:lnTo>
                  <a:cubicBezTo>
                    <a:pt x="368" y="355"/>
                    <a:pt x="734" y="255"/>
                    <a:pt x="1101" y="189"/>
                  </a:cubicBezTo>
                  <a:cubicBezTo>
                    <a:pt x="1343" y="123"/>
                    <a:pt x="1642" y="28"/>
                    <a:pt x="1923" y="28"/>
                  </a:cubicBezTo>
                  <a:cubicBezTo>
                    <a:pt x="2069" y="28"/>
                    <a:pt x="2210" y="54"/>
                    <a:pt x="2336" y="122"/>
                  </a:cubicBezTo>
                  <a:cubicBezTo>
                    <a:pt x="2175" y="32"/>
                    <a:pt x="2004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19700" y="853550"/>
              <a:ext cx="19225" cy="4200"/>
            </a:xfrm>
            <a:custGeom>
              <a:avLst/>
              <a:gdLst/>
              <a:ahLst/>
              <a:cxnLst/>
              <a:rect l="l" t="t" r="r" b="b"/>
              <a:pathLst>
                <a:path w="769" h="168" extrusionOk="0">
                  <a:moveTo>
                    <a:pt x="701" y="1"/>
                  </a:moveTo>
                  <a:cubicBezTo>
                    <a:pt x="468" y="67"/>
                    <a:pt x="234" y="101"/>
                    <a:pt x="1" y="134"/>
                  </a:cubicBezTo>
                  <a:cubicBezTo>
                    <a:pt x="1" y="134"/>
                    <a:pt x="34" y="167"/>
                    <a:pt x="34" y="167"/>
                  </a:cubicBezTo>
                  <a:cubicBezTo>
                    <a:pt x="301" y="167"/>
                    <a:pt x="535" y="134"/>
                    <a:pt x="768" y="67"/>
                  </a:cubicBezTo>
                  <a:cubicBezTo>
                    <a:pt x="768" y="67"/>
                    <a:pt x="73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88925" y="929450"/>
              <a:ext cx="105100" cy="127600"/>
            </a:xfrm>
            <a:custGeom>
              <a:avLst/>
              <a:gdLst/>
              <a:ahLst/>
              <a:cxnLst/>
              <a:rect l="l" t="t" r="r" b="b"/>
              <a:pathLst>
                <a:path w="4204" h="5104" extrusionOk="0">
                  <a:moveTo>
                    <a:pt x="4137" y="0"/>
                  </a:moveTo>
                  <a:cubicBezTo>
                    <a:pt x="3703" y="1068"/>
                    <a:pt x="2903" y="1801"/>
                    <a:pt x="2002" y="2502"/>
                  </a:cubicBezTo>
                  <a:cubicBezTo>
                    <a:pt x="1201" y="3136"/>
                    <a:pt x="134" y="3970"/>
                    <a:pt x="0" y="5070"/>
                  </a:cubicBezTo>
                  <a:cubicBezTo>
                    <a:pt x="0" y="5104"/>
                    <a:pt x="67" y="5104"/>
                    <a:pt x="67" y="5104"/>
                  </a:cubicBezTo>
                  <a:cubicBezTo>
                    <a:pt x="234" y="4570"/>
                    <a:pt x="467" y="4136"/>
                    <a:pt x="834" y="3703"/>
                  </a:cubicBezTo>
                  <a:cubicBezTo>
                    <a:pt x="1201" y="3269"/>
                    <a:pt x="1668" y="2902"/>
                    <a:pt x="2102" y="2569"/>
                  </a:cubicBezTo>
                  <a:cubicBezTo>
                    <a:pt x="2969" y="1935"/>
                    <a:pt x="4003" y="1168"/>
                    <a:pt x="4203" y="33"/>
                  </a:cubicBezTo>
                  <a:cubicBezTo>
                    <a:pt x="4203" y="33"/>
                    <a:pt x="4137" y="0"/>
                    <a:pt x="4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098925" y="956125"/>
              <a:ext cx="67575" cy="67575"/>
            </a:xfrm>
            <a:custGeom>
              <a:avLst/>
              <a:gdLst/>
              <a:ahLst/>
              <a:cxnLst/>
              <a:rect l="l" t="t" r="r" b="b"/>
              <a:pathLst>
                <a:path w="2703" h="2703" extrusionOk="0">
                  <a:moveTo>
                    <a:pt x="2636" y="1"/>
                  </a:moveTo>
                  <a:cubicBezTo>
                    <a:pt x="2269" y="501"/>
                    <a:pt x="1769" y="901"/>
                    <a:pt x="1268" y="1335"/>
                  </a:cubicBezTo>
                  <a:cubicBezTo>
                    <a:pt x="801" y="1702"/>
                    <a:pt x="301" y="2135"/>
                    <a:pt x="1" y="2702"/>
                  </a:cubicBezTo>
                  <a:lnTo>
                    <a:pt x="34" y="2702"/>
                  </a:lnTo>
                  <a:cubicBezTo>
                    <a:pt x="401" y="2202"/>
                    <a:pt x="868" y="1768"/>
                    <a:pt x="1368" y="1368"/>
                  </a:cubicBezTo>
                  <a:cubicBezTo>
                    <a:pt x="1835" y="968"/>
                    <a:pt x="2336" y="568"/>
                    <a:pt x="2703" y="34"/>
                  </a:cubicBezTo>
                  <a:cubicBezTo>
                    <a:pt x="2703" y="1"/>
                    <a:pt x="263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094750" y="1001150"/>
              <a:ext cx="50900" cy="63400"/>
            </a:xfrm>
            <a:custGeom>
              <a:avLst/>
              <a:gdLst/>
              <a:ahLst/>
              <a:cxnLst/>
              <a:rect l="l" t="t" r="r" b="b"/>
              <a:pathLst>
                <a:path w="2036" h="2536" extrusionOk="0">
                  <a:moveTo>
                    <a:pt x="1969" y="1"/>
                  </a:moveTo>
                  <a:cubicBezTo>
                    <a:pt x="1102" y="501"/>
                    <a:pt x="1" y="1402"/>
                    <a:pt x="34" y="2536"/>
                  </a:cubicBezTo>
                  <a:lnTo>
                    <a:pt x="68" y="2536"/>
                  </a:lnTo>
                  <a:cubicBezTo>
                    <a:pt x="234" y="1969"/>
                    <a:pt x="401" y="1502"/>
                    <a:pt x="802" y="1035"/>
                  </a:cubicBezTo>
                  <a:cubicBezTo>
                    <a:pt x="1135" y="635"/>
                    <a:pt x="1602" y="301"/>
                    <a:pt x="2036" y="34"/>
                  </a:cubicBezTo>
                  <a:cubicBezTo>
                    <a:pt x="2036" y="34"/>
                    <a:pt x="2002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02275" y="1025350"/>
              <a:ext cx="23375" cy="41725"/>
            </a:xfrm>
            <a:custGeom>
              <a:avLst/>
              <a:gdLst/>
              <a:ahLst/>
              <a:cxnLst/>
              <a:rect l="l" t="t" r="r" b="b"/>
              <a:pathLst>
                <a:path w="935" h="1669" extrusionOk="0">
                  <a:moveTo>
                    <a:pt x="901" y="0"/>
                  </a:moveTo>
                  <a:cubicBezTo>
                    <a:pt x="434" y="400"/>
                    <a:pt x="67" y="1001"/>
                    <a:pt x="0" y="1601"/>
                  </a:cubicBezTo>
                  <a:cubicBezTo>
                    <a:pt x="0" y="1635"/>
                    <a:pt x="67" y="1668"/>
                    <a:pt x="67" y="1668"/>
                  </a:cubicBezTo>
                  <a:cubicBezTo>
                    <a:pt x="234" y="1034"/>
                    <a:pt x="467" y="501"/>
                    <a:pt x="934" y="34"/>
                  </a:cubicBezTo>
                  <a:cubicBezTo>
                    <a:pt x="934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07275" y="1037850"/>
              <a:ext cx="16700" cy="29225"/>
            </a:xfrm>
            <a:custGeom>
              <a:avLst/>
              <a:gdLst/>
              <a:ahLst/>
              <a:cxnLst/>
              <a:rect l="l" t="t" r="r" b="b"/>
              <a:pathLst>
                <a:path w="668" h="1169" extrusionOk="0">
                  <a:moveTo>
                    <a:pt x="601" y="1"/>
                  </a:moveTo>
                  <a:cubicBezTo>
                    <a:pt x="401" y="367"/>
                    <a:pt x="134" y="734"/>
                    <a:pt x="34" y="1135"/>
                  </a:cubicBezTo>
                  <a:cubicBezTo>
                    <a:pt x="0" y="1135"/>
                    <a:pt x="100" y="1168"/>
                    <a:pt x="100" y="1168"/>
                  </a:cubicBezTo>
                  <a:cubicBezTo>
                    <a:pt x="301" y="834"/>
                    <a:pt x="434" y="401"/>
                    <a:pt x="667" y="34"/>
                  </a:cubicBezTo>
                  <a:cubicBezTo>
                    <a:pt x="667" y="34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16450" y="1055975"/>
              <a:ext cx="6700" cy="11925"/>
            </a:xfrm>
            <a:custGeom>
              <a:avLst/>
              <a:gdLst/>
              <a:ahLst/>
              <a:cxnLst/>
              <a:rect l="l" t="t" r="r" b="b"/>
              <a:pathLst>
                <a:path w="268" h="477" extrusionOk="0">
                  <a:moveTo>
                    <a:pt x="190" y="0"/>
                  </a:moveTo>
                  <a:cubicBezTo>
                    <a:pt x="182" y="0"/>
                    <a:pt x="174" y="3"/>
                    <a:pt x="167" y="9"/>
                  </a:cubicBezTo>
                  <a:cubicBezTo>
                    <a:pt x="100" y="109"/>
                    <a:pt x="0" y="276"/>
                    <a:pt x="0" y="443"/>
                  </a:cubicBezTo>
                  <a:cubicBezTo>
                    <a:pt x="0" y="443"/>
                    <a:pt x="67" y="476"/>
                    <a:pt x="67" y="476"/>
                  </a:cubicBezTo>
                  <a:cubicBezTo>
                    <a:pt x="100" y="410"/>
                    <a:pt x="100" y="310"/>
                    <a:pt x="134" y="243"/>
                  </a:cubicBezTo>
                  <a:cubicBezTo>
                    <a:pt x="167" y="176"/>
                    <a:pt x="200" y="109"/>
                    <a:pt x="267" y="43"/>
                  </a:cubicBezTo>
                  <a:cubicBezTo>
                    <a:pt x="267" y="43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87250" y="962800"/>
              <a:ext cx="12550" cy="28375"/>
            </a:xfrm>
            <a:custGeom>
              <a:avLst/>
              <a:gdLst/>
              <a:ahLst/>
              <a:cxnLst/>
              <a:rect l="l" t="t" r="r" b="b"/>
              <a:pathLst>
                <a:path w="502" h="1135" extrusionOk="0">
                  <a:moveTo>
                    <a:pt x="1" y="0"/>
                  </a:moveTo>
                  <a:cubicBezTo>
                    <a:pt x="101" y="167"/>
                    <a:pt x="168" y="334"/>
                    <a:pt x="201" y="501"/>
                  </a:cubicBezTo>
                  <a:cubicBezTo>
                    <a:pt x="268" y="701"/>
                    <a:pt x="268" y="901"/>
                    <a:pt x="301" y="1101"/>
                  </a:cubicBezTo>
                  <a:cubicBezTo>
                    <a:pt x="334" y="1101"/>
                    <a:pt x="401" y="1135"/>
                    <a:pt x="401" y="1135"/>
                  </a:cubicBezTo>
                  <a:cubicBezTo>
                    <a:pt x="501" y="801"/>
                    <a:pt x="334" y="367"/>
                    <a:pt x="134" y="67"/>
                  </a:cubicBezTo>
                  <a:cubicBezTo>
                    <a:pt x="101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51400" y="994475"/>
              <a:ext cx="55050" cy="91775"/>
            </a:xfrm>
            <a:custGeom>
              <a:avLst/>
              <a:gdLst/>
              <a:ahLst/>
              <a:cxnLst/>
              <a:rect l="l" t="t" r="r" b="b"/>
              <a:pathLst>
                <a:path w="2202" h="3671" extrusionOk="0">
                  <a:moveTo>
                    <a:pt x="868" y="1"/>
                  </a:moveTo>
                  <a:cubicBezTo>
                    <a:pt x="801" y="701"/>
                    <a:pt x="501" y="1335"/>
                    <a:pt x="0" y="1836"/>
                  </a:cubicBezTo>
                  <a:cubicBezTo>
                    <a:pt x="0" y="1836"/>
                    <a:pt x="134" y="1936"/>
                    <a:pt x="167" y="1936"/>
                  </a:cubicBezTo>
                  <a:cubicBezTo>
                    <a:pt x="501" y="2069"/>
                    <a:pt x="768" y="2369"/>
                    <a:pt x="934" y="2703"/>
                  </a:cubicBezTo>
                  <a:cubicBezTo>
                    <a:pt x="1001" y="2836"/>
                    <a:pt x="1001" y="3003"/>
                    <a:pt x="1101" y="3137"/>
                  </a:cubicBezTo>
                  <a:cubicBezTo>
                    <a:pt x="1135" y="3170"/>
                    <a:pt x="1201" y="3170"/>
                    <a:pt x="1235" y="3203"/>
                  </a:cubicBezTo>
                  <a:cubicBezTo>
                    <a:pt x="1568" y="3337"/>
                    <a:pt x="1702" y="3170"/>
                    <a:pt x="2069" y="3604"/>
                  </a:cubicBezTo>
                  <a:cubicBezTo>
                    <a:pt x="2093" y="3604"/>
                    <a:pt x="2154" y="3622"/>
                    <a:pt x="2185" y="3645"/>
                  </a:cubicBezTo>
                  <a:lnTo>
                    <a:pt x="2185" y="3645"/>
                  </a:lnTo>
                  <a:cubicBezTo>
                    <a:pt x="2054" y="3459"/>
                    <a:pt x="1895" y="3334"/>
                    <a:pt x="1735" y="3270"/>
                  </a:cubicBezTo>
                  <a:cubicBezTo>
                    <a:pt x="1602" y="3203"/>
                    <a:pt x="1501" y="3170"/>
                    <a:pt x="1368" y="3137"/>
                  </a:cubicBezTo>
                  <a:cubicBezTo>
                    <a:pt x="1168" y="3103"/>
                    <a:pt x="1201" y="3070"/>
                    <a:pt x="1135" y="2870"/>
                  </a:cubicBezTo>
                  <a:cubicBezTo>
                    <a:pt x="968" y="2436"/>
                    <a:pt x="634" y="2102"/>
                    <a:pt x="201" y="1902"/>
                  </a:cubicBezTo>
                  <a:cubicBezTo>
                    <a:pt x="534" y="1569"/>
                    <a:pt x="801" y="1135"/>
                    <a:pt x="934" y="668"/>
                  </a:cubicBezTo>
                  <a:cubicBezTo>
                    <a:pt x="968" y="568"/>
                    <a:pt x="968" y="435"/>
                    <a:pt x="1001" y="335"/>
                  </a:cubicBezTo>
                  <a:cubicBezTo>
                    <a:pt x="1068" y="168"/>
                    <a:pt x="1068" y="168"/>
                    <a:pt x="1235" y="168"/>
                  </a:cubicBezTo>
                  <a:cubicBezTo>
                    <a:pt x="1435" y="134"/>
                    <a:pt x="1635" y="168"/>
                    <a:pt x="1868" y="101"/>
                  </a:cubicBezTo>
                  <a:cubicBezTo>
                    <a:pt x="1868" y="101"/>
                    <a:pt x="1768" y="34"/>
                    <a:pt x="1735" y="34"/>
                  </a:cubicBezTo>
                  <a:cubicBezTo>
                    <a:pt x="1585" y="51"/>
                    <a:pt x="1443" y="68"/>
                    <a:pt x="1301" y="68"/>
                  </a:cubicBezTo>
                  <a:cubicBezTo>
                    <a:pt x="1160" y="68"/>
                    <a:pt x="1018" y="51"/>
                    <a:pt x="868" y="1"/>
                  </a:cubicBezTo>
                  <a:close/>
                  <a:moveTo>
                    <a:pt x="2185" y="3645"/>
                  </a:moveTo>
                  <a:lnTo>
                    <a:pt x="2185" y="3645"/>
                  </a:lnTo>
                  <a:cubicBezTo>
                    <a:pt x="2190" y="3653"/>
                    <a:pt x="2196" y="3662"/>
                    <a:pt x="2202" y="3670"/>
                  </a:cubicBezTo>
                  <a:cubicBezTo>
                    <a:pt x="2202" y="3662"/>
                    <a:pt x="2195" y="3653"/>
                    <a:pt x="2185" y="3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71400" y="1082875"/>
              <a:ext cx="17550" cy="29225"/>
            </a:xfrm>
            <a:custGeom>
              <a:avLst/>
              <a:gdLst/>
              <a:ahLst/>
              <a:cxnLst/>
              <a:rect l="l" t="t" r="r" b="b"/>
              <a:pathLst>
                <a:path w="702" h="1169" extrusionOk="0">
                  <a:moveTo>
                    <a:pt x="535" y="1"/>
                  </a:moveTo>
                  <a:cubicBezTo>
                    <a:pt x="535" y="1"/>
                    <a:pt x="535" y="1"/>
                    <a:pt x="535" y="34"/>
                  </a:cubicBezTo>
                  <a:cubicBezTo>
                    <a:pt x="501" y="68"/>
                    <a:pt x="468" y="134"/>
                    <a:pt x="401" y="168"/>
                  </a:cubicBezTo>
                  <a:cubicBezTo>
                    <a:pt x="335" y="234"/>
                    <a:pt x="268" y="334"/>
                    <a:pt x="201" y="435"/>
                  </a:cubicBezTo>
                  <a:cubicBezTo>
                    <a:pt x="101" y="635"/>
                    <a:pt x="1" y="868"/>
                    <a:pt x="68" y="1102"/>
                  </a:cubicBezTo>
                  <a:cubicBezTo>
                    <a:pt x="68" y="1102"/>
                    <a:pt x="168" y="1168"/>
                    <a:pt x="201" y="1168"/>
                  </a:cubicBezTo>
                  <a:cubicBezTo>
                    <a:pt x="268" y="935"/>
                    <a:pt x="301" y="701"/>
                    <a:pt x="401" y="501"/>
                  </a:cubicBezTo>
                  <a:cubicBezTo>
                    <a:pt x="435" y="401"/>
                    <a:pt x="701" y="134"/>
                    <a:pt x="668" y="68"/>
                  </a:cubicBezTo>
                  <a:cubicBezTo>
                    <a:pt x="635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95600" y="1084550"/>
              <a:ext cx="9200" cy="24450"/>
            </a:xfrm>
            <a:custGeom>
              <a:avLst/>
              <a:gdLst/>
              <a:ahLst/>
              <a:cxnLst/>
              <a:rect l="l" t="t" r="r" b="b"/>
              <a:pathLst>
                <a:path w="368" h="978" extrusionOk="0">
                  <a:moveTo>
                    <a:pt x="0" y="1"/>
                  </a:moveTo>
                  <a:cubicBezTo>
                    <a:pt x="0" y="301"/>
                    <a:pt x="34" y="668"/>
                    <a:pt x="234" y="901"/>
                  </a:cubicBezTo>
                  <a:cubicBezTo>
                    <a:pt x="234" y="928"/>
                    <a:pt x="321" y="977"/>
                    <a:pt x="355" y="977"/>
                  </a:cubicBezTo>
                  <a:cubicBezTo>
                    <a:pt x="362" y="977"/>
                    <a:pt x="367" y="974"/>
                    <a:pt x="367" y="968"/>
                  </a:cubicBezTo>
                  <a:cubicBezTo>
                    <a:pt x="367" y="868"/>
                    <a:pt x="267" y="734"/>
                    <a:pt x="234" y="601"/>
                  </a:cubicBezTo>
                  <a:cubicBezTo>
                    <a:pt x="167" y="434"/>
                    <a:pt x="134" y="267"/>
                    <a:pt x="100" y="67"/>
                  </a:cubicBezTo>
                  <a:cubicBezTo>
                    <a:pt x="10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120625" y="1096225"/>
              <a:ext cx="4175" cy="5025"/>
            </a:xfrm>
            <a:custGeom>
              <a:avLst/>
              <a:gdLst/>
              <a:ahLst/>
              <a:cxnLst/>
              <a:rect l="l" t="t" r="r" b="b"/>
              <a:pathLst>
                <a:path w="167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67"/>
                    <a:pt x="67" y="134"/>
                    <a:pt x="133" y="201"/>
                  </a:cubicBezTo>
                  <a:lnTo>
                    <a:pt x="167" y="201"/>
                  </a:lnTo>
                  <a:cubicBezTo>
                    <a:pt x="133" y="167"/>
                    <a:pt x="100" y="101"/>
                    <a:pt x="33" y="34"/>
                  </a:cubicBezTo>
                  <a:cubicBezTo>
                    <a:pt x="33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1450" y="1081225"/>
              <a:ext cx="14200" cy="20875"/>
            </a:xfrm>
            <a:custGeom>
              <a:avLst/>
              <a:gdLst/>
              <a:ahLst/>
              <a:cxnLst/>
              <a:rect l="l" t="t" r="r" b="b"/>
              <a:pathLst>
                <a:path w="568" h="835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267"/>
                    <a:pt x="234" y="601"/>
                    <a:pt x="501" y="801"/>
                  </a:cubicBezTo>
                  <a:cubicBezTo>
                    <a:pt x="501" y="801"/>
                    <a:pt x="568" y="834"/>
                    <a:pt x="568" y="834"/>
                  </a:cubicBezTo>
                  <a:cubicBezTo>
                    <a:pt x="568" y="767"/>
                    <a:pt x="501" y="734"/>
                    <a:pt x="468" y="667"/>
                  </a:cubicBezTo>
                  <a:cubicBezTo>
                    <a:pt x="401" y="601"/>
                    <a:pt x="368" y="534"/>
                    <a:pt x="301" y="467"/>
                  </a:cubicBezTo>
                  <a:cubicBezTo>
                    <a:pt x="201" y="334"/>
                    <a:pt x="134" y="167"/>
                    <a:pt x="67" y="33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46475" y="1063700"/>
              <a:ext cx="41700" cy="41950"/>
            </a:xfrm>
            <a:custGeom>
              <a:avLst/>
              <a:gdLst/>
              <a:ahLst/>
              <a:cxnLst/>
              <a:rect l="l" t="t" r="r" b="b"/>
              <a:pathLst>
                <a:path w="1668" h="1678" extrusionOk="0">
                  <a:moveTo>
                    <a:pt x="1601" y="1"/>
                  </a:moveTo>
                  <a:cubicBezTo>
                    <a:pt x="867" y="234"/>
                    <a:pt x="234" y="868"/>
                    <a:pt x="0" y="1602"/>
                  </a:cubicBezTo>
                  <a:cubicBezTo>
                    <a:pt x="0" y="1629"/>
                    <a:pt x="87" y="1678"/>
                    <a:pt x="121" y="1678"/>
                  </a:cubicBezTo>
                  <a:cubicBezTo>
                    <a:pt x="129" y="1678"/>
                    <a:pt x="134" y="1675"/>
                    <a:pt x="134" y="1669"/>
                  </a:cubicBezTo>
                  <a:cubicBezTo>
                    <a:pt x="500" y="935"/>
                    <a:pt x="967" y="468"/>
                    <a:pt x="1668" y="34"/>
                  </a:cubicBezTo>
                  <a:cubicBezTo>
                    <a:pt x="1668" y="34"/>
                    <a:pt x="1601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45625" y="1070200"/>
              <a:ext cx="22550" cy="24375"/>
            </a:xfrm>
            <a:custGeom>
              <a:avLst/>
              <a:gdLst/>
              <a:ahLst/>
              <a:cxnLst/>
              <a:rect l="l" t="t" r="r" b="b"/>
              <a:pathLst>
                <a:path w="902" h="975" extrusionOk="0">
                  <a:moveTo>
                    <a:pt x="786" y="1"/>
                  </a:moveTo>
                  <a:cubicBezTo>
                    <a:pt x="779" y="1"/>
                    <a:pt x="773" y="3"/>
                    <a:pt x="768" y="7"/>
                  </a:cubicBezTo>
                  <a:cubicBezTo>
                    <a:pt x="635" y="141"/>
                    <a:pt x="468" y="274"/>
                    <a:pt x="334" y="408"/>
                  </a:cubicBezTo>
                  <a:cubicBezTo>
                    <a:pt x="234" y="575"/>
                    <a:pt x="67" y="741"/>
                    <a:pt x="34" y="908"/>
                  </a:cubicBezTo>
                  <a:cubicBezTo>
                    <a:pt x="1" y="942"/>
                    <a:pt x="101" y="975"/>
                    <a:pt x="101" y="975"/>
                  </a:cubicBezTo>
                  <a:cubicBezTo>
                    <a:pt x="268" y="841"/>
                    <a:pt x="334" y="641"/>
                    <a:pt x="468" y="508"/>
                  </a:cubicBezTo>
                  <a:cubicBezTo>
                    <a:pt x="601" y="341"/>
                    <a:pt x="768" y="208"/>
                    <a:pt x="901" y="74"/>
                  </a:cubicBezTo>
                  <a:cubicBezTo>
                    <a:pt x="901" y="74"/>
                    <a:pt x="828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048050" y="967800"/>
              <a:ext cx="39225" cy="35050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1469" y="1"/>
                  </a:moveTo>
                  <a:cubicBezTo>
                    <a:pt x="1369" y="167"/>
                    <a:pt x="1168" y="134"/>
                    <a:pt x="1002" y="201"/>
                  </a:cubicBezTo>
                  <a:cubicBezTo>
                    <a:pt x="835" y="267"/>
                    <a:pt x="735" y="367"/>
                    <a:pt x="635" y="501"/>
                  </a:cubicBezTo>
                  <a:cubicBezTo>
                    <a:pt x="435" y="834"/>
                    <a:pt x="401" y="1201"/>
                    <a:pt x="1" y="1335"/>
                  </a:cubicBezTo>
                  <a:cubicBezTo>
                    <a:pt x="1" y="1335"/>
                    <a:pt x="34" y="1402"/>
                    <a:pt x="68" y="1402"/>
                  </a:cubicBezTo>
                  <a:cubicBezTo>
                    <a:pt x="435" y="1301"/>
                    <a:pt x="535" y="935"/>
                    <a:pt x="701" y="668"/>
                  </a:cubicBezTo>
                  <a:cubicBezTo>
                    <a:pt x="802" y="468"/>
                    <a:pt x="935" y="334"/>
                    <a:pt x="1102" y="267"/>
                  </a:cubicBezTo>
                  <a:cubicBezTo>
                    <a:pt x="1302" y="201"/>
                    <a:pt x="1469" y="234"/>
                    <a:pt x="1569" y="34"/>
                  </a:cubicBezTo>
                  <a:cubicBezTo>
                    <a:pt x="1569" y="34"/>
                    <a:pt x="1502" y="1"/>
                    <a:pt x="1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063075" y="99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059725" y="998300"/>
              <a:ext cx="10875" cy="13125"/>
            </a:xfrm>
            <a:custGeom>
              <a:avLst/>
              <a:gdLst/>
              <a:ahLst/>
              <a:cxnLst/>
              <a:rect l="l" t="t" r="r" b="b"/>
              <a:pathLst>
                <a:path w="435" h="525" extrusionOk="0">
                  <a:moveTo>
                    <a:pt x="382" y="1"/>
                  </a:moveTo>
                  <a:cubicBezTo>
                    <a:pt x="374" y="1"/>
                    <a:pt x="368" y="5"/>
                    <a:pt x="368" y="15"/>
                  </a:cubicBezTo>
                  <a:cubicBezTo>
                    <a:pt x="335" y="81"/>
                    <a:pt x="268" y="182"/>
                    <a:pt x="234" y="282"/>
                  </a:cubicBezTo>
                  <a:cubicBezTo>
                    <a:pt x="168" y="348"/>
                    <a:pt x="68" y="415"/>
                    <a:pt x="1" y="482"/>
                  </a:cubicBezTo>
                  <a:cubicBezTo>
                    <a:pt x="1" y="482"/>
                    <a:pt x="44" y="524"/>
                    <a:pt x="61" y="524"/>
                  </a:cubicBezTo>
                  <a:cubicBezTo>
                    <a:pt x="65" y="524"/>
                    <a:pt x="68" y="522"/>
                    <a:pt x="68" y="515"/>
                  </a:cubicBezTo>
                  <a:cubicBezTo>
                    <a:pt x="268" y="482"/>
                    <a:pt x="401" y="248"/>
                    <a:pt x="435" y="48"/>
                  </a:cubicBezTo>
                  <a:cubicBezTo>
                    <a:pt x="435" y="25"/>
                    <a:pt x="401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53075" y="99282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00" y="0"/>
                  </a:moveTo>
                  <a:cubicBezTo>
                    <a:pt x="434" y="100"/>
                    <a:pt x="367" y="200"/>
                    <a:pt x="267" y="300"/>
                  </a:cubicBezTo>
                  <a:cubicBezTo>
                    <a:pt x="167" y="367"/>
                    <a:pt x="67" y="467"/>
                    <a:pt x="0" y="534"/>
                  </a:cubicBezTo>
                  <a:cubicBezTo>
                    <a:pt x="0" y="534"/>
                    <a:pt x="67" y="567"/>
                    <a:pt x="67" y="567"/>
                  </a:cubicBezTo>
                  <a:cubicBezTo>
                    <a:pt x="267" y="467"/>
                    <a:pt x="434" y="234"/>
                    <a:pt x="567" y="34"/>
                  </a:cubicBezTo>
                  <a:cubicBezTo>
                    <a:pt x="567" y="34"/>
                    <a:pt x="5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044725" y="978650"/>
              <a:ext cx="14200" cy="24425"/>
            </a:xfrm>
            <a:custGeom>
              <a:avLst/>
              <a:gdLst/>
              <a:ahLst/>
              <a:cxnLst/>
              <a:rect l="l" t="t" r="r" b="b"/>
              <a:pathLst>
                <a:path w="568" h="977" extrusionOk="0">
                  <a:moveTo>
                    <a:pt x="501" y="0"/>
                  </a:moveTo>
                  <a:cubicBezTo>
                    <a:pt x="468" y="200"/>
                    <a:pt x="434" y="367"/>
                    <a:pt x="334" y="534"/>
                  </a:cubicBezTo>
                  <a:cubicBezTo>
                    <a:pt x="234" y="701"/>
                    <a:pt x="101" y="801"/>
                    <a:pt x="1" y="934"/>
                  </a:cubicBezTo>
                  <a:cubicBezTo>
                    <a:pt x="1" y="934"/>
                    <a:pt x="22" y="977"/>
                    <a:pt x="30" y="977"/>
                  </a:cubicBezTo>
                  <a:cubicBezTo>
                    <a:pt x="33" y="977"/>
                    <a:pt x="34" y="974"/>
                    <a:pt x="34" y="968"/>
                  </a:cubicBezTo>
                  <a:cubicBezTo>
                    <a:pt x="401" y="834"/>
                    <a:pt x="568" y="400"/>
                    <a:pt x="534" y="34"/>
                  </a:cubicBezTo>
                  <a:cubicBezTo>
                    <a:pt x="534" y="34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029725" y="1005100"/>
              <a:ext cx="12525" cy="70300"/>
            </a:xfrm>
            <a:custGeom>
              <a:avLst/>
              <a:gdLst/>
              <a:ahLst/>
              <a:cxnLst/>
              <a:rect l="l" t="t" r="r" b="b"/>
              <a:pathLst>
                <a:path w="501" h="2812" extrusionOk="0">
                  <a:moveTo>
                    <a:pt x="411" y="0"/>
                  </a:moveTo>
                  <a:cubicBezTo>
                    <a:pt x="404" y="0"/>
                    <a:pt x="400" y="3"/>
                    <a:pt x="400" y="10"/>
                  </a:cubicBezTo>
                  <a:cubicBezTo>
                    <a:pt x="0" y="343"/>
                    <a:pt x="0" y="710"/>
                    <a:pt x="167" y="1177"/>
                  </a:cubicBezTo>
                  <a:cubicBezTo>
                    <a:pt x="334" y="1744"/>
                    <a:pt x="334" y="2211"/>
                    <a:pt x="234" y="2778"/>
                  </a:cubicBezTo>
                  <a:cubicBezTo>
                    <a:pt x="234" y="2778"/>
                    <a:pt x="300" y="2812"/>
                    <a:pt x="300" y="2812"/>
                  </a:cubicBezTo>
                  <a:cubicBezTo>
                    <a:pt x="467" y="2378"/>
                    <a:pt x="467" y="1878"/>
                    <a:pt x="300" y="1444"/>
                  </a:cubicBezTo>
                  <a:cubicBezTo>
                    <a:pt x="234" y="1177"/>
                    <a:pt x="134" y="944"/>
                    <a:pt x="167" y="677"/>
                  </a:cubicBezTo>
                  <a:cubicBezTo>
                    <a:pt x="167" y="443"/>
                    <a:pt x="334" y="243"/>
                    <a:pt x="500" y="43"/>
                  </a:cubicBezTo>
                  <a:cubicBezTo>
                    <a:pt x="500" y="43"/>
                    <a:pt x="436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039725" y="1073700"/>
              <a:ext cx="15875" cy="15100"/>
            </a:xfrm>
            <a:custGeom>
              <a:avLst/>
              <a:gdLst/>
              <a:ahLst/>
              <a:cxnLst/>
              <a:rect l="l" t="t" r="r" b="b"/>
              <a:pathLst>
                <a:path w="635" h="604" extrusionOk="0">
                  <a:moveTo>
                    <a:pt x="0" y="1"/>
                  </a:moveTo>
                  <a:cubicBezTo>
                    <a:pt x="0" y="317"/>
                    <a:pt x="301" y="604"/>
                    <a:pt x="588" y="604"/>
                  </a:cubicBezTo>
                  <a:cubicBezTo>
                    <a:pt x="603" y="604"/>
                    <a:pt x="619" y="603"/>
                    <a:pt x="634" y="601"/>
                  </a:cubicBezTo>
                  <a:cubicBezTo>
                    <a:pt x="634" y="601"/>
                    <a:pt x="601" y="568"/>
                    <a:pt x="601" y="568"/>
                  </a:cubicBezTo>
                  <a:cubicBezTo>
                    <a:pt x="301" y="535"/>
                    <a:pt x="67" y="334"/>
                    <a:pt x="34" y="34"/>
                  </a:cubicBezTo>
                  <a:cubicBezTo>
                    <a:pt x="34" y="34"/>
                    <a:pt x="0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3150" y="1012000"/>
              <a:ext cx="30050" cy="35050"/>
            </a:xfrm>
            <a:custGeom>
              <a:avLst/>
              <a:gdLst/>
              <a:ahLst/>
              <a:cxnLst/>
              <a:rect l="l" t="t" r="r" b="b"/>
              <a:pathLst>
                <a:path w="1202" h="1402" extrusionOk="0">
                  <a:moveTo>
                    <a:pt x="767" y="434"/>
                  </a:moveTo>
                  <a:cubicBezTo>
                    <a:pt x="767" y="434"/>
                    <a:pt x="767" y="434"/>
                    <a:pt x="801" y="467"/>
                  </a:cubicBezTo>
                  <a:cubicBezTo>
                    <a:pt x="801" y="501"/>
                    <a:pt x="801" y="501"/>
                    <a:pt x="834" y="534"/>
                  </a:cubicBezTo>
                  <a:cubicBezTo>
                    <a:pt x="834" y="601"/>
                    <a:pt x="868" y="668"/>
                    <a:pt x="901" y="701"/>
                  </a:cubicBezTo>
                  <a:cubicBezTo>
                    <a:pt x="868" y="701"/>
                    <a:pt x="801" y="668"/>
                    <a:pt x="767" y="668"/>
                  </a:cubicBezTo>
                  <a:cubicBezTo>
                    <a:pt x="801" y="668"/>
                    <a:pt x="767" y="634"/>
                    <a:pt x="767" y="634"/>
                  </a:cubicBezTo>
                  <a:cubicBezTo>
                    <a:pt x="734" y="601"/>
                    <a:pt x="701" y="601"/>
                    <a:pt x="667" y="568"/>
                  </a:cubicBezTo>
                  <a:cubicBezTo>
                    <a:pt x="701" y="568"/>
                    <a:pt x="767" y="534"/>
                    <a:pt x="834" y="534"/>
                  </a:cubicBezTo>
                  <a:cubicBezTo>
                    <a:pt x="801" y="534"/>
                    <a:pt x="767" y="501"/>
                    <a:pt x="734" y="501"/>
                  </a:cubicBezTo>
                  <a:lnTo>
                    <a:pt x="701" y="501"/>
                  </a:lnTo>
                  <a:cubicBezTo>
                    <a:pt x="701" y="467"/>
                    <a:pt x="701" y="467"/>
                    <a:pt x="701" y="467"/>
                  </a:cubicBezTo>
                  <a:lnTo>
                    <a:pt x="734" y="467"/>
                  </a:lnTo>
                  <a:cubicBezTo>
                    <a:pt x="734" y="467"/>
                    <a:pt x="734" y="434"/>
                    <a:pt x="701" y="434"/>
                  </a:cubicBezTo>
                  <a:close/>
                  <a:moveTo>
                    <a:pt x="999" y="793"/>
                  </a:moveTo>
                  <a:lnTo>
                    <a:pt x="999" y="793"/>
                  </a:lnTo>
                  <a:cubicBezTo>
                    <a:pt x="1000" y="795"/>
                    <a:pt x="1000" y="798"/>
                    <a:pt x="1001" y="801"/>
                  </a:cubicBezTo>
                  <a:cubicBezTo>
                    <a:pt x="1012" y="801"/>
                    <a:pt x="1008" y="797"/>
                    <a:pt x="999" y="793"/>
                  </a:cubicBezTo>
                  <a:close/>
                  <a:moveTo>
                    <a:pt x="567" y="801"/>
                  </a:moveTo>
                  <a:cubicBezTo>
                    <a:pt x="601" y="801"/>
                    <a:pt x="634" y="801"/>
                    <a:pt x="667" y="834"/>
                  </a:cubicBezTo>
                  <a:cubicBezTo>
                    <a:pt x="701" y="868"/>
                    <a:pt x="734" y="901"/>
                    <a:pt x="767" y="968"/>
                  </a:cubicBezTo>
                  <a:cubicBezTo>
                    <a:pt x="701" y="934"/>
                    <a:pt x="667" y="901"/>
                    <a:pt x="634" y="868"/>
                  </a:cubicBezTo>
                  <a:lnTo>
                    <a:pt x="667" y="868"/>
                  </a:lnTo>
                  <a:cubicBezTo>
                    <a:pt x="667" y="868"/>
                    <a:pt x="634" y="834"/>
                    <a:pt x="634" y="834"/>
                  </a:cubicBezTo>
                  <a:cubicBezTo>
                    <a:pt x="601" y="834"/>
                    <a:pt x="601" y="801"/>
                    <a:pt x="567" y="801"/>
                  </a:cubicBezTo>
                  <a:close/>
                  <a:moveTo>
                    <a:pt x="567" y="0"/>
                  </a:moveTo>
                  <a:cubicBezTo>
                    <a:pt x="434" y="134"/>
                    <a:pt x="300" y="301"/>
                    <a:pt x="200" y="467"/>
                  </a:cubicBezTo>
                  <a:cubicBezTo>
                    <a:pt x="200" y="467"/>
                    <a:pt x="234" y="501"/>
                    <a:pt x="234" y="501"/>
                  </a:cubicBezTo>
                  <a:cubicBezTo>
                    <a:pt x="200" y="534"/>
                    <a:pt x="134" y="568"/>
                    <a:pt x="100" y="601"/>
                  </a:cubicBezTo>
                  <a:cubicBezTo>
                    <a:pt x="100" y="601"/>
                    <a:pt x="134" y="634"/>
                    <a:pt x="167" y="634"/>
                  </a:cubicBezTo>
                  <a:cubicBezTo>
                    <a:pt x="167" y="634"/>
                    <a:pt x="167" y="634"/>
                    <a:pt x="134" y="668"/>
                  </a:cubicBezTo>
                  <a:lnTo>
                    <a:pt x="167" y="668"/>
                  </a:lnTo>
                  <a:cubicBezTo>
                    <a:pt x="100" y="701"/>
                    <a:pt x="67" y="701"/>
                    <a:pt x="0" y="734"/>
                  </a:cubicBezTo>
                  <a:cubicBezTo>
                    <a:pt x="0" y="734"/>
                    <a:pt x="100" y="834"/>
                    <a:pt x="134" y="834"/>
                  </a:cubicBezTo>
                  <a:cubicBezTo>
                    <a:pt x="167" y="801"/>
                    <a:pt x="167" y="801"/>
                    <a:pt x="167" y="801"/>
                  </a:cubicBezTo>
                  <a:cubicBezTo>
                    <a:pt x="167" y="834"/>
                    <a:pt x="167" y="834"/>
                    <a:pt x="167" y="834"/>
                  </a:cubicBezTo>
                  <a:lnTo>
                    <a:pt x="367" y="801"/>
                  </a:lnTo>
                  <a:cubicBezTo>
                    <a:pt x="434" y="834"/>
                    <a:pt x="501" y="868"/>
                    <a:pt x="601" y="868"/>
                  </a:cubicBezTo>
                  <a:cubicBezTo>
                    <a:pt x="701" y="968"/>
                    <a:pt x="868" y="1101"/>
                    <a:pt x="934" y="1201"/>
                  </a:cubicBezTo>
                  <a:cubicBezTo>
                    <a:pt x="934" y="1201"/>
                    <a:pt x="968" y="1235"/>
                    <a:pt x="968" y="1235"/>
                  </a:cubicBezTo>
                  <a:cubicBezTo>
                    <a:pt x="1001" y="1268"/>
                    <a:pt x="1034" y="1301"/>
                    <a:pt x="1068" y="1335"/>
                  </a:cubicBezTo>
                  <a:cubicBezTo>
                    <a:pt x="1094" y="1361"/>
                    <a:pt x="1163" y="1367"/>
                    <a:pt x="1190" y="1385"/>
                  </a:cubicBezTo>
                  <a:lnTo>
                    <a:pt x="1190" y="1385"/>
                  </a:lnTo>
                  <a:cubicBezTo>
                    <a:pt x="1127" y="1290"/>
                    <a:pt x="1062" y="1196"/>
                    <a:pt x="968" y="1101"/>
                  </a:cubicBezTo>
                  <a:lnTo>
                    <a:pt x="1001" y="1101"/>
                  </a:lnTo>
                  <a:cubicBezTo>
                    <a:pt x="968" y="1101"/>
                    <a:pt x="968" y="1068"/>
                    <a:pt x="934" y="1035"/>
                  </a:cubicBezTo>
                  <a:lnTo>
                    <a:pt x="968" y="1035"/>
                  </a:lnTo>
                  <a:cubicBezTo>
                    <a:pt x="968" y="1001"/>
                    <a:pt x="934" y="1001"/>
                    <a:pt x="934" y="968"/>
                  </a:cubicBezTo>
                  <a:cubicBezTo>
                    <a:pt x="957" y="968"/>
                    <a:pt x="964" y="983"/>
                    <a:pt x="966" y="983"/>
                  </a:cubicBezTo>
                  <a:cubicBezTo>
                    <a:pt x="968" y="983"/>
                    <a:pt x="968" y="979"/>
                    <a:pt x="968" y="968"/>
                  </a:cubicBezTo>
                  <a:cubicBezTo>
                    <a:pt x="868" y="868"/>
                    <a:pt x="801" y="768"/>
                    <a:pt x="701" y="701"/>
                  </a:cubicBezTo>
                  <a:cubicBezTo>
                    <a:pt x="701" y="668"/>
                    <a:pt x="667" y="668"/>
                    <a:pt x="634" y="634"/>
                  </a:cubicBezTo>
                  <a:lnTo>
                    <a:pt x="701" y="634"/>
                  </a:lnTo>
                  <a:cubicBezTo>
                    <a:pt x="767" y="668"/>
                    <a:pt x="834" y="701"/>
                    <a:pt x="934" y="768"/>
                  </a:cubicBezTo>
                  <a:cubicBezTo>
                    <a:pt x="934" y="768"/>
                    <a:pt x="979" y="783"/>
                    <a:pt x="999" y="793"/>
                  </a:cubicBezTo>
                  <a:lnTo>
                    <a:pt x="999" y="793"/>
                  </a:lnTo>
                  <a:cubicBezTo>
                    <a:pt x="966" y="663"/>
                    <a:pt x="934" y="565"/>
                    <a:pt x="901" y="467"/>
                  </a:cubicBezTo>
                  <a:cubicBezTo>
                    <a:pt x="901" y="434"/>
                    <a:pt x="901" y="401"/>
                    <a:pt x="868" y="401"/>
                  </a:cubicBezTo>
                  <a:cubicBezTo>
                    <a:pt x="868" y="367"/>
                    <a:pt x="868" y="367"/>
                    <a:pt x="868" y="367"/>
                  </a:cubicBezTo>
                  <a:cubicBezTo>
                    <a:pt x="834" y="301"/>
                    <a:pt x="868" y="201"/>
                    <a:pt x="868" y="101"/>
                  </a:cubicBezTo>
                  <a:cubicBezTo>
                    <a:pt x="901" y="101"/>
                    <a:pt x="767" y="34"/>
                    <a:pt x="767" y="34"/>
                  </a:cubicBezTo>
                  <a:cubicBezTo>
                    <a:pt x="767" y="34"/>
                    <a:pt x="734" y="67"/>
                    <a:pt x="734" y="67"/>
                  </a:cubicBezTo>
                  <a:cubicBezTo>
                    <a:pt x="701" y="67"/>
                    <a:pt x="667" y="34"/>
                    <a:pt x="667" y="34"/>
                  </a:cubicBezTo>
                  <a:cubicBezTo>
                    <a:pt x="634" y="34"/>
                    <a:pt x="601" y="0"/>
                    <a:pt x="567" y="0"/>
                  </a:cubicBezTo>
                  <a:close/>
                  <a:moveTo>
                    <a:pt x="1190" y="1385"/>
                  </a:moveTo>
                  <a:cubicBezTo>
                    <a:pt x="1194" y="1390"/>
                    <a:pt x="1197" y="1396"/>
                    <a:pt x="1201" y="1401"/>
                  </a:cubicBezTo>
                  <a:cubicBezTo>
                    <a:pt x="1201" y="1395"/>
                    <a:pt x="1197" y="1389"/>
                    <a:pt x="1190" y="13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98100" y="945275"/>
              <a:ext cx="20025" cy="10050"/>
            </a:xfrm>
            <a:custGeom>
              <a:avLst/>
              <a:gdLst/>
              <a:ahLst/>
              <a:cxnLst/>
              <a:rect l="l" t="t" r="r" b="b"/>
              <a:pathLst>
                <a:path w="801" h="402" extrusionOk="0">
                  <a:moveTo>
                    <a:pt x="100" y="1"/>
                  </a:moveTo>
                  <a:lnTo>
                    <a:pt x="0" y="101"/>
                  </a:lnTo>
                  <a:cubicBezTo>
                    <a:pt x="67" y="134"/>
                    <a:pt x="100" y="134"/>
                    <a:pt x="134" y="168"/>
                  </a:cubicBezTo>
                  <a:cubicBezTo>
                    <a:pt x="201" y="201"/>
                    <a:pt x="267" y="234"/>
                    <a:pt x="367" y="268"/>
                  </a:cubicBezTo>
                  <a:cubicBezTo>
                    <a:pt x="501" y="301"/>
                    <a:pt x="634" y="368"/>
                    <a:pt x="801" y="401"/>
                  </a:cubicBezTo>
                  <a:cubicBezTo>
                    <a:pt x="601" y="334"/>
                    <a:pt x="401" y="201"/>
                    <a:pt x="234" y="10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00925" y="944600"/>
              <a:ext cx="11375" cy="6550"/>
            </a:xfrm>
            <a:custGeom>
              <a:avLst/>
              <a:gdLst/>
              <a:ahLst/>
              <a:cxnLst/>
              <a:rect l="l" t="t" r="r" b="b"/>
              <a:pathLst>
                <a:path w="455" h="262" extrusionOk="0">
                  <a:moveTo>
                    <a:pt x="4" y="1"/>
                  </a:moveTo>
                  <a:cubicBezTo>
                    <a:pt x="0" y="1"/>
                    <a:pt x="40" y="26"/>
                    <a:pt x="154" y="95"/>
                  </a:cubicBezTo>
                  <a:cubicBezTo>
                    <a:pt x="188" y="128"/>
                    <a:pt x="254" y="161"/>
                    <a:pt x="288" y="195"/>
                  </a:cubicBezTo>
                  <a:lnTo>
                    <a:pt x="321" y="195"/>
                  </a:lnTo>
                  <a:cubicBezTo>
                    <a:pt x="354" y="228"/>
                    <a:pt x="421" y="261"/>
                    <a:pt x="454" y="261"/>
                  </a:cubicBezTo>
                  <a:cubicBezTo>
                    <a:pt x="388" y="228"/>
                    <a:pt x="354" y="195"/>
                    <a:pt x="288" y="161"/>
                  </a:cubicBezTo>
                  <a:cubicBezTo>
                    <a:pt x="178" y="95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13100" y="954450"/>
              <a:ext cx="16700" cy="5875"/>
            </a:xfrm>
            <a:custGeom>
              <a:avLst/>
              <a:gdLst/>
              <a:ahLst/>
              <a:cxnLst/>
              <a:rect l="l" t="t" r="r" b="b"/>
              <a:pathLst>
                <a:path w="668" h="235" extrusionOk="0">
                  <a:moveTo>
                    <a:pt x="1" y="1"/>
                  </a:moveTo>
                  <a:cubicBezTo>
                    <a:pt x="134" y="68"/>
                    <a:pt x="234" y="134"/>
                    <a:pt x="368" y="201"/>
                  </a:cubicBezTo>
                  <a:cubicBezTo>
                    <a:pt x="453" y="201"/>
                    <a:pt x="538" y="201"/>
                    <a:pt x="623" y="222"/>
                  </a:cubicBezTo>
                  <a:lnTo>
                    <a:pt x="623" y="222"/>
                  </a:lnTo>
                  <a:cubicBezTo>
                    <a:pt x="405" y="159"/>
                    <a:pt x="188" y="95"/>
                    <a:pt x="1" y="1"/>
                  </a:cubicBezTo>
                  <a:close/>
                  <a:moveTo>
                    <a:pt x="623" y="222"/>
                  </a:moveTo>
                  <a:cubicBezTo>
                    <a:pt x="638" y="226"/>
                    <a:pt x="653" y="230"/>
                    <a:pt x="668" y="234"/>
                  </a:cubicBezTo>
                  <a:cubicBezTo>
                    <a:pt x="653" y="229"/>
                    <a:pt x="638" y="225"/>
                    <a:pt x="623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098100" y="948625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0" y="0"/>
                  </a:moveTo>
                  <a:lnTo>
                    <a:pt x="0" y="34"/>
                  </a:lnTo>
                  <a:cubicBezTo>
                    <a:pt x="234" y="134"/>
                    <a:pt x="467" y="234"/>
                    <a:pt x="701" y="367"/>
                  </a:cubicBezTo>
                  <a:cubicBezTo>
                    <a:pt x="734" y="367"/>
                    <a:pt x="768" y="401"/>
                    <a:pt x="834" y="401"/>
                  </a:cubicBezTo>
                  <a:lnTo>
                    <a:pt x="868" y="401"/>
                  </a:lnTo>
                  <a:cubicBezTo>
                    <a:pt x="734" y="334"/>
                    <a:pt x="567" y="267"/>
                    <a:pt x="401" y="167"/>
                  </a:cubicBezTo>
                  <a:cubicBezTo>
                    <a:pt x="367" y="167"/>
                    <a:pt x="301" y="134"/>
                    <a:pt x="267" y="134"/>
                  </a:cubicBezTo>
                  <a:cubicBezTo>
                    <a:pt x="201" y="100"/>
                    <a:pt x="167" y="67"/>
                    <a:pt x="100" y="34"/>
                  </a:cubicBezTo>
                  <a:cubicBezTo>
                    <a:pt x="67" y="34"/>
                    <a:pt x="3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14775" y="951125"/>
              <a:ext cx="20875" cy="5850"/>
            </a:xfrm>
            <a:custGeom>
              <a:avLst/>
              <a:gdLst/>
              <a:ahLst/>
              <a:cxnLst/>
              <a:rect l="l" t="t" r="r" b="b"/>
              <a:pathLst>
                <a:path w="835" h="234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67"/>
                    <a:pt x="134" y="100"/>
                    <a:pt x="234" y="134"/>
                  </a:cubicBezTo>
                  <a:cubicBezTo>
                    <a:pt x="367" y="167"/>
                    <a:pt x="534" y="234"/>
                    <a:pt x="701" y="234"/>
                  </a:cubicBezTo>
                  <a:lnTo>
                    <a:pt x="834" y="234"/>
                  </a:lnTo>
                  <a:cubicBezTo>
                    <a:pt x="534" y="201"/>
                    <a:pt x="267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01425" y="942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34" y="1"/>
                  </a:moveTo>
                  <a:lnTo>
                    <a:pt x="1" y="34"/>
                  </a:lnTo>
                  <a:cubicBezTo>
                    <a:pt x="34" y="68"/>
                    <a:pt x="101" y="101"/>
                    <a:pt x="168" y="134"/>
                  </a:cubicBezTo>
                  <a:cubicBezTo>
                    <a:pt x="134" y="101"/>
                    <a:pt x="68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079750" y="846050"/>
              <a:ext cx="65075" cy="143625"/>
            </a:xfrm>
            <a:custGeom>
              <a:avLst/>
              <a:gdLst/>
              <a:ahLst/>
              <a:cxnLst/>
              <a:rect l="l" t="t" r="r" b="b"/>
              <a:pathLst>
                <a:path w="2603" h="5745" extrusionOk="0">
                  <a:moveTo>
                    <a:pt x="901" y="3870"/>
                  </a:moveTo>
                  <a:cubicBezTo>
                    <a:pt x="935" y="3903"/>
                    <a:pt x="1001" y="3970"/>
                    <a:pt x="1035" y="4003"/>
                  </a:cubicBezTo>
                  <a:cubicBezTo>
                    <a:pt x="968" y="3970"/>
                    <a:pt x="901" y="3937"/>
                    <a:pt x="868" y="3903"/>
                  </a:cubicBezTo>
                  <a:lnTo>
                    <a:pt x="901" y="3870"/>
                  </a:lnTo>
                  <a:close/>
                  <a:moveTo>
                    <a:pt x="858" y="3943"/>
                  </a:moveTo>
                  <a:cubicBezTo>
                    <a:pt x="872" y="3943"/>
                    <a:pt x="1047" y="4037"/>
                    <a:pt x="1135" y="4103"/>
                  </a:cubicBezTo>
                  <a:cubicBezTo>
                    <a:pt x="1201" y="4137"/>
                    <a:pt x="1235" y="4170"/>
                    <a:pt x="1301" y="4203"/>
                  </a:cubicBezTo>
                  <a:cubicBezTo>
                    <a:pt x="1268" y="4203"/>
                    <a:pt x="1235" y="4170"/>
                    <a:pt x="1168" y="4137"/>
                  </a:cubicBezTo>
                  <a:lnTo>
                    <a:pt x="1135" y="4137"/>
                  </a:lnTo>
                  <a:cubicBezTo>
                    <a:pt x="1101" y="4103"/>
                    <a:pt x="1035" y="4070"/>
                    <a:pt x="1001" y="4037"/>
                  </a:cubicBezTo>
                  <a:cubicBezTo>
                    <a:pt x="887" y="3968"/>
                    <a:pt x="851" y="3943"/>
                    <a:pt x="858" y="3943"/>
                  </a:cubicBezTo>
                  <a:close/>
                  <a:moveTo>
                    <a:pt x="834" y="3970"/>
                  </a:moveTo>
                  <a:lnTo>
                    <a:pt x="968" y="4070"/>
                  </a:lnTo>
                  <a:cubicBezTo>
                    <a:pt x="1135" y="4170"/>
                    <a:pt x="1335" y="4270"/>
                    <a:pt x="1535" y="4370"/>
                  </a:cubicBezTo>
                  <a:cubicBezTo>
                    <a:pt x="1368" y="4337"/>
                    <a:pt x="1235" y="4270"/>
                    <a:pt x="1101" y="4237"/>
                  </a:cubicBezTo>
                  <a:cubicBezTo>
                    <a:pt x="1001" y="4203"/>
                    <a:pt x="935" y="4170"/>
                    <a:pt x="868" y="4137"/>
                  </a:cubicBezTo>
                  <a:cubicBezTo>
                    <a:pt x="834" y="4103"/>
                    <a:pt x="801" y="4103"/>
                    <a:pt x="734" y="4070"/>
                  </a:cubicBezTo>
                  <a:cubicBezTo>
                    <a:pt x="768" y="4037"/>
                    <a:pt x="801" y="4003"/>
                    <a:pt x="834" y="3970"/>
                  </a:cubicBezTo>
                  <a:close/>
                  <a:moveTo>
                    <a:pt x="1402" y="4203"/>
                  </a:moveTo>
                  <a:lnTo>
                    <a:pt x="1402" y="4203"/>
                  </a:lnTo>
                  <a:cubicBezTo>
                    <a:pt x="1668" y="4337"/>
                    <a:pt x="1935" y="4404"/>
                    <a:pt x="2235" y="4437"/>
                  </a:cubicBezTo>
                  <a:lnTo>
                    <a:pt x="2102" y="4437"/>
                  </a:lnTo>
                  <a:cubicBezTo>
                    <a:pt x="1935" y="4437"/>
                    <a:pt x="1768" y="4404"/>
                    <a:pt x="1635" y="4337"/>
                  </a:cubicBezTo>
                  <a:cubicBezTo>
                    <a:pt x="1535" y="4303"/>
                    <a:pt x="1468" y="4270"/>
                    <a:pt x="1402" y="4203"/>
                  </a:cubicBezTo>
                  <a:close/>
                  <a:moveTo>
                    <a:pt x="1161" y="4430"/>
                  </a:moveTo>
                  <a:lnTo>
                    <a:pt x="1161" y="4430"/>
                  </a:lnTo>
                  <a:cubicBezTo>
                    <a:pt x="1161" y="4430"/>
                    <a:pt x="1163" y="4432"/>
                    <a:pt x="1168" y="4437"/>
                  </a:cubicBezTo>
                  <a:cubicBezTo>
                    <a:pt x="1168" y="4437"/>
                    <a:pt x="1169" y="4437"/>
                    <a:pt x="1169" y="4437"/>
                  </a:cubicBezTo>
                  <a:lnTo>
                    <a:pt x="1169" y="4437"/>
                  </a:lnTo>
                  <a:cubicBezTo>
                    <a:pt x="1164" y="4433"/>
                    <a:pt x="1161" y="4430"/>
                    <a:pt x="1161" y="4430"/>
                  </a:cubicBezTo>
                  <a:close/>
                  <a:moveTo>
                    <a:pt x="734" y="4103"/>
                  </a:moveTo>
                  <a:cubicBezTo>
                    <a:pt x="768" y="4103"/>
                    <a:pt x="801" y="4137"/>
                    <a:pt x="834" y="4137"/>
                  </a:cubicBezTo>
                  <a:cubicBezTo>
                    <a:pt x="868" y="4170"/>
                    <a:pt x="935" y="4203"/>
                    <a:pt x="1001" y="4237"/>
                  </a:cubicBezTo>
                  <a:cubicBezTo>
                    <a:pt x="1035" y="4237"/>
                    <a:pt x="1101" y="4270"/>
                    <a:pt x="1135" y="4270"/>
                  </a:cubicBezTo>
                  <a:cubicBezTo>
                    <a:pt x="1301" y="4370"/>
                    <a:pt x="1435" y="4437"/>
                    <a:pt x="1602" y="4504"/>
                  </a:cubicBezTo>
                  <a:lnTo>
                    <a:pt x="1535" y="4504"/>
                  </a:lnTo>
                  <a:cubicBezTo>
                    <a:pt x="1502" y="4504"/>
                    <a:pt x="1468" y="4470"/>
                    <a:pt x="1435" y="4470"/>
                  </a:cubicBezTo>
                  <a:cubicBezTo>
                    <a:pt x="1201" y="4337"/>
                    <a:pt x="968" y="4237"/>
                    <a:pt x="734" y="4137"/>
                  </a:cubicBezTo>
                  <a:lnTo>
                    <a:pt x="734" y="4103"/>
                  </a:lnTo>
                  <a:close/>
                  <a:moveTo>
                    <a:pt x="1335" y="4337"/>
                  </a:moveTo>
                  <a:cubicBezTo>
                    <a:pt x="1554" y="4431"/>
                    <a:pt x="1744" y="4495"/>
                    <a:pt x="1959" y="4558"/>
                  </a:cubicBezTo>
                  <a:lnTo>
                    <a:pt x="1959" y="4558"/>
                  </a:lnTo>
                  <a:cubicBezTo>
                    <a:pt x="1874" y="4537"/>
                    <a:pt x="1788" y="4537"/>
                    <a:pt x="1702" y="4537"/>
                  </a:cubicBezTo>
                  <a:cubicBezTo>
                    <a:pt x="1568" y="4470"/>
                    <a:pt x="1468" y="4404"/>
                    <a:pt x="1335" y="4337"/>
                  </a:cubicBezTo>
                  <a:close/>
                  <a:moveTo>
                    <a:pt x="2502" y="4570"/>
                  </a:moveTo>
                  <a:lnTo>
                    <a:pt x="2502" y="4570"/>
                  </a:lnTo>
                  <a:cubicBezTo>
                    <a:pt x="2502" y="4570"/>
                    <a:pt x="2502" y="4570"/>
                    <a:pt x="2502" y="4570"/>
                  </a:cubicBezTo>
                  <a:lnTo>
                    <a:pt x="2536" y="4570"/>
                  </a:lnTo>
                  <a:cubicBezTo>
                    <a:pt x="2525" y="4570"/>
                    <a:pt x="2513" y="4570"/>
                    <a:pt x="2502" y="4570"/>
                  </a:cubicBezTo>
                  <a:close/>
                  <a:moveTo>
                    <a:pt x="134" y="0"/>
                  </a:moveTo>
                  <a:lnTo>
                    <a:pt x="134" y="0"/>
                  </a:lnTo>
                  <a:cubicBezTo>
                    <a:pt x="1" y="701"/>
                    <a:pt x="267" y="1435"/>
                    <a:pt x="434" y="2102"/>
                  </a:cubicBezTo>
                  <a:cubicBezTo>
                    <a:pt x="601" y="2769"/>
                    <a:pt x="701" y="3470"/>
                    <a:pt x="501" y="4103"/>
                  </a:cubicBezTo>
                  <a:cubicBezTo>
                    <a:pt x="468" y="4237"/>
                    <a:pt x="401" y="4337"/>
                    <a:pt x="367" y="4437"/>
                  </a:cubicBezTo>
                  <a:cubicBezTo>
                    <a:pt x="367" y="4470"/>
                    <a:pt x="568" y="4570"/>
                    <a:pt x="568" y="4570"/>
                  </a:cubicBezTo>
                  <a:cubicBezTo>
                    <a:pt x="634" y="4437"/>
                    <a:pt x="668" y="4303"/>
                    <a:pt x="701" y="4170"/>
                  </a:cubicBezTo>
                  <a:cubicBezTo>
                    <a:pt x="901" y="4303"/>
                    <a:pt x="1101" y="4370"/>
                    <a:pt x="1301" y="4470"/>
                  </a:cubicBezTo>
                  <a:lnTo>
                    <a:pt x="1268" y="4470"/>
                  </a:lnTo>
                  <a:cubicBezTo>
                    <a:pt x="1235" y="4437"/>
                    <a:pt x="1202" y="4437"/>
                    <a:pt x="1169" y="4437"/>
                  </a:cubicBezTo>
                  <a:lnTo>
                    <a:pt x="1169" y="4437"/>
                  </a:lnTo>
                  <a:cubicBezTo>
                    <a:pt x="1189" y="4455"/>
                    <a:pt x="1245" y="4504"/>
                    <a:pt x="1268" y="4504"/>
                  </a:cubicBezTo>
                  <a:cubicBezTo>
                    <a:pt x="1335" y="4537"/>
                    <a:pt x="1402" y="4537"/>
                    <a:pt x="1468" y="4570"/>
                  </a:cubicBezTo>
                  <a:cubicBezTo>
                    <a:pt x="1535" y="4570"/>
                    <a:pt x="1568" y="4604"/>
                    <a:pt x="1635" y="4604"/>
                  </a:cubicBezTo>
                  <a:cubicBezTo>
                    <a:pt x="1702" y="4670"/>
                    <a:pt x="1768" y="4737"/>
                    <a:pt x="1802" y="4804"/>
                  </a:cubicBezTo>
                  <a:cubicBezTo>
                    <a:pt x="1668" y="4971"/>
                    <a:pt x="1568" y="5171"/>
                    <a:pt x="1468" y="5371"/>
                  </a:cubicBezTo>
                  <a:cubicBezTo>
                    <a:pt x="1468" y="5371"/>
                    <a:pt x="1502" y="5404"/>
                    <a:pt x="1535" y="5404"/>
                  </a:cubicBezTo>
                  <a:cubicBezTo>
                    <a:pt x="1468" y="5504"/>
                    <a:pt x="1435" y="5571"/>
                    <a:pt x="1368" y="5638"/>
                  </a:cubicBezTo>
                  <a:cubicBezTo>
                    <a:pt x="1368" y="5666"/>
                    <a:pt x="1467" y="5745"/>
                    <a:pt x="1516" y="5745"/>
                  </a:cubicBezTo>
                  <a:cubicBezTo>
                    <a:pt x="1524" y="5745"/>
                    <a:pt x="1530" y="5743"/>
                    <a:pt x="1535" y="5738"/>
                  </a:cubicBezTo>
                  <a:cubicBezTo>
                    <a:pt x="1568" y="5671"/>
                    <a:pt x="1635" y="5604"/>
                    <a:pt x="1702" y="5504"/>
                  </a:cubicBezTo>
                  <a:cubicBezTo>
                    <a:pt x="1702" y="5538"/>
                    <a:pt x="1735" y="5538"/>
                    <a:pt x="1768" y="5538"/>
                  </a:cubicBezTo>
                  <a:cubicBezTo>
                    <a:pt x="1969" y="5271"/>
                    <a:pt x="2202" y="4971"/>
                    <a:pt x="2436" y="4704"/>
                  </a:cubicBezTo>
                  <a:cubicBezTo>
                    <a:pt x="2436" y="4704"/>
                    <a:pt x="2402" y="4670"/>
                    <a:pt x="2369" y="4670"/>
                  </a:cubicBezTo>
                  <a:cubicBezTo>
                    <a:pt x="2369" y="4637"/>
                    <a:pt x="2402" y="4637"/>
                    <a:pt x="2402" y="4637"/>
                  </a:cubicBezTo>
                  <a:cubicBezTo>
                    <a:pt x="2402" y="4637"/>
                    <a:pt x="2269" y="4570"/>
                    <a:pt x="2269" y="4570"/>
                  </a:cubicBezTo>
                  <a:lnTo>
                    <a:pt x="2135" y="4570"/>
                  </a:lnTo>
                  <a:cubicBezTo>
                    <a:pt x="2135" y="4570"/>
                    <a:pt x="2102" y="4537"/>
                    <a:pt x="2102" y="4537"/>
                  </a:cubicBezTo>
                  <a:lnTo>
                    <a:pt x="2235" y="4537"/>
                  </a:lnTo>
                  <a:cubicBezTo>
                    <a:pt x="2324" y="4567"/>
                    <a:pt x="2413" y="4570"/>
                    <a:pt x="2502" y="4570"/>
                  </a:cubicBezTo>
                  <a:lnTo>
                    <a:pt x="2502" y="4570"/>
                  </a:lnTo>
                  <a:cubicBezTo>
                    <a:pt x="2502" y="4537"/>
                    <a:pt x="2469" y="4537"/>
                    <a:pt x="2469" y="4537"/>
                  </a:cubicBezTo>
                  <a:cubicBezTo>
                    <a:pt x="2502" y="4504"/>
                    <a:pt x="2536" y="4504"/>
                    <a:pt x="2602" y="4504"/>
                  </a:cubicBezTo>
                  <a:cubicBezTo>
                    <a:pt x="2602" y="4504"/>
                    <a:pt x="2469" y="4404"/>
                    <a:pt x="2436" y="4404"/>
                  </a:cubicBezTo>
                  <a:cubicBezTo>
                    <a:pt x="2002" y="4370"/>
                    <a:pt x="1602" y="4270"/>
                    <a:pt x="1235" y="4103"/>
                  </a:cubicBezTo>
                  <a:cubicBezTo>
                    <a:pt x="1135" y="4003"/>
                    <a:pt x="1001" y="3903"/>
                    <a:pt x="901" y="3803"/>
                  </a:cubicBezTo>
                  <a:cubicBezTo>
                    <a:pt x="901" y="3803"/>
                    <a:pt x="834" y="3770"/>
                    <a:pt x="801" y="3736"/>
                  </a:cubicBezTo>
                  <a:cubicBezTo>
                    <a:pt x="834" y="3303"/>
                    <a:pt x="801" y="2869"/>
                    <a:pt x="701" y="2435"/>
                  </a:cubicBezTo>
                  <a:cubicBezTo>
                    <a:pt x="501" y="1635"/>
                    <a:pt x="267" y="868"/>
                    <a:pt x="167" y="34"/>
                  </a:cubicBez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233200" y="1040350"/>
              <a:ext cx="40875" cy="60425"/>
            </a:xfrm>
            <a:custGeom>
              <a:avLst/>
              <a:gdLst/>
              <a:ahLst/>
              <a:cxnLst/>
              <a:rect l="l" t="t" r="r" b="b"/>
              <a:pathLst>
                <a:path w="1635" h="2417" extrusionOk="0">
                  <a:moveTo>
                    <a:pt x="0" y="1"/>
                  </a:moveTo>
                  <a:cubicBezTo>
                    <a:pt x="334" y="301"/>
                    <a:pt x="701" y="634"/>
                    <a:pt x="934" y="1001"/>
                  </a:cubicBezTo>
                  <a:cubicBezTo>
                    <a:pt x="1234" y="1468"/>
                    <a:pt x="1201" y="1902"/>
                    <a:pt x="1068" y="2369"/>
                  </a:cubicBezTo>
                  <a:cubicBezTo>
                    <a:pt x="1068" y="2393"/>
                    <a:pt x="1084" y="2416"/>
                    <a:pt x="1094" y="2416"/>
                  </a:cubicBezTo>
                  <a:cubicBezTo>
                    <a:pt x="1098" y="2416"/>
                    <a:pt x="1101" y="2412"/>
                    <a:pt x="1101" y="2402"/>
                  </a:cubicBezTo>
                  <a:cubicBezTo>
                    <a:pt x="1635" y="1435"/>
                    <a:pt x="667" y="6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241525" y="1034525"/>
              <a:ext cx="55075" cy="85900"/>
            </a:xfrm>
            <a:custGeom>
              <a:avLst/>
              <a:gdLst/>
              <a:ahLst/>
              <a:cxnLst/>
              <a:rect l="l" t="t" r="r" b="b"/>
              <a:pathLst>
                <a:path w="2203" h="3436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867"/>
                    <a:pt x="2202" y="2369"/>
                    <a:pt x="901" y="3436"/>
                  </a:cubicBezTo>
                  <a:lnTo>
                    <a:pt x="935" y="3436"/>
                  </a:lnTo>
                  <a:cubicBezTo>
                    <a:pt x="1535" y="3102"/>
                    <a:pt x="1602" y="2335"/>
                    <a:pt x="1368" y="1768"/>
                  </a:cubicBezTo>
                  <a:cubicBezTo>
                    <a:pt x="1102" y="1101"/>
                    <a:pt x="535" y="567"/>
                    <a:pt x="34" y="33"/>
                  </a:cubicBezTo>
                  <a:cubicBezTo>
                    <a:pt x="34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231525" y="1122075"/>
              <a:ext cx="23375" cy="11250"/>
            </a:xfrm>
            <a:custGeom>
              <a:avLst/>
              <a:gdLst/>
              <a:ahLst/>
              <a:cxnLst/>
              <a:rect l="l" t="t" r="r" b="b"/>
              <a:pathLst>
                <a:path w="935" h="450" extrusionOk="0">
                  <a:moveTo>
                    <a:pt x="901" y="1"/>
                  </a:moveTo>
                  <a:cubicBezTo>
                    <a:pt x="868" y="167"/>
                    <a:pt x="668" y="234"/>
                    <a:pt x="501" y="301"/>
                  </a:cubicBezTo>
                  <a:cubicBezTo>
                    <a:pt x="334" y="368"/>
                    <a:pt x="167" y="401"/>
                    <a:pt x="1" y="434"/>
                  </a:cubicBezTo>
                  <a:cubicBezTo>
                    <a:pt x="1" y="434"/>
                    <a:pt x="1" y="449"/>
                    <a:pt x="10" y="449"/>
                  </a:cubicBezTo>
                  <a:cubicBezTo>
                    <a:pt x="15" y="449"/>
                    <a:pt x="23" y="445"/>
                    <a:pt x="34" y="434"/>
                  </a:cubicBezTo>
                  <a:cubicBezTo>
                    <a:pt x="234" y="434"/>
                    <a:pt x="434" y="401"/>
                    <a:pt x="634" y="334"/>
                  </a:cubicBezTo>
                  <a:cubicBezTo>
                    <a:pt x="768" y="268"/>
                    <a:pt x="901" y="201"/>
                    <a:pt x="935" y="34"/>
                  </a:cubicBezTo>
                  <a:cubicBezTo>
                    <a:pt x="935" y="1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238200" y="1129575"/>
              <a:ext cx="25875" cy="10875"/>
            </a:xfrm>
            <a:custGeom>
              <a:avLst/>
              <a:gdLst/>
              <a:ahLst/>
              <a:cxnLst/>
              <a:rect l="l" t="t" r="r" b="b"/>
              <a:pathLst>
                <a:path w="1035" h="435" extrusionOk="0">
                  <a:moveTo>
                    <a:pt x="968" y="1"/>
                  </a:moveTo>
                  <a:cubicBezTo>
                    <a:pt x="668" y="268"/>
                    <a:pt x="334" y="368"/>
                    <a:pt x="0" y="401"/>
                  </a:cubicBezTo>
                  <a:cubicBezTo>
                    <a:pt x="0" y="401"/>
                    <a:pt x="0" y="435"/>
                    <a:pt x="34" y="435"/>
                  </a:cubicBezTo>
                  <a:cubicBezTo>
                    <a:pt x="401" y="435"/>
                    <a:pt x="768" y="301"/>
                    <a:pt x="1034" y="68"/>
                  </a:cubicBezTo>
                  <a:cubicBezTo>
                    <a:pt x="1034" y="68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250700" y="1141250"/>
              <a:ext cx="5875" cy="4200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201" y="1"/>
                  </a:moveTo>
                  <a:cubicBezTo>
                    <a:pt x="134" y="68"/>
                    <a:pt x="67" y="101"/>
                    <a:pt x="1" y="134"/>
                  </a:cubicBezTo>
                  <a:cubicBezTo>
                    <a:pt x="1" y="134"/>
                    <a:pt x="34" y="168"/>
                    <a:pt x="34" y="168"/>
                  </a:cubicBezTo>
                  <a:lnTo>
                    <a:pt x="234" y="34"/>
                  </a:lnTo>
                  <a:cubicBezTo>
                    <a:pt x="234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956325" y="1177125"/>
              <a:ext cx="28375" cy="5375"/>
            </a:xfrm>
            <a:custGeom>
              <a:avLst/>
              <a:gdLst/>
              <a:ahLst/>
              <a:cxnLst/>
              <a:rect l="l" t="t" r="r" b="b"/>
              <a:pathLst>
                <a:path w="1135" h="215" extrusionOk="0">
                  <a:moveTo>
                    <a:pt x="1" y="167"/>
                  </a:moveTo>
                  <a:cubicBezTo>
                    <a:pt x="30" y="172"/>
                    <a:pt x="59" y="176"/>
                    <a:pt x="88" y="179"/>
                  </a:cubicBezTo>
                  <a:lnTo>
                    <a:pt x="88" y="179"/>
                  </a:lnTo>
                  <a:cubicBezTo>
                    <a:pt x="70" y="176"/>
                    <a:pt x="52" y="172"/>
                    <a:pt x="34" y="167"/>
                  </a:cubicBezTo>
                  <a:close/>
                  <a:moveTo>
                    <a:pt x="1101" y="0"/>
                  </a:moveTo>
                  <a:cubicBezTo>
                    <a:pt x="854" y="124"/>
                    <a:pt x="588" y="193"/>
                    <a:pt x="304" y="193"/>
                  </a:cubicBezTo>
                  <a:cubicBezTo>
                    <a:pt x="233" y="193"/>
                    <a:pt x="161" y="188"/>
                    <a:pt x="88" y="179"/>
                  </a:cubicBezTo>
                  <a:lnTo>
                    <a:pt x="88" y="179"/>
                  </a:lnTo>
                  <a:cubicBezTo>
                    <a:pt x="197" y="203"/>
                    <a:pt x="304" y="214"/>
                    <a:pt x="409" y="214"/>
                  </a:cubicBezTo>
                  <a:cubicBezTo>
                    <a:pt x="666" y="214"/>
                    <a:pt x="908" y="147"/>
                    <a:pt x="1135" y="34"/>
                  </a:cubicBezTo>
                  <a:cubicBezTo>
                    <a:pt x="1135" y="34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10525" y="1214650"/>
              <a:ext cx="12550" cy="39225"/>
            </a:xfrm>
            <a:custGeom>
              <a:avLst/>
              <a:gdLst/>
              <a:ahLst/>
              <a:cxnLst/>
              <a:rect l="l" t="t" r="r" b="b"/>
              <a:pathLst>
                <a:path w="502" h="1569" extrusionOk="0">
                  <a:moveTo>
                    <a:pt x="468" y="0"/>
                  </a:moveTo>
                  <a:cubicBezTo>
                    <a:pt x="234" y="67"/>
                    <a:pt x="168" y="534"/>
                    <a:pt x="134" y="734"/>
                  </a:cubicBezTo>
                  <a:cubicBezTo>
                    <a:pt x="34" y="1001"/>
                    <a:pt x="1" y="1301"/>
                    <a:pt x="168" y="1535"/>
                  </a:cubicBezTo>
                  <a:cubicBezTo>
                    <a:pt x="168" y="1568"/>
                    <a:pt x="234" y="1568"/>
                    <a:pt x="234" y="1568"/>
                  </a:cubicBezTo>
                  <a:cubicBezTo>
                    <a:pt x="101" y="1335"/>
                    <a:pt x="134" y="1068"/>
                    <a:pt x="201" y="768"/>
                  </a:cubicBezTo>
                  <a:cubicBezTo>
                    <a:pt x="234" y="601"/>
                    <a:pt x="268" y="100"/>
                    <a:pt x="501" y="34"/>
                  </a:cubicBezTo>
                  <a:cubicBezTo>
                    <a:pt x="501" y="34"/>
                    <a:pt x="468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941325" y="1222625"/>
              <a:ext cx="80075" cy="54600"/>
            </a:xfrm>
            <a:custGeom>
              <a:avLst/>
              <a:gdLst/>
              <a:ahLst/>
              <a:cxnLst/>
              <a:rect l="l" t="t" r="r" b="b"/>
              <a:pathLst>
                <a:path w="3203" h="2184" extrusionOk="0">
                  <a:moveTo>
                    <a:pt x="9" y="0"/>
                  </a:moveTo>
                  <a:cubicBezTo>
                    <a:pt x="4" y="0"/>
                    <a:pt x="0" y="4"/>
                    <a:pt x="0" y="15"/>
                  </a:cubicBezTo>
                  <a:cubicBezTo>
                    <a:pt x="601" y="415"/>
                    <a:pt x="1034" y="1049"/>
                    <a:pt x="1635" y="1483"/>
                  </a:cubicBezTo>
                  <a:cubicBezTo>
                    <a:pt x="2102" y="1816"/>
                    <a:pt x="2635" y="2050"/>
                    <a:pt x="3203" y="2183"/>
                  </a:cubicBezTo>
                  <a:cubicBezTo>
                    <a:pt x="3203" y="2183"/>
                    <a:pt x="3169" y="2150"/>
                    <a:pt x="3169" y="2150"/>
                  </a:cubicBezTo>
                  <a:cubicBezTo>
                    <a:pt x="2335" y="1916"/>
                    <a:pt x="1635" y="1549"/>
                    <a:pt x="1034" y="916"/>
                  </a:cubicBezTo>
                  <a:cubicBezTo>
                    <a:pt x="734" y="582"/>
                    <a:pt x="401" y="282"/>
                    <a:pt x="34" y="15"/>
                  </a:cubicBezTo>
                  <a:cubicBezTo>
                    <a:pt x="34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973000" y="1241325"/>
              <a:ext cx="37550" cy="23375"/>
            </a:xfrm>
            <a:custGeom>
              <a:avLst/>
              <a:gdLst/>
              <a:ahLst/>
              <a:cxnLst/>
              <a:rect l="l" t="t" r="r" b="b"/>
              <a:pathLst>
                <a:path w="1502" h="935" extrusionOk="0">
                  <a:moveTo>
                    <a:pt x="1" y="1"/>
                  </a:moveTo>
                  <a:cubicBezTo>
                    <a:pt x="368" y="468"/>
                    <a:pt x="901" y="835"/>
                    <a:pt x="1469" y="935"/>
                  </a:cubicBezTo>
                  <a:cubicBezTo>
                    <a:pt x="1502" y="935"/>
                    <a:pt x="1469" y="901"/>
                    <a:pt x="1435" y="901"/>
                  </a:cubicBezTo>
                  <a:cubicBezTo>
                    <a:pt x="901" y="768"/>
                    <a:pt x="401" y="4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987775" y="1243600"/>
              <a:ext cx="13900" cy="10625"/>
            </a:xfrm>
            <a:custGeom>
              <a:avLst/>
              <a:gdLst/>
              <a:ahLst/>
              <a:cxnLst/>
              <a:rect l="l" t="t" r="r" b="b"/>
              <a:pathLst>
                <a:path w="556" h="425" extrusionOk="0">
                  <a:moveTo>
                    <a:pt x="1" y="0"/>
                  </a:moveTo>
                  <a:cubicBezTo>
                    <a:pt x="1" y="0"/>
                    <a:pt x="4" y="3"/>
                    <a:pt x="10" y="10"/>
                  </a:cubicBezTo>
                  <a:cubicBezTo>
                    <a:pt x="177" y="143"/>
                    <a:pt x="344" y="277"/>
                    <a:pt x="511" y="410"/>
                  </a:cubicBezTo>
                  <a:cubicBezTo>
                    <a:pt x="511" y="410"/>
                    <a:pt x="540" y="425"/>
                    <a:pt x="550" y="425"/>
                  </a:cubicBezTo>
                  <a:cubicBezTo>
                    <a:pt x="555" y="425"/>
                    <a:pt x="555" y="421"/>
                    <a:pt x="544" y="410"/>
                  </a:cubicBezTo>
                  <a:cubicBezTo>
                    <a:pt x="377" y="277"/>
                    <a:pt x="210" y="177"/>
                    <a:pt x="77" y="43"/>
                  </a:cubicBezTo>
                  <a:cubicBezTo>
                    <a:pt x="50" y="4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897950" y="878575"/>
              <a:ext cx="50075" cy="45875"/>
            </a:xfrm>
            <a:custGeom>
              <a:avLst/>
              <a:gdLst/>
              <a:ahLst/>
              <a:cxnLst/>
              <a:rect l="l" t="t" r="r" b="b"/>
              <a:pathLst>
                <a:path w="2003" h="1835" extrusionOk="0">
                  <a:moveTo>
                    <a:pt x="1969" y="0"/>
                  </a:moveTo>
                  <a:cubicBezTo>
                    <a:pt x="1302" y="601"/>
                    <a:pt x="634" y="1168"/>
                    <a:pt x="1" y="1835"/>
                  </a:cubicBezTo>
                  <a:lnTo>
                    <a:pt x="34" y="1835"/>
                  </a:lnTo>
                  <a:cubicBezTo>
                    <a:pt x="735" y="1268"/>
                    <a:pt x="1368" y="634"/>
                    <a:pt x="2002" y="34"/>
                  </a:cubicBezTo>
                  <a:cubicBezTo>
                    <a:pt x="2002" y="34"/>
                    <a:pt x="1969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892950" y="910850"/>
              <a:ext cx="31725" cy="31125"/>
            </a:xfrm>
            <a:custGeom>
              <a:avLst/>
              <a:gdLst/>
              <a:ahLst/>
              <a:cxnLst/>
              <a:rect l="l" t="t" r="r" b="b"/>
              <a:pathLst>
                <a:path w="1269" h="1245" extrusionOk="0">
                  <a:moveTo>
                    <a:pt x="1221" y="1"/>
                  </a:moveTo>
                  <a:cubicBezTo>
                    <a:pt x="1215" y="1"/>
                    <a:pt x="1208" y="4"/>
                    <a:pt x="1201" y="10"/>
                  </a:cubicBezTo>
                  <a:cubicBezTo>
                    <a:pt x="801" y="377"/>
                    <a:pt x="367" y="777"/>
                    <a:pt x="1" y="1211"/>
                  </a:cubicBezTo>
                  <a:cubicBezTo>
                    <a:pt x="1" y="1211"/>
                    <a:pt x="34" y="1244"/>
                    <a:pt x="34" y="1244"/>
                  </a:cubicBezTo>
                  <a:cubicBezTo>
                    <a:pt x="501" y="878"/>
                    <a:pt x="868" y="444"/>
                    <a:pt x="1268" y="44"/>
                  </a:cubicBezTo>
                  <a:cubicBezTo>
                    <a:pt x="1268" y="44"/>
                    <a:pt x="1247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84600" y="925275"/>
              <a:ext cx="49250" cy="98425"/>
            </a:xfrm>
            <a:custGeom>
              <a:avLst/>
              <a:gdLst/>
              <a:ahLst/>
              <a:cxnLst/>
              <a:rect l="l" t="t" r="r" b="b"/>
              <a:pathLst>
                <a:path w="1970" h="3937" extrusionOk="0">
                  <a:moveTo>
                    <a:pt x="1936" y="0"/>
                  </a:moveTo>
                  <a:cubicBezTo>
                    <a:pt x="1302" y="467"/>
                    <a:pt x="468" y="868"/>
                    <a:pt x="234" y="1668"/>
                  </a:cubicBezTo>
                  <a:cubicBezTo>
                    <a:pt x="1" y="2435"/>
                    <a:pt x="268" y="3236"/>
                    <a:pt x="535" y="3903"/>
                  </a:cubicBezTo>
                  <a:cubicBezTo>
                    <a:pt x="535" y="3936"/>
                    <a:pt x="568" y="3936"/>
                    <a:pt x="568" y="3936"/>
                  </a:cubicBezTo>
                  <a:cubicBezTo>
                    <a:pt x="335" y="3203"/>
                    <a:pt x="34" y="2402"/>
                    <a:pt x="335" y="1635"/>
                  </a:cubicBezTo>
                  <a:cubicBezTo>
                    <a:pt x="435" y="1268"/>
                    <a:pt x="668" y="1034"/>
                    <a:pt x="968" y="801"/>
                  </a:cubicBezTo>
                  <a:cubicBezTo>
                    <a:pt x="1302" y="534"/>
                    <a:pt x="1635" y="267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90450" y="10270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052225" y="1144800"/>
              <a:ext cx="38400" cy="8150"/>
            </a:xfrm>
            <a:custGeom>
              <a:avLst/>
              <a:gdLst/>
              <a:ahLst/>
              <a:cxnLst/>
              <a:rect l="l" t="t" r="r" b="b"/>
              <a:pathLst>
                <a:path w="1536" h="326" extrusionOk="0">
                  <a:moveTo>
                    <a:pt x="768" y="1"/>
                  </a:moveTo>
                  <a:cubicBezTo>
                    <a:pt x="493" y="1"/>
                    <a:pt x="218" y="92"/>
                    <a:pt x="1" y="293"/>
                  </a:cubicBezTo>
                  <a:cubicBezTo>
                    <a:pt x="1" y="293"/>
                    <a:pt x="34" y="326"/>
                    <a:pt x="34" y="326"/>
                  </a:cubicBezTo>
                  <a:cubicBezTo>
                    <a:pt x="276" y="140"/>
                    <a:pt x="560" y="26"/>
                    <a:pt x="845" y="26"/>
                  </a:cubicBezTo>
                  <a:cubicBezTo>
                    <a:pt x="1070" y="26"/>
                    <a:pt x="1296" y="97"/>
                    <a:pt x="1502" y="259"/>
                  </a:cubicBezTo>
                  <a:lnTo>
                    <a:pt x="1535" y="259"/>
                  </a:lnTo>
                  <a:cubicBezTo>
                    <a:pt x="1318" y="92"/>
                    <a:pt x="104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044725" y="1157925"/>
              <a:ext cx="40300" cy="14225"/>
            </a:xfrm>
            <a:custGeom>
              <a:avLst/>
              <a:gdLst/>
              <a:ahLst/>
              <a:cxnLst/>
              <a:rect l="l" t="t" r="r" b="b"/>
              <a:pathLst>
                <a:path w="1612" h="569" extrusionOk="0">
                  <a:moveTo>
                    <a:pt x="1597" y="99"/>
                  </a:moveTo>
                  <a:lnTo>
                    <a:pt x="1597" y="99"/>
                  </a:lnTo>
                  <a:cubicBezTo>
                    <a:pt x="1605" y="106"/>
                    <a:pt x="1610" y="110"/>
                    <a:pt x="1611" y="110"/>
                  </a:cubicBezTo>
                  <a:cubicBezTo>
                    <a:pt x="1611" y="110"/>
                    <a:pt x="1608" y="108"/>
                    <a:pt x="1602" y="101"/>
                  </a:cubicBezTo>
                  <a:cubicBezTo>
                    <a:pt x="1600" y="101"/>
                    <a:pt x="1598" y="100"/>
                    <a:pt x="1597" y="99"/>
                  </a:cubicBezTo>
                  <a:close/>
                  <a:moveTo>
                    <a:pt x="1090" y="0"/>
                  </a:moveTo>
                  <a:cubicBezTo>
                    <a:pt x="670" y="0"/>
                    <a:pt x="245" y="176"/>
                    <a:pt x="1" y="568"/>
                  </a:cubicBezTo>
                  <a:lnTo>
                    <a:pt x="34" y="568"/>
                  </a:lnTo>
                  <a:cubicBezTo>
                    <a:pt x="335" y="242"/>
                    <a:pt x="731" y="29"/>
                    <a:pt x="1165" y="29"/>
                  </a:cubicBezTo>
                  <a:cubicBezTo>
                    <a:pt x="1305" y="29"/>
                    <a:pt x="1450" y="51"/>
                    <a:pt x="1597" y="99"/>
                  </a:cubicBezTo>
                  <a:lnTo>
                    <a:pt x="1597" y="99"/>
                  </a:lnTo>
                  <a:cubicBezTo>
                    <a:pt x="1580" y="87"/>
                    <a:pt x="1553" y="68"/>
                    <a:pt x="1535" y="68"/>
                  </a:cubicBezTo>
                  <a:cubicBezTo>
                    <a:pt x="1393" y="23"/>
                    <a:pt x="1242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42225" y="1174000"/>
              <a:ext cx="34225" cy="16025"/>
            </a:xfrm>
            <a:custGeom>
              <a:avLst/>
              <a:gdLst/>
              <a:ahLst/>
              <a:cxnLst/>
              <a:rect l="l" t="t" r="r" b="b"/>
              <a:pathLst>
                <a:path w="1369" h="641" extrusionOk="0">
                  <a:moveTo>
                    <a:pt x="1026" y="0"/>
                  </a:moveTo>
                  <a:cubicBezTo>
                    <a:pt x="612" y="0"/>
                    <a:pt x="167" y="209"/>
                    <a:pt x="0" y="626"/>
                  </a:cubicBezTo>
                  <a:cubicBezTo>
                    <a:pt x="0" y="626"/>
                    <a:pt x="15" y="640"/>
                    <a:pt x="25" y="640"/>
                  </a:cubicBezTo>
                  <a:cubicBezTo>
                    <a:pt x="30" y="640"/>
                    <a:pt x="34" y="637"/>
                    <a:pt x="34" y="626"/>
                  </a:cubicBezTo>
                  <a:cubicBezTo>
                    <a:pt x="320" y="282"/>
                    <a:pt x="679" y="37"/>
                    <a:pt x="1112" y="37"/>
                  </a:cubicBezTo>
                  <a:cubicBezTo>
                    <a:pt x="1184" y="37"/>
                    <a:pt x="1259" y="44"/>
                    <a:pt x="1335" y="59"/>
                  </a:cubicBezTo>
                  <a:cubicBezTo>
                    <a:pt x="1368" y="59"/>
                    <a:pt x="1301" y="25"/>
                    <a:pt x="1268" y="25"/>
                  </a:cubicBezTo>
                  <a:cubicBezTo>
                    <a:pt x="1190" y="8"/>
                    <a:pt x="1109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040550" y="1182950"/>
              <a:ext cx="33400" cy="19575"/>
            </a:xfrm>
            <a:custGeom>
              <a:avLst/>
              <a:gdLst/>
              <a:ahLst/>
              <a:cxnLst/>
              <a:rect l="l" t="t" r="r" b="b"/>
              <a:pathLst>
                <a:path w="1336" h="783" extrusionOk="0">
                  <a:moveTo>
                    <a:pt x="1302" y="1"/>
                  </a:moveTo>
                  <a:cubicBezTo>
                    <a:pt x="801" y="34"/>
                    <a:pt x="234" y="301"/>
                    <a:pt x="1" y="768"/>
                  </a:cubicBezTo>
                  <a:cubicBezTo>
                    <a:pt x="1" y="768"/>
                    <a:pt x="16" y="783"/>
                    <a:pt x="25" y="783"/>
                  </a:cubicBezTo>
                  <a:cubicBezTo>
                    <a:pt x="30" y="783"/>
                    <a:pt x="34" y="779"/>
                    <a:pt x="34" y="768"/>
                  </a:cubicBezTo>
                  <a:cubicBezTo>
                    <a:pt x="368" y="368"/>
                    <a:pt x="768" y="34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034725" y="1174250"/>
              <a:ext cx="6700" cy="10400"/>
            </a:xfrm>
            <a:custGeom>
              <a:avLst/>
              <a:gdLst/>
              <a:ahLst/>
              <a:cxnLst/>
              <a:rect l="l" t="t" r="r" b="b"/>
              <a:pathLst>
                <a:path w="268" h="416" extrusionOk="0">
                  <a:moveTo>
                    <a:pt x="242" y="0"/>
                  </a:moveTo>
                  <a:cubicBezTo>
                    <a:pt x="237" y="0"/>
                    <a:pt x="234" y="4"/>
                    <a:pt x="234" y="15"/>
                  </a:cubicBezTo>
                  <a:cubicBezTo>
                    <a:pt x="100" y="115"/>
                    <a:pt x="34" y="249"/>
                    <a:pt x="0" y="382"/>
                  </a:cubicBezTo>
                  <a:cubicBezTo>
                    <a:pt x="0" y="382"/>
                    <a:pt x="34" y="415"/>
                    <a:pt x="34" y="415"/>
                  </a:cubicBezTo>
                  <a:cubicBezTo>
                    <a:pt x="67" y="249"/>
                    <a:pt x="167" y="115"/>
                    <a:pt x="267" y="15"/>
                  </a:cubicBezTo>
                  <a:cubicBezTo>
                    <a:pt x="267" y="15"/>
                    <a:pt x="252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034725" y="1193800"/>
              <a:ext cx="33375" cy="33375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1301" y="0"/>
                  </a:moveTo>
                  <a:cubicBezTo>
                    <a:pt x="667" y="134"/>
                    <a:pt x="34" y="634"/>
                    <a:pt x="0" y="1301"/>
                  </a:cubicBezTo>
                  <a:cubicBezTo>
                    <a:pt x="0" y="1301"/>
                    <a:pt x="34" y="1335"/>
                    <a:pt x="34" y="1335"/>
                  </a:cubicBezTo>
                  <a:cubicBezTo>
                    <a:pt x="234" y="668"/>
                    <a:pt x="601" y="167"/>
                    <a:pt x="1335" y="34"/>
                  </a:cubicBezTo>
                  <a:cubicBezTo>
                    <a:pt x="1335" y="34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20550" y="1206900"/>
              <a:ext cx="12525" cy="39450"/>
            </a:xfrm>
            <a:custGeom>
              <a:avLst/>
              <a:gdLst/>
              <a:ahLst/>
              <a:cxnLst/>
              <a:rect l="l" t="t" r="r" b="b"/>
              <a:pathLst>
                <a:path w="501" h="1578" extrusionOk="0">
                  <a:moveTo>
                    <a:pt x="424" y="1"/>
                  </a:moveTo>
                  <a:cubicBezTo>
                    <a:pt x="415" y="1"/>
                    <a:pt x="407" y="3"/>
                    <a:pt x="400" y="10"/>
                  </a:cubicBezTo>
                  <a:cubicBezTo>
                    <a:pt x="67" y="444"/>
                    <a:pt x="0" y="1078"/>
                    <a:pt x="334" y="1578"/>
                  </a:cubicBezTo>
                  <a:lnTo>
                    <a:pt x="367" y="1578"/>
                  </a:lnTo>
                  <a:cubicBezTo>
                    <a:pt x="100" y="1078"/>
                    <a:pt x="134" y="510"/>
                    <a:pt x="501" y="43"/>
                  </a:cubicBezTo>
                  <a:cubicBezTo>
                    <a:pt x="501" y="43"/>
                    <a:pt x="45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990525" y="1106225"/>
              <a:ext cx="31700" cy="60075"/>
            </a:xfrm>
            <a:custGeom>
              <a:avLst/>
              <a:gdLst/>
              <a:ahLst/>
              <a:cxnLst/>
              <a:rect l="l" t="t" r="r" b="b"/>
              <a:pathLst>
                <a:path w="1268" h="2403" extrusionOk="0">
                  <a:moveTo>
                    <a:pt x="1134" y="1"/>
                  </a:moveTo>
                  <a:cubicBezTo>
                    <a:pt x="1201" y="1002"/>
                    <a:pt x="701" y="1735"/>
                    <a:pt x="0" y="2369"/>
                  </a:cubicBezTo>
                  <a:cubicBezTo>
                    <a:pt x="0" y="2369"/>
                    <a:pt x="34" y="2403"/>
                    <a:pt x="67" y="2403"/>
                  </a:cubicBezTo>
                  <a:cubicBezTo>
                    <a:pt x="901" y="1969"/>
                    <a:pt x="1268" y="902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65500" y="1128750"/>
              <a:ext cx="44225" cy="37925"/>
            </a:xfrm>
            <a:custGeom>
              <a:avLst/>
              <a:gdLst/>
              <a:ahLst/>
              <a:cxnLst/>
              <a:rect l="l" t="t" r="r" b="b"/>
              <a:pathLst>
                <a:path w="1769" h="1517" extrusionOk="0">
                  <a:moveTo>
                    <a:pt x="1568" y="1"/>
                  </a:moveTo>
                  <a:cubicBezTo>
                    <a:pt x="1635" y="401"/>
                    <a:pt x="1302" y="734"/>
                    <a:pt x="1001" y="968"/>
                  </a:cubicBezTo>
                  <a:cubicBezTo>
                    <a:pt x="701" y="1235"/>
                    <a:pt x="368" y="1402"/>
                    <a:pt x="1" y="1502"/>
                  </a:cubicBezTo>
                  <a:cubicBezTo>
                    <a:pt x="1" y="1502"/>
                    <a:pt x="1" y="1516"/>
                    <a:pt x="11" y="1516"/>
                  </a:cubicBezTo>
                  <a:cubicBezTo>
                    <a:pt x="15" y="1516"/>
                    <a:pt x="23" y="1513"/>
                    <a:pt x="34" y="1502"/>
                  </a:cubicBezTo>
                  <a:cubicBezTo>
                    <a:pt x="668" y="1435"/>
                    <a:pt x="1769" y="80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014700" y="1153775"/>
              <a:ext cx="4200" cy="9200"/>
            </a:xfrm>
            <a:custGeom>
              <a:avLst/>
              <a:gdLst/>
              <a:ahLst/>
              <a:cxnLst/>
              <a:rect l="l" t="t" r="r" b="b"/>
              <a:pathLst>
                <a:path w="168" h="368" extrusionOk="0">
                  <a:moveTo>
                    <a:pt x="134" y="0"/>
                  </a:moveTo>
                  <a:cubicBezTo>
                    <a:pt x="101" y="100"/>
                    <a:pt x="34" y="234"/>
                    <a:pt x="1" y="334"/>
                  </a:cubicBezTo>
                  <a:cubicBezTo>
                    <a:pt x="34" y="367"/>
                    <a:pt x="34" y="367"/>
                    <a:pt x="34" y="367"/>
                  </a:cubicBezTo>
                  <a:cubicBezTo>
                    <a:pt x="101" y="267"/>
                    <a:pt x="134" y="1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937150" y="8885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768" y="1"/>
                  </a:moveTo>
                  <a:cubicBezTo>
                    <a:pt x="501" y="234"/>
                    <a:pt x="234" y="501"/>
                    <a:pt x="0" y="734"/>
                  </a:cubicBezTo>
                  <a:cubicBezTo>
                    <a:pt x="0" y="768"/>
                    <a:pt x="34" y="768"/>
                    <a:pt x="34" y="768"/>
                  </a:cubicBezTo>
                  <a:cubicBezTo>
                    <a:pt x="301" y="534"/>
                    <a:pt x="534" y="267"/>
                    <a:pt x="801" y="34"/>
                  </a:cubicBezTo>
                  <a:cubicBezTo>
                    <a:pt x="801" y="34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953825" y="90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023875" y="957800"/>
              <a:ext cx="8375" cy="19200"/>
            </a:xfrm>
            <a:custGeom>
              <a:avLst/>
              <a:gdLst/>
              <a:ahLst/>
              <a:cxnLst/>
              <a:rect l="l" t="t" r="r" b="b"/>
              <a:pathLst>
                <a:path w="335" h="768" extrusionOk="0">
                  <a:moveTo>
                    <a:pt x="234" y="0"/>
                  </a:moveTo>
                  <a:cubicBezTo>
                    <a:pt x="201" y="300"/>
                    <a:pt x="134" y="501"/>
                    <a:pt x="1" y="734"/>
                  </a:cubicBezTo>
                  <a:cubicBezTo>
                    <a:pt x="1" y="767"/>
                    <a:pt x="34" y="767"/>
                    <a:pt x="34" y="767"/>
                  </a:cubicBezTo>
                  <a:cubicBezTo>
                    <a:pt x="234" y="601"/>
                    <a:pt x="334" y="300"/>
                    <a:pt x="301" y="34"/>
                  </a:cubicBezTo>
                  <a:cubicBezTo>
                    <a:pt x="301" y="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50625" y="1127075"/>
              <a:ext cx="42575" cy="94275"/>
            </a:xfrm>
            <a:custGeom>
              <a:avLst/>
              <a:gdLst/>
              <a:ahLst/>
              <a:cxnLst/>
              <a:rect l="l" t="t" r="r" b="b"/>
              <a:pathLst>
                <a:path w="1703" h="3771" extrusionOk="0">
                  <a:moveTo>
                    <a:pt x="1" y="1"/>
                  </a:moveTo>
                  <a:cubicBezTo>
                    <a:pt x="1002" y="1035"/>
                    <a:pt x="1535" y="2336"/>
                    <a:pt x="1669" y="3770"/>
                  </a:cubicBezTo>
                  <a:cubicBezTo>
                    <a:pt x="1702" y="2369"/>
                    <a:pt x="1068" y="9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79050" y="1141750"/>
              <a:ext cx="36725" cy="44575"/>
            </a:xfrm>
            <a:custGeom>
              <a:avLst/>
              <a:gdLst/>
              <a:ahLst/>
              <a:cxnLst/>
              <a:rect l="l" t="t" r="r" b="b"/>
              <a:pathLst>
                <a:path w="1469" h="1783" extrusionOk="0">
                  <a:moveTo>
                    <a:pt x="1416" y="0"/>
                  </a:moveTo>
                  <a:cubicBezTo>
                    <a:pt x="1408" y="0"/>
                    <a:pt x="1402" y="4"/>
                    <a:pt x="1402" y="14"/>
                  </a:cubicBezTo>
                  <a:cubicBezTo>
                    <a:pt x="1035" y="681"/>
                    <a:pt x="535" y="1215"/>
                    <a:pt x="1" y="1782"/>
                  </a:cubicBezTo>
                  <a:lnTo>
                    <a:pt x="34" y="1782"/>
                  </a:lnTo>
                  <a:cubicBezTo>
                    <a:pt x="635" y="1349"/>
                    <a:pt x="1102" y="681"/>
                    <a:pt x="1469" y="48"/>
                  </a:cubicBezTo>
                  <a:cubicBezTo>
                    <a:pt x="1469" y="24"/>
                    <a:pt x="1435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320750" y="1049525"/>
              <a:ext cx="12550" cy="83425"/>
            </a:xfrm>
            <a:custGeom>
              <a:avLst/>
              <a:gdLst/>
              <a:ahLst/>
              <a:cxnLst/>
              <a:rect l="l" t="t" r="r" b="b"/>
              <a:pathLst>
                <a:path w="502" h="3337" extrusionOk="0">
                  <a:moveTo>
                    <a:pt x="1" y="1"/>
                  </a:moveTo>
                  <a:cubicBezTo>
                    <a:pt x="201" y="501"/>
                    <a:pt x="268" y="1035"/>
                    <a:pt x="234" y="1568"/>
                  </a:cubicBezTo>
                  <a:cubicBezTo>
                    <a:pt x="201" y="2169"/>
                    <a:pt x="67" y="2736"/>
                    <a:pt x="1" y="3303"/>
                  </a:cubicBezTo>
                  <a:cubicBezTo>
                    <a:pt x="1" y="3336"/>
                    <a:pt x="34" y="3336"/>
                    <a:pt x="34" y="3336"/>
                  </a:cubicBezTo>
                  <a:cubicBezTo>
                    <a:pt x="401" y="2302"/>
                    <a:pt x="501" y="1035"/>
                    <a:pt x="34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297400" y="889400"/>
              <a:ext cx="3375" cy="20875"/>
            </a:xfrm>
            <a:custGeom>
              <a:avLst/>
              <a:gdLst/>
              <a:ahLst/>
              <a:cxnLst/>
              <a:rect l="l" t="t" r="r" b="b"/>
              <a:pathLst>
                <a:path w="135" h="835" extrusionOk="0">
                  <a:moveTo>
                    <a:pt x="101" y="1"/>
                  </a:moveTo>
                  <a:cubicBezTo>
                    <a:pt x="67" y="268"/>
                    <a:pt x="1" y="535"/>
                    <a:pt x="1" y="802"/>
                  </a:cubicBezTo>
                  <a:cubicBezTo>
                    <a:pt x="1" y="802"/>
                    <a:pt x="34" y="835"/>
                    <a:pt x="34" y="835"/>
                  </a:cubicBezTo>
                  <a:cubicBezTo>
                    <a:pt x="67" y="568"/>
                    <a:pt x="101" y="268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271550" y="1157950"/>
              <a:ext cx="26725" cy="27075"/>
            </a:xfrm>
            <a:custGeom>
              <a:avLst/>
              <a:gdLst/>
              <a:ahLst/>
              <a:cxnLst/>
              <a:rect l="l" t="t" r="r" b="b"/>
              <a:pathLst>
                <a:path w="1069" h="1083" extrusionOk="0">
                  <a:moveTo>
                    <a:pt x="1035" y="0"/>
                  </a:moveTo>
                  <a:cubicBezTo>
                    <a:pt x="701" y="367"/>
                    <a:pt x="368" y="701"/>
                    <a:pt x="1" y="1067"/>
                  </a:cubicBezTo>
                  <a:cubicBezTo>
                    <a:pt x="1" y="1067"/>
                    <a:pt x="16" y="1082"/>
                    <a:pt x="25" y="1082"/>
                  </a:cubicBezTo>
                  <a:cubicBezTo>
                    <a:pt x="30" y="1082"/>
                    <a:pt x="34" y="1079"/>
                    <a:pt x="34" y="1067"/>
                  </a:cubicBezTo>
                  <a:cubicBezTo>
                    <a:pt x="401" y="801"/>
                    <a:pt x="801" y="434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278225" y="1182125"/>
              <a:ext cx="16700" cy="15400"/>
            </a:xfrm>
            <a:custGeom>
              <a:avLst/>
              <a:gdLst/>
              <a:ahLst/>
              <a:cxnLst/>
              <a:rect l="l" t="t" r="r" b="b"/>
              <a:pathLst>
                <a:path w="668" h="616" extrusionOk="0">
                  <a:moveTo>
                    <a:pt x="634" y="0"/>
                  </a:moveTo>
                  <a:cubicBezTo>
                    <a:pt x="434" y="234"/>
                    <a:pt x="201" y="401"/>
                    <a:pt x="1" y="601"/>
                  </a:cubicBezTo>
                  <a:cubicBezTo>
                    <a:pt x="1" y="601"/>
                    <a:pt x="15" y="616"/>
                    <a:pt x="35" y="616"/>
                  </a:cubicBezTo>
                  <a:cubicBezTo>
                    <a:pt x="45" y="616"/>
                    <a:pt x="56" y="612"/>
                    <a:pt x="67" y="601"/>
                  </a:cubicBezTo>
                  <a:cubicBezTo>
                    <a:pt x="301" y="467"/>
                    <a:pt x="501" y="234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74825" y="1081225"/>
              <a:ext cx="35050" cy="40050"/>
            </a:xfrm>
            <a:custGeom>
              <a:avLst/>
              <a:gdLst/>
              <a:ahLst/>
              <a:cxnLst/>
              <a:rect l="l" t="t" r="r" b="b"/>
              <a:pathLst>
                <a:path w="1402" h="1602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701" y="267"/>
                    <a:pt x="134" y="867"/>
                    <a:pt x="0" y="1601"/>
                  </a:cubicBezTo>
                  <a:lnTo>
                    <a:pt x="34" y="1601"/>
                  </a:lnTo>
                  <a:cubicBezTo>
                    <a:pt x="300" y="901"/>
                    <a:pt x="701" y="334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68975" y="1084550"/>
              <a:ext cx="25050" cy="32550"/>
            </a:xfrm>
            <a:custGeom>
              <a:avLst/>
              <a:gdLst/>
              <a:ahLst/>
              <a:cxnLst/>
              <a:rect l="l" t="t" r="r" b="b"/>
              <a:pathLst>
                <a:path w="1002" h="1302" extrusionOk="0">
                  <a:moveTo>
                    <a:pt x="968" y="1"/>
                  </a:moveTo>
                  <a:cubicBezTo>
                    <a:pt x="568" y="334"/>
                    <a:pt x="34" y="734"/>
                    <a:pt x="1" y="1302"/>
                  </a:cubicBezTo>
                  <a:lnTo>
                    <a:pt x="34" y="1302"/>
                  </a:lnTo>
                  <a:cubicBezTo>
                    <a:pt x="134" y="1068"/>
                    <a:pt x="234" y="835"/>
                    <a:pt x="401" y="601"/>
                  </a:cubicBezTo>
                  <a:cubicBezTo>
                    <a:pt x="601" y="401"/>
                    <a:pt x="801" y="201"/>
                    <a:pt x="1001" y="34"/>
                  </a:cubicBezTo>
                  <a:cubicBezTo>
                    <a:pt x="1001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7325" y="1097050"/>
              <a:ext cx="25050" cy="30900"/>
            </a:xfrm>
            <a:custGeom>
              <a:avLst/>
              <a:gdLst/>
              <a:ahLst/>
              <a:cxnLst/>
              <a:rect l="l" t="t" r="r" b="b"/>
              <a:pathLst>
                <a:path w="1002" h="1236" extrusionOk="0">
                  <a:moveTo>
                    <a:pt x="968" y="1"/>
                  </a:moveTo>
                  <a:cubicBezTo>
                    <a:pt x="567" y="301"/>
                    <a:pt x="134" y="735"/>
                    <a:pt x="0" y="1235"/>
                  </a:cubicBezTo>
                  <a:lnTo>
                    <a:pt x="34" y="1235"/>
                  </a:lnTo>
                  <a:cubicBezTo>
                    <a:pt x="167" y="1035"/>
                    <a:pt x="301" y="802"/>
                    <a:pt x="467" y="568"/>
                  </a:cubicBezTo>
                  <a:cubicBezTo>
                    <a:pt x="601" y="368"/>
                    <a:pt x="801" y="201"/>
                    <a:pt x="1001" y="34"/>
                  </a:cubicBezTo>
                  <a:cubicBezTo>
                    <a:pt x="1001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81500" y="916550"/>
              <a:ext cx="25025" cy="36275"/>
            </a:xfrm>
            <a:custGeom>
              <a:avLst/>
              <a:gdLst/>
              <a:ahLst/>
              <a:cxnLst/>
              <a:rect l="l" t="t" r="r" b="b"/>
              <a:pathLst>
                <a:path w="1001" h="1451" extrusionOk="0">
                  <a:moveTo>
                    <a:pt x="542" y="1"/>
                  </a:moveTo>
                  <a:cubicBezTo>
                    <a:pt x="538" y="1"/>
                    <a:pt x="534" y="5"/>
                    <a:pt x="534" y="16"/>
                  </a:cubicBezTo>
                  <a:cubicBezTo>
                    <a:pt x="0" y="349"/>
                    <a:pt x="667" y="1183"/>
                    <a:pt x="967" y="1450"/>
                  </a:cubicBezTo>
                  <a:lnTo>
                    <a:pt x="1001" y="1450"/>
                  </a:lnTo>
                  <a:cubicBezTo>
                    <a:pt x="901" y="1250"/>
                    <a:pt x="667" y="1083"/>
                    <a:pt x="567" y="816"/>
                  </a:cubicBezTo>
                  <a:cubicBezTo>
                    <a:pt x="467" y="549"/>
                    <a:pt x="534" y="316"/>
                    <a:pt x="567" y="16"/>
                  </a:cubicBezTo>
                  <a:cubicBezTo>
                    <a:pt x="567" y="16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20625" y="1010325"/>
              <a:ext cx="48375" cy="62575"/>
            </a:xfrm>
            <a:custGeom>
              <a:avLst/>
              <a:gdLst/>
              <a:ahLst/>
              <a:cxnLst/>
              <a:rect l="l" t="t" r="r" b="b"/>
              <a:pathLst>
                <a:path w="1935" h="2503" extrusionOk="0">
                  <a:moveTo>
                    <a:pt x="1901" y="1"/>
                  </a:moveTo>
                  <a:cubicBezTo>
                    <a:pt x="1534" y="368"/>
                    <a:pt x="1134" y="701"/>
                    <a:pt x="867" y="1202"/>
                  </a:cubicBezTo>
                  <a:cubicBezTo>
                    <a:pt x="600" y="1669"/>
                    <a:pt x="434" y="2102"/>
                    <a:pt x="0" y="2436"/>
                  </a:cubicBezTo>
                  <a:cubicBezTo>
                    <a:pt x="0" y="2436"/>
                    <a:pt x="67" y="2503"/>
                    <a:pt x="100" y="2503"/>
                  </a:cubicBezTo>
                  <a:cubicBezTo>
                    <a:pt x="600" y="2302"/>
                    <a:pt x="767" y="1735"/>
                    <a:pt x="1001" y="1268"/>
                  </a:cubicBezTo>
                  <a:cubicBezTo>
                    <a:pt x="1234" y="801"/>
                    <a:pt x="1601" y="434"/>
                    <a:pt x="1935" y="34"/>
                  </a:cubicBezTo>
                  <a:cubicBezTo>
                    <a:pt x="1935" y="34"/>
                    <a:pt x="1901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61400" y="1049525"/>
              <a:ext cx="6700" cy="9200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7"/>
                    <a:pt x="268" y="367"/>
                  </a:cubicBezTo>
                  <a:cubicBezTo>
                    <a:pt x="201" y="234"/>
                    <a:pt x="10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061400" y="1049525"/>
              <a:ext cx="6700" cy="9200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7"/>
                    <a:pt x="268" y="367"/>
                  </a:cubicBezTo>
                  <a:cubicBezTo>
                    <a:pt x="201" y="234"/>
                    <a:pt x="10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046400" y="966975"/>
              <a:ext cx="92575" cy="120825"/>
            </a:xfrm>
            <a:custGeom>
              <a:avLst/>
              <a:gdLst/>
              <a:ahLst/>
              <a:cxnLst/>
              <a:rect l="l" t="t" r="r" b="b"/>
              <a:pathLst>
                <a:path w="3703" h="4833" extrusionOk="0">
                  <a:moveTo>
                    <a:pt x="567" y="3303"/>
                  </a:moveTo>
                  <a:cubicBezTo>
                    <a:pt x="701" y="3436"/>
                    <a:pt x="801" y="3536"/>
                    <a:pt x="868" y="3669"/>
                  </a:cubicBezTo>
                  <a:cubicBezTo>
                    <a:pt x="801" y="3569"/>
                    <a:pt x="667" y="3436"/>
                    <a:pt x="567" y="3303"/>
                  </a:cubicBezTo>
                  <a:close/>
                  <a:moveTo>
                    <a:pt x="2135" y="4704"/>
                  </a:moveTo>
                  <a:cubicBezTo>
                    <a:pt x="2185" y="4704"/>
                    <a:pt x="2216" y="4722"/>
                    <a:pt x="2242" y="4745"/>
                  </a:cubicBezTo>
                  <a:lnTo>
                    <a:pt x="2242" y="4745"/>
                  </a:lnTo>
                  <a:cubicBezTo>
                    <a:pt x="2208" y="4733"/>
                    <a:pt x="2179" y="4725"/>
                    <a:pt x="2135" y="4704"/>
                  </a:cubicBezTo>
                  <a:close/>
                  <a:moveTo>
                    <a:pt x="3636" y="0"/>
                  </a:moveTo>
                  <a:cubicBezTo>
                    <a:pt x="3303" y="400"/>
                    <a:pt x="2902" y="701"/>
                    <a:pt x="2535" y="1034"/>
                  </a:cubicBezTo>
                  <a:cubicBezTo>
                    <a:pt x="2502" y="1034"/>
                    <a:pt x="2469" y="1001"/>
                    <a:pt x="2435" y="1001"/>
                  </a:cubicBezTo>
                  <a:cubicBezTo>
                    <a:pt x="2335" y="1034"/>
                    <a:pt x="2235" y="1068"/>
                    <a:pt x="2168" y="1101"/>
                  </a:cubicBezTo>
                  <a:cubicBezTo>
                    <a:pt x="1835" y="1101"/>
                    <a:pt x="1535" y="1134"/>
                    <a:pt x="1201" y="1168"/>
                  </a:cubicBezTo>
                  <a:lnTo>
                    <a:pt x="1101" y="1168"/>
                  </a:lnTo>
                  <a:cubicBezTo>
                    <a:pt x="1034" y="1234"/>
                    <a:pt x="1034" y="1301"/>
                    <a:pt x="1034" y="1401"/>
                  </a:cubicBezTo>
                  <a:cubicBezTo>
                    <a:pt x="934" y="2002"/>
                    <a:pt x="701" y="2535"/>
                    <a:pt x="300" y="3002"/>
                  </a:cubicBezTo>
                  <a:cubicBezTo>
                    <a:pt x="300" y="3002"/>
                    <a:pt x="300" y="3036"/>
                    <a:pt x="300" y="3036"/>
                  </a:cubicBezTo>
                  <a:cubicBezTo>
                    <a:pt x="200" y="2869"/>
                    <a:pt x="200" y="2802"/>
                    <a:pt x="300" y="2669"/>
                  </a:cubicBezTo>
                  <a:cubicBezTo>
                    <a:pt x="367" y="2535"/>
                    <a:pt x="467" y="2402"/>
                    <a:pt x="567" y="2268"/>
                  </a:cubicBezTo>
                  <a:cubicBezTo>
                    <a:pt x="567" y="2268"/>
                    <a:pt x="501" y="2235"/>
                    <a:pt x="501" y="2235"/>
                  </a:cubicBezTo>
                  <a:cubicBezTo>
                    <a:pt x="334" y="2435"/>
                    <a:pt x="0" y="2669"/>
                    <a:pt x="134" y="2936"/>
                  </a:cubicBezTo>
                  <a:cubicBezTo>
                    <a:pt x="300" y="3202"/>
                    <a:pt x="501" y="3469"/>
                    <a:pt x="701" y="3703"/>
                  </a:cubicBezTo>
                  <a:cubicBezTo>
                    <a:pt x="734" y="3736"/>
                    <a:pt x="767" y="3736"/>
                    <a:pt x="767" y="3736"/>
                  </a:cubicBezTo>
                  <a:cubicBezTo>
                    <a:pt x="634" y="3536"/>
                    <a:pt x="434" y="3303"/>
                    <a:pt x="300" y="3069"/>
                  </a:cubicBezTo>
                  <a:cubicBezTo>
                    <a:pt x="334" y="3069"/>
                    <a:pt x="334" y="3069"/>
                    <a:pt x="367" y="3102"/>
                  </a:cubicBezTo>
                  <a:cubicBezTo>
                    <a:pt x="601" y="3436"/>
                    <a:pt x="868" y="3770"/>
                    <a:pt x="1101" y="4103"/>
                  </a:cubicBezTo>
                  <a:cubicBezTo>
                    <a:pt x="1134" y="4136"/>
                    <a:pt x="1268" y="4203"/>
                    <a:pt x="1268" y="4203"/>
                  </a:cubicBezTo>
                  <a:cubicBezTo>
                    <a:pt x="1268" y="4170"/>
                    <a:pt x="1234" y="4136"/>
                    <a:pt x="1234" y="4103"/>
                  </a:cubicBezTo>
                  <a:lnTo>
                    <a:pt x="1234" y="4103"/>
                  </a:lnTo>
                  <a:cubicBezTo>
                    <a:pt x="1301" y="4170"/>
                    <a:pt x="1368" y="4270"/>
                    <a:pt x="1468" y="4337"/>
                  </a:cubicBezTo>
                  <a:cubicBezTo>
                    <a:pt x="1491" y="4337"/>
                    <a:pt x="1498" y="4337"/>
                    <a:pt x="1512" y="4348"/>
                  </a:cubicBezTo>
                  <a:lnTo>
                    <a:pt x="1512" y="4348"/>
                  </a:lnTo>
                  <a:cubicBezTo>
                    <a:pt x="1514" y="4367"/>
                    <a:pt x="1568" y="4403"/>
                    <a:pt x="1568" y="4403"/>
                  </a:cubicBezTo>
                  <a:cubicBezTo>
                    <a:pt x="1701" y="4470"/>
                    <a:pt x="1835" y="4537"/>
                    <a:pt x="1968" y="4603"/>
                  </a:cubicBezTo>
                  <a:cubicBezTo>
                    <a:pt x="1868" y="4570"/>
                    <a:pt x="1768" y="4537"/>
                    <a:pt x="1701" y="4503"/>
                  </a:cubicBezTo>
                  <a:cubicBezTo>
                    <a:pt x="1681" y="4497"/>
                    <a:pt x="1669" y="4494"/>
                    <a:pt x="1663" y="4494"/>
                  </a:cubicBezTo>
                  <a:cubicBezTo>
                    <a:pt x="1639" y="4494"/>
                    <a:pt x="1708" y="4537"/>
                    <a:pt x="1735" y="4537"/>
                  </a:cubicBezTo>
                  <a:cubicBezTo>
                    <a:pt x="1935" y="4637"/>
                    <a:pt x="2135" y="4737"/>
                    <a:pt x="2335" y="4804"/>
                  </a:cubicBezTo>
                  <a:cubicBezTo>
                    <a:pt x="2366" y="4824"/>
                    <a:pt x="2378" y="4832"/>
                    <a:pt x="2379" y="4832"/>
                  </a:cubicBezTo>
                  <a:cubicBezTo>
                    <a:pt x="2379" y="4832"/>
                    <a:pt x="2347" y="4809"/>
                    <a:pt x="2322" y="4788"/>
                  </a:cubicBezTo>
                  <a:lnTo>
                    <a:pt x="2322" y="4788"/>
                  </a:lnTo>
                  <a:cubicBezTo>
                    <a:pt x="2348" y="4800"/>
                    <a:pt x="2376" y="4813"/>
                    <a:pt x="2391" y="4813"/>
                  </a:cubicBezTo>
                  <a:cubicBezTo>
                    <a:pt x="2398" y="4813"/>
                    <a:pt x="2402" y="4810"/>
                    <a:pt x="2402" y="4804"/>
                  </a:cubicBezTo>
                  <a:cubicBezTo>
                    <a:pt x="2269" y="4704"/>
                    <a:pt x="2135" y="4603"/>
                    <a:pt x="2002" y="4537"/>
                  </a:cubicBezTo>
                  <a:cubicBezTo>
                    <a:pt x="1935" y="4503"/>
                    <a:pt x="1835" y="4470"/>
                    <a:pt x="1735" y="4437"/>
                  </a:cubicBezTo>
                  <a:cubicBezTo>
                    <a:pt x="1468" y="4303"/>
                    <a:pt x="1335" y="4136"/>
                    <a:pt x="1168" y="3870"/>
                  </a:cubicBezTo>
                  <a:cubicBezTo>
                    <a:pt x="1168" y="3836"/>
                    <a:pt x="1134" y="3803"/>
                    <a:pt x="1101" y="3736"/>
                  </a:cubicBezTo>
                  <a:lnTo>
                    <a:pt x="1101" y="3736"/>
                  </a:lnTo>
                  <a:cubicBezTo>
                    <a:pt x="1134" y="3770"/>
                    <a:pt x="1201" y="3836"/>
                    <a:pt x="1234" y="3870"/>
                  </a:cubicBezTo>
                  <a:cubicBezTo>
                    <a:pt x="1268" y="3903"/>
                    <a:pt x="1368" y="3936"/>
                    <a:pt x="1368" y="3936"/>
                  </a:cubicBezTo>
                  <a:cubicBezTo>
                    <a:pt x="1134" y="3603"/>
                    <a:pt x="834" y="3336"/>
                    <a:pt x="534" y="3069"/>
                  </a:cubicBezTo>
                  <a:cubicBezTo>
                    <a:pt x="567" y="2902"/>
                    <a:pt x="701" y="2769"/>
                    <a:pt x="801" y="2635"/>
                  </a:cubicBezTo>
                  <a:cubicBezTo>
                    <a:pt x="868" y="2502"/>
                    <a:pt x="968" y="2302"/>
                    <a:pt x="1034" y="2135"/>
                  </a:cubicBezTo>
                  <a:cubicBezTo>
                    <a:pt x="1101" y="1968"/>
                    <a:pt x="1134" y="1768"/>
                    <a:pt x="1168" y="1601"/>
                  </a:cubicBezTo>
                  <a:cubicBezTo>
                    <a:pt x="1201" y="1401"/>
                    <a:pt x="1168" y="1268"/>
                    <a:pt x="1368" y="1268"/>
                  </a:cubicBezTo>
                  <a:lnTo>
                    <a:pt x="1435" y="1268"/>
                  </a:lnTo>
                  <a:cubicBezTo>
                    <a:pt x="1546" y="1290"/>
                    <a:pt x="1657" y="1301"/>
                    <a:pt x="1766" y="1301"/>
                  </a:cubicBezTo>
                  <a:cubicBezTo>
                    <a:pt x="1983" y="1301"/>
                    <a:pt x="2191" y="1257"/>
                    <a:pt x="2369" y="1168"/>
                  </a:cubicBezTo>
                  <a:lnTo>
                    <a:pt x="2369" y="1168"/>
                  </a:lnTo>
                  <a:cubicBezTo>
                    <a:pt x="2369" y="1201"/>
                    <a:pt x="2335" y="1234"/>
                    <a:pt x="2302" y="1268"/>
                  </a:cubicBezTo>
                  <a:cubicBezTo>
                    <a:pt x="1902" y="1635"/>
                    <a:pt x="1435" y="2002"/>
                    <a:pt x="1268" y="2535"/>
                  </a:cubicBezTo>
                  <a:cubicBezTo>
                    <a:pt x="901" y="3469"/>
                    <a:pt x="1701" y="4103"/>
                    <a:pt x="2469" y="4470"/>
                  </a:cubicBezTo>
                  <a:cubicBezTo>
                    <a:pt x="2482" y="4477"/>
                    <a:pt x="2490" y="4479"/>
                    <a:pt x="2494" y="4479"/>
                  </a:cubicBezTo>
                  <a:cubicBezTo>
                    <a:pt x="2510" y="4479"/>
                    <a:pt x="2462" y="4437"/>
                    <a:pt x="2435" y="4437"/>
                  </a:cubicBezTo>
                  <a:cubicBezTo>
                    <a:pt x="1935" y="4136"/>
                    <a:pt x="1368" y="3736"/>
                    <a:pt x="1335" y="3102"/>
                  </a:cubicBezTo>
                  <a:cubicBezTo>
                    <a:pt x="1335" y="2669"/>
                    <a:pt x="1568" y="2302"/>
                    <a:pt x="1835" y="1968"/>
                  </a:cubicBezTo>
                  <a:cubicBezTo>
                    <a:pt x="2135" y="1635"/>
                    <a:pt x="2469" y="1368"/>
                    <a:pt x="2769" y="1034"/>
                  </a:cubicBezTo>
                  <a:cubicBezTo>
                    <a:pt x="3102" y="734"/>
                    <a:pt x="3469" y="434"/>
                    <a:pt x="3703" y="34"/>
                  </a:cubicBezTo>
                  <a:cubicBezTo>
                    <a:pt x="3703" y="34"/>
                    <a:pt x="3636" y="0"/>
                    <a:pt x="3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278225" y="861050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1" y="1"/>
                  </a:moveTo>
                  <a:cubicBezTo>
                    <a:pt x="334" y="268"/>
                    <a:pt x="401" y="735"/>
                    <a:pt x="468" y="1102"/>
                  </a:cubicBezTo>
                  <a:cubicBezTo>
                    <a:pt x="468" y="1102"/>
                    <a:pt x="501" y="1135"/>
                    <a:pt x="501" y="1135"/>
                  </a:cubicBezTo>
                  <a:cubicBezTo>
                    <a:pt x="468" y="701"/>
                    <a:pt x="367" y="2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37375" y="969475"/>
              <a:ext cx="8350" cy="15025"/>
            </a:xfrm>
            <a:custGeom>
              <a:avLst/>
              <a:gdLst/>
              <a:ahLst/>
              <a:cxnLst/>
              <a:rect l="l" t="t" r="r" b="b"/>
              <a:pathLst>
                <a:path w="334" h="601" extrusionOk="0">
                  <a:moveTo>
                    <a:pt x="0" y="0"/>
                  </a:moveTo>
                  <a:cubicBezTo>
                    <a:pt x="67" y="200"/>
                    <a:pt x="167" y="401"/>
                    <a:pt x="300" y="567"/>
                  </a:cubicBezTo>
                  <a:cubicBezTo>
                    <a:pt x="300" y="567"/>
                    <a:pt x="334" y="601"/>
                    <a:pt x="334" y="601"/>
                  </a:cubicBezTo>
                  <a:cubicBezTo>
                    <a:pt x="234" y="401"/>
                    <a:pt x="133" y="2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237375" y="9828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3" y="1"/>
                    <a:pt x="33" y="1"/>
                  </a:cubicBez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238200" y="9869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4" y="1"/>
                    <a:pt x="34" y="1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985525" y="882750"/>
              <a:ext cx="10025" cy="7525"/>
            </a:xfrm>
            <a:custGeom>
              <a:avLst/>
              <a:gdLst/>
              <a:ahLst/>
              <a:cxnLst/>
              <a:rect l="l" t="t" r="r" b="b"/>
              <a:pathLst>
                <a:path w="401" h="301" extrusionOk="0">
                  <a:moveTo>
                    <a:pt x="334" y="0"/>
                  </a:moveTo>
                  <a:cubicBezTo>
                    <a:pt x="267" y="33"/>
                    <a:pt x="200" y="67"/>
                    <a:pt x="167" y="100"/>
                  </a:cubicBezTo>
                  <a:cubicBezTo>
                    <a:pt x="100" y="134"/>
                    <a:pt x="34" y="200"/>
                    <a:pt x="0" y="267"/>
                  </a:cubicBezTo>
                  <a:cubicBezTo>
                    <a:pt x="0" y="267"/>
                    <a:pt x="34" y="300"/>
                    <a:pt x="67" y="300"/>
                  </a:cubicBezTo>
                  <a:cubicBezTo>
                    <a:pt x="100" y="267"/>
                    <a:pt x="167" y="200"/>
                    <a:pt x="200" y="134"/>
                  </a:cubicBezTo>
                  <a:cubicBezTo>
                    <a:pt x="267" y="100"/>
                    <a:pt x="334" y="67"/>
                    <a:pt x="400" y="33"/>
                  </a:cubicBezTo>
                  <a:cubicBezTo>
                    <a:pt x="367" y="33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994700" y="8910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3" y="1"/>
                    <a:pt x="33" y="1"/>
                  </a:cubicBez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001350" y="8952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00525" y="896075"/>
              <a:ext cx="11700" cy="7550"/>
            </a:xfrm>
            <a:custGeom>
              <a:avLst/>
              <a:gdLst/>
              <a:ahLst/>
              <a:cxnLst/>
              <a:rect l="l" t="t" r="r" b="b"/>
              <a:pathLst>
                <a:path w="468" h="302" extrusionOk="0">
                  <a:moveTo>
                    <a:pt x="434" y="1"/>
                  </a:moveTo>
                  <a:cubicBezTo>
                    <a:pt x="368" y="34"/>
                    <a:pt x="301" y="101"/>
                    <a:pt x="234" y="134"/>
                  </a:cubicBezTo>
                  <a:cubicBezTo>
                    <a:pt x="134" y="201"/>
                    <a:pt x="67" y="234"/>
                    <a:pt x="1" y="301"/>
                  </a:cubicBezTo>
                  <a:lnTo>
                    <a:pt x="34" y="301"/>
                  </a:lnTo>
                  <a:cubicBezTo>
                    <a:pt x="201" y="234"/>
                    <a:pt x="334" y="10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04700" y="900250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467" y="1"/>
                  </a:moveTo>
                  <a:cubicBezTo>
                    <a:pt x="301" y="101"/>
                    <a:pt x="134" y="167"/>
                    <a:pt x="0" y="267"/>
                  </a:cubicBezTo>
                  <a:cubicBezTo>
                    <a:pt x="0" y="267"/>
                    <a:pt x="34" y="301"/>
                    <a:pt x="67" y="301"/>
                  </a:cubicBezTo>
                  <a:cubicBezTo>
                    <a:pt x="201" y="234"/>
                    <a:pt x="367" y="134"/>
                    <a:pt x="501" y="34"/>
                  </a:cubicBezTo>
                  <a:cubicBezTo>
                    <a:pt x="501" y="34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13875" y="906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cubicBezTo>
                    <a:pt x="267" y="100"/>
                    <a:pt x="134" y="200"/>
                    <a:pt x="0" y="334"/>
                  </a:cubicBezTo>
                  <a:lnTo>
                    <a:pt x="34" y="334"/>
                  </a:lnTo>
                  <a:cubicBezTo>
                    <a:pt x="167" y="234"/>
                    <a:pt x="301" y="100"/>
                    <a:pt x="467" y="33"/>
                  </a:cubicBezTo>
                  <a:cubicBezTo>
                    <a:pt x="467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27225" y="911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25550" y="916925"/>
              <a:ext cx="5025" cy="3375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167" y="1"/>
                  </a:moveTo>
                  <a:lnTo>
                    <a:pt x="0" y="101"/>
                  </a:lnTo>
                  <a:cubicBezTo>
                    <a:pt x="0" y="101"/>
                    <a:pt x="34" y="134"/>
                    <a:pt x="34" y="134"/>
                  </a:cubicBezTo>
                  <a:cubicBezTo>
                    <a:pt x="67" y="101"/>
                    <a:pt x="134" y="67"/>
                    <a:pt x="200" y="34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034725" y="92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026375" y="9261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434" y="1"/>
                  </a:moveTo>
                  <a:cubicBezTo>
                    <a:pt x="368" y="34"/>
                    <a:pt x="301" y="101"/>
                    <a:pt x="234" y="134"/>
                  </a:cubicBezTo>
                  <a:cubicBezTo>
                    <a:pt x="201" y="167"/>
                    <a:pt x="167" y="167"/>
                    <a:pt x="134" y="201"/>
                  </a:cubicBezTo>
                  <a:cubicBezTo>
                    <a:pt x="101" y="234"/>
                    <a:pt x="34" y="234"/>
                    <a:pt x="1" y="268"/>
                  </a:cubicBezTo>
                  <a:cubicBezTo>
                    <a:pt x="1" y="268"/>
                    <a:pt x="67" y="301"/>
                    <a:pt x="67" y="301"/>
                  </a:cubicBezTo>
                  <a:cubicBezTo>
                    <a:pt x="167" y="301"/>
                    <a:pt x="234" y="234"/>
                    <a:pt x="301" y="201"/>
                  </a:cubicBezTo>
                  <a:cubicBezTo>
                    <a:pt x="368" y="134"/>
                    <a:pt x="434" y="101"/>
                    <a:pt x="501" y="34"/>
                  </a:cubicBezTo>
                  <a:cubicBezTo>
                    <a:pt x="501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214025" y="1091225"/>
              <a:ext cx="23375" cy="12000"/>
            </a:xfrm>
            <a:custGeom>
              <a:avLst/>
              <a:gdLst/>
              <a:ahLst/>
              <a:cxnLst/>
              <a:rect l="l" t="t" r="r" b="b"/>
              <a:pathLst>
                <a:path w="935" h="480" extrusionOk="0">
                  <a:moveTo>
                    <a:pt x="901" y="0"/>
                  </a:moveTo>
                  <a:cubicBezTo>
                    <a:pt x="739" y="269"/>
                    <a:pt x="513" y="430"/>
                    <a:pt x="222" y="430"/>
                  </a:cubicBezTo>
                  <a:cubicBezTo>
                    <a:pt x="152" y="430"/>
                    <a:pt x="78" y="420"/>
                    <a:pt x="0" y="401"/>
                  </a:cubicBezTo>
                  <a:lnTo>
                    <a:pt x="0" y="401"/>
                  </a:lnTo>
                  <a:cubicBezTo>
                    <a:pt x="0" y="401"/>
                    <a:pt x="33" y="434"/>
                    <a:pt x="67" y="434"/>
                  </a:cubicBezTo>
                  <a:cubicBezTo>
                    <a:pt x="144" y="465"/>
                    <a:pt x="228" y="480"/>
                    <a:pt x="313" y="480"/>
                  </a:cubicBezTo>
                  <a:cubicBezTo>
                    <a:pt x="595" y="480"/>
                    <a:pt x="883" y="316"/>
                    <a:pt x="934" y="34"/>
                  </a:cubicBezTo>
                  <a:cubicBezTo>
                    <a:pt x="934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194825" y="1045350"/>
              <a:ext cx="17550" cy="24225"/>
            </a:xfrm>
            <a:custGeom>
              <a:avLst/>
              <a:gdLst/>
              <a:ahLst/>
              <a:cxnLst/>
              <a:rect l="l" t="t" r="r" b="b"/>
              <a:pathLst>
                <a:path w="702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334"/>
                    <a:pt x="434" y="635"/>
                    <a:pt x="668" y="935"/>
                  </a:cubicBezTo>
                  <a:cubicBezTo>
                    <a:pt x="668" y="935"/>
                    <a:pt x="701" y="968"/>
                    <a:pt x="701" y="968"/>
                  </a:cubicBezTo>
                  <a:cubicBezTo>
                    <a:pt x="501" y="635"/>
                    <a:pt x="268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301575" y="1008675"/>
              <a:ext cx="15875" cy="51725"/>
            </a:xfrm>
            <a:custGeom>
              <a:avLst/>
              <a:gdLst/>
              <a:ahLst/>
              <a:cxnLst/>
              <a:rect l="l" t="t" r="r" b="b"/>
              <a:pathLst>
                <a:path w="635" h="2069" extrusionOk="0">
                  <a:moveTo>
                    <a:pt x="1" y="0"/>
                  </a:moveTo>
                  <a:cubicBezTo>
                    <a:pt x="1" y="0"/>
                    <a:pt x="1" y="0"/>
                    <a:pt x="1" y="33"/>
                  </a:cubicBezTo>
                  <a:cubicBezTo>
                    <a:pt x="12" y="81"/>
                    <a:pt x="23" y="128"/>
                    <a:pt x="35" y="175"/>
                  </a:cubicBezTo>
                  <a:lnTo>
                    <a:pt x="35" y="175"/>
                  </a:lnTo>
                  <a:cubicBezTo>
                    <a:pt x="23" y="117"/>
                    <a:pt x="12" y="58"/>
                    <a:pt x="1" y="0"/>
                  </a:cubicBezTo>
                  <a:close/>
                  <a:moveTo>
                    <a:pt x="35" y="175"/>
                  </a:moveTo>
                  <a:cubicBezTo>
                    <a:pt x="168" y="817"/>
                    <a:pt x="356" y="1457"/>
                    <a:pt x="601" y="2068"/>
                  </a:cubicBezTo>
                  <a:lnTo>
                    <a:pt x="634" y="2068"/>
                  </a:lnTo>
                  <a:cubicBezTo>
                    <a:pt x="417" y="1446"/>
                    <a:pt x="199" y="824"/>
                    <a:pt x="35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293225" y="1012000"/>
              <a:ext cx="22550" cy="61725"/>
            </a:xfrm>
            <a:custGeom>
              <a:avLst/>
              <a:gdLst/>
              <a:ahLst/>
              <a:cxnLst/>
              <a:rect l="l" t="t" r="r" b="b"/>
              <a:pathLst>
                <a:path w="902" h="2469" extrusionOk="0">
                  <a:moveTo>
                    <a:pt x="1" y="0"/>
                  </a:moveTo>
                  <a:cubicBezTo>
                    <a:pt x="34" y="901"/>
                    <a:pt x="668" y="1602"/>
                    <a:pt x="868" y="2469"/>
                  </a:cubicBezTo>
                  <a:lnTo>
                    <a:pt x="902" y="2469"/>
                  </a:lnTo>
                  <a:cubicBezTo>
                    <a:pt x="735" y="1602"/>
                    <a:pt x="101" y="9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300750" y="1084550"/>
              <a:ext cx="19200" cy="59600"/>
            </a:xfrm>
            <a:custGeom>
              <a:avLst/>
              <a:gdLst/>
              <a:ahLst/>
              <a:cxnLst/>
              <a:rect l="l" t="t" r="r" b="b"/>
              <a:pathLst>
                <a:path w="768" h="2384" extrusionOk="0">
                  <a:moveTo>
                    <a:pt x="767" y="1"/>
                  </a:moveTo>
                  <a:cubicBezTo>
                    <a:pt x="667" y="434"/>
                    <a:pt x="601" y="868"/>
                    <a:pt x="467" y="1302"/>
                  </a:cubicBezTo>
                  <a:cubicBezTo>
                    <a:pt x="367" y="1668"/>
                    <a:pt x="267" y="2069"/>
                    <a:pt x="0" y="2369"/>
                  </a:cubicBezTo>
                  <a:cubicBezTo>
                    <a:pt x="0" y="2369"/>
                    <a:pt x="15" y="2384"/>
                    <a:pt x="25" y="2384"/>
                  </a:cubicBezTo>
                  <a:cubicBezTo>
                    <a:pt x="30" y="2384"/>
                    <a:pt x="34" y="2380"/>
                    <a:pt x="34" y="2369"/>
                  </a:cubicBezTo>
                  <a:cubicBezTo>
                    <a:pt x="367" y="2169"/>
                    <a:pt x="467" y="1702"/>
                    <a:pt x="534" y="1335"/>
                  </a:cubicBezTo>
                  <a:cubicBezTo>
                    <a:pt x="667" y="901"/>
                    <a:pt x="734" y="468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50700" y="1191900"/>
              <a:ext cx="19200" cy="14425"/>
            </a:xfrm>
            <a:custGeom>
              <a:avLst/>
              <a:gdLst/>
              <a:ahLst/>
              <a:cxnLst/>
              <a:rect l="l" t="t" r="r" b="b"/>
              <a:pathLst>
                <a:path w="768" h="577" extrusionOk="0">
                  <a:moveTo>
                    <a:pt x="738" y="0"/>
                  </a:moveTo>
                  <a:cubicBezTo>
                    <a:pt x="736" y="0"/>
                    <a:pt x="735" y="3"/>
                    <a:pt x="735" y="10"/>
                  </a:cubicBezTo>
                  <a:cubicBezTo>
                    <a:pt x="601" y="110"/>
                    <a:pt x="501" y="210"/>
                    <a:pt x="368" y="310"/>
                  </a:cubicBezTo>
                  <a:cubicBezTo>
                    <a:pt x="234" y="377"/>
                    <a:pt x="101" y="443"/>
                    <a:pt x="1" y="543"/>
                  </a:cubicBezTo>
                  <a:cubicBezTo>
                    <a:pt x="1" y="543"/>
                    <a:pt x="34" y="577"/>
                    <a:pt x="34" y="577"/>
                  </a:cubicBezTo>
                  <a:cubicBezTo>
                    <a:pt x="334" y="477"/>
                    <a:pt x="568" y="243"/>
                    <a:pt x="768" y="43"/>
                  </a:cubicBezTo>
                  <a:cubicBezTo>
                    <a:pt x="768" y="43"/>
                    <a:pt x="747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128950" y="1246325"/>
              <a:ext cx="95925" cy="42225"/>
            </a:xfrm>
            <a:custGeom>
              <a:avLst/>
              <a:gdLst/>
              <a:ahLst/>
              <a:cxnLst/>
              <a:rect l="l" t="t" r="r" b="b"/>
              <a:pathLst>
                <a:path w="3837" h="1689" extrusionOk="0">
                  <a:moveTo>
                    <a:pt x="3670" y="1"/>
                  </a:moveTo>
                  <a:cubicBezTo>
                    <a:pt x="3637" y="34"/>
                    <a:pt x="3570" y="68"/>
                    <a:pt x="3503" y="101"/>
                  </a:cubicBezTo>
                  <a:cubicBezTo>
                    <a:pt x="3403" y="101"/>
                    <a:pt x="3403" y="101"/>
                    <a:pt x="3336" y="168"/>
                  </a:cubicBezTo>
                  <a:cubicBezTo>
                    <a:pt x="3270" y="201"/>
                    <a:pt x="3236" y="234"/>
                    <a:pt x="3203" y="234"/>
                  </a:cubicBezTo>
                  <a:cubicBezTo>
                    <a:pt x="2869" y="368"/>
                    <a:pt x="2569" y="468"/>
                    <a:pt x="2302" y="635"/>
                  </a:cubicBezTo>
                  <a:cubicBezTo>
                    <a:pt x="2069" y="735"/>
                    <a:pt x="1835" y="868"/>
                    <a:pt x="1635" y="1035"/>
                  </a:cubicBezTo>
                  <a:cubicBezTo>
                    <a:pt x="1535" y="1102"/>
                    <a:pt x="1435" y="1168"/>
                    <a:pt x="1335" y="1235"/>
                  </a:cubicBezTo>
                  <a:cubicBezTo>
                    <a:pt x="1201" y="1302"/>
                    <a:pt x="1101" y="1369"/>
                    <a:pt x="968" y="1402"/>
                  </a:cubicBezTo>
                  <a:cubicBezTo>
                    <a:pt x="968" y="1402"/>
                    <a:pt x="968" y="1435"/>
                    <a:pt x="1001" y="1435"/>
                  </a:cubicBezTo>
                  <a:cubicBezTo>
                    <a:pt x="668" y="1535"/>
                    <a:pt x="368" y="1602"/>
                    <a:pt x="1" y="1602"/>
                  </a:cubicBezTo>
                  <a:cubicBezTo>
                    <a:pt x="1" y="1602"/>
                    <a:pt x="67" y="1669"/>
                    <a:pt x="101" y="1669"/>
                  </a:cubicBezTo>
                  <a:cubicBezTo>
                    <a:pt x="191" y="1682"/>
                    <a:pt x="279" y="1688"/>
                    <a:pt x="367" y="1688"/>
                  </a:cubicBezTo>
                  <a:cubicBezTo>
                    <a:pt x="930" y="1688"/>
                    <a:pt x="1449" y="1433"/>
                    <a:pt x="1969" y="1202"/>
                  </a:cubicBezTo>
                  <a:cubicBezTo>
                    <a:pt x="2302" y="1035"/>
                    <a:pt x="2636" y="868"/>
                    <a:pt x="2969" y="668"/>
                  </a:cubicBezTo>
                  <a:cubicBezTo>
                    <a:pt x="3270" y="501"/>
                    <a:pt x="3637" y="368"/>
                    <a:pt x="3837" y="101"/>
                  </a:cubicBezTo>
                  <a:cubicBezTo>
                    <a:pt x="3837" y="68"/>
                    <a:pt x="3703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994700" y="1074550"/>
              <a:ext cx="102600" cy="138450"/>
            </a:xfrm>
            <a:custGeom>
              <a:avLst/>
              <a:gdLst/>
              <a:ahLst/>
              <a:cxnLst/>
              <a:rect l="l" t="t" r="r" b="b"/>
              <a:pathLst>
                <a:path w="4104" h="5538" extrusionOk="0">
                  <a:moveTo>
                    <a:pt x="2824" y="1812"/>
                  </a:moveTo>
                  <a:cubicBezTo>
                    <a:pt x="2892" y="1812"/>
                    <a:pt x="2963" y="1819"/>
                    <a:pt x="3036" y="1835"/>
                  </a:cubicBezTo>
                  <a:cubicBezTo>
                    <a:pt x="3302" y="1902"/>
                    <a:pt x="3603" y="2035"/>
                    <a:pt x="3870" y="2169"/>
                  </a:cubicBezTo>
                  <a:cubicBezTo>
                    <a:pt x="3947" y="2213"/>
                    <a:pt x="3955" y="2228"/>
                    <a:pt x="3928" y="2228"/>
                  </a:cubicBezTo>
                  <a:cubicBezTo>
                    <a:pt x="3873" y="2228"/>
                    <a:pt x="3681" y="2169"/>
                    <a:pt x="3636" y="2169"/>
                  </a:cubicBezTo>
                  <a:cubicBezTo>
                    <a:pt x="3536" y="2135"/>
                    <a:pt x="3403" y="2068"/>
                    <a:pt x="3269" y="2035"/>
                  </a:cubicBezTo>
                  <a:cubicBezTo>
                    <a:pt x="3089" y="1975"/>
                    <a:pt x="2897" y="1927"/>
                    <a:pt x="2707" y="1927"/>
                  </a:cubicBezTo>
                  <a:cubicBezTo>
                    <a:pt x="2581" y="1927"/>
                    <a:pt x="2455" y="1948"/>
                    <a:pt x="2335" y="2002"/>
                  </a:cubicBezTo>
                  <a:cubicBezTo>
                    <a:pt x="1968" y="2202"/>
                    <a:pt x="1901" y="2602"/>
                    <a:pt x="1801" y="2969"/>
                  </a:cubicBezTo>
                  <a:cubicBezTo>
                    <a:pt x="1735" y="3103"/>
                    <a:pt x="1701" y="3236"/>
                    <a:pt x="1635" y="3403"/>
                  </a:cubicBezTo>
                  <a:cubicBezTo>
                    <a:pt x="1635" y="3403"/>
                    <a:pt x="1635" y="3403"/>
                    <a:pt x="1635" y="3369"/>
                  </a:cubicBezTo>
                  <a:cubicBezTo>
                    <a:pt x="1635" y="3336"/>
                    <a:pt x="1635" y="3303"/>
                    <a:pt x="1635" y="3236"/>
                  </a:cubicBezTo>
                  <a:cubicBezTo>
                    <a:pt x="1735" y="2969"/>
                    <a:pt x="1835" y="2636"/>
                    <a:pt x="1968" y="2369"/>
                  </a:cubicBezTo>
                  <a:cubicBezTo>
                    <a:pt x="2165" y="2031"/>
                    <a:pt x="2457" y="1812"/>
                    <a:pt x="2824" y="1812"/>
                  </a:cubicBezTo>
                  <a:close/>
                  <a:moveTo>
                    <a:pt x="10" y="5432"/>
                  </a:moveTo>
                  <a:cubicBezTo>
                    <a:pt x="6" y="5433"/>
                    <a:pt x="3" y="5435"/>
                    <a:pt x="0" y="5438"/>
                  </a:cubicBezTo>
                  <a:cubicBezTo>
                    <a:pt x="4" y="5436"/>
                    <a:pt x="7" y="5434"/>
                    <a:pt x="10" y="5432"/>
                  </a:cubicBezTo>
                  <a:close/>
                  <a:moveTo>
                    <a:pt x="1168" y="0"/>
                  </a:moveTo>
                  <a:cubicBezTo>
                    <a:pt x="1501" y="801"/>
                    <a:pt x="1434" y="1702"/>
                    <a:pt x="1468" y="2602"/>
                  </a:cubicBezTo>
                  <a:cubicBezTo>
                    <a:pt x="1468" y="2769"/>
                    <a:pt x="1468" y="2969"/>
                    <a:pt x="1468" y="3169"/>
                  </a:cubicBezTo>
                  <a:cubicBezTo>
                    <a:pt x="1468" y="3236"/>
                    <a:pt x="1434" y="3303"/>
                    <a:pt x="1434" y="3336"/>
                  </a:cubicBezTo>
                  <a:cubicBezTo>
                    <a:pt x="1334" y="3603"/>
                    <a:pt x="1268" y="3836"/>
                    <a:pt x="1168" y="4103"/>
                  </a:cubicBezTo>
                  <a:cubicBezTo>
                    <a:pt x="934" y="4470"/>
                    <a:pt x="667" y="4837"/>
                    <a:pt x="300" y="5137"/>
                  </a:cubicBezTo>
                  <a:cubicBezTo>
                    <a:pt x="300" y="5137"/>
                    <a:pt x="367" y="5171"/>
                    <a:pt x="400" y="5204"/>
                  </a:cubicBezTo>
                  <a:cubicBezTo>
                    <a:pt x="270" y="5302"/>
                    <a:pt x="140" y="5367"/>
                    <a:pt x="10" y="5432"/>
                  </a:cubicBezTo>
                  <a:lnTo>
                    <a:pt x="10" y="5432"/>
                  </a:lnTo>
                  <a:cubicBezTo>
                    <a:pt x="11" y="5432"/>
                    <a:pt x="12" y="5432"/>
                    <a:pt x="14" y="5432"/>
                  </a:cubicBezTo>
                  <a:cubicBezTo>
                    <a:pt x="55" y="5432"/>
                    <a:pt x="141" y="5538"/>
                    <a:pt x="200" y="5538"/>
                  </a:cubicBezTo>
                  <a:cubicBezTo>
                    <a:pt x="500" y="5404"/>
                    <a:pt x="801" y="5237"/>
                    <a:pt x="1034" y="5004"/>
                  </a:cubicBezTo>
                  <a:lnTo>
                    <a:pt x="1068" y="5004"/>
                  </a:lnTo>
                  <a:cubicBezTo>
                    <a:pt x="1268" y="4804"/>
                    <a:pt x="1401" y="4570"/>
                    <a:pt x="1468" y="4303"/>
                  </a:cubicBezTo>
                  <a:cubicBezTo>
                    <a:pt x="1535" y="4170"/>
                    <a:pt x="1568" y="4070"/>
                    <a:pt x="1601" y="3936"/>
                  </a:cubicBezTo>
                  <a:cubicBezTo>
                    <a:pt x="1768" y="3636"/>
                    <a:pt x="1901" y="3303"/>
                    <a:pt x="2002" y="2969"/>
                  </a:cubicBezTo>
                  <a:cubicBezTo>
                    <a:pt x="2102" y="2569"/>
                    <a:pt x="2235" y="2102"/>
                    <a:pt x="2702" y="2035"/>
                  </a:cubicBezTo>
                  <a:cubicBezTo>
                    <a:pt x="2768" y="2021"/>
                    <a:pt x="2834" y="2015"/>
                    <a:pt x="2901" y="2015"/>
                  </a:cubicBezTo>
                  <a:cubicBezTo>
                    <a:pt x="3301" y="2015"/>
                    <a:pt x="3702" y="2240"/>
                    <a:pt x="4103" y="2269"/>
                  </a:cubicBezTo>
                  <a:cubicBezTo>
                    <a:pt x="4103" y="2269"/>
                    <a:pt x="4036" y="2235"/>
                    <a:pt x="4036" y="2235"/>
                  </a:cubicBezTo>
                  <a:cubicBezTo>
                    <a:pt x="3637" y="2046"/>
                    <a:pt x="3118" y="1750"/>
                    <a:pt x="2655" y="1750"/>
                  </a:cubicBezTo>
                  <a:cubicBezTo>
                    <a:pt x="2384" y="1750"/>
                    <a:pt x="2132" y="1852"/>
                    <a:pt x="1935" y="2135"/>
                  </a:cubicBezTo>
                  <a:cubicBezTo>
                    <a:pt x="1801" y="2302"/>
                    <a:pt x="1701" y="2502"/>
                    <a:pt x="1635" y="2736"/>
                  </a:cubicBezTo>
                  <a:cubicBezTo>
                    <a:pt x="1635" y="2669"/>
                    <a:pt x="1635" y="2602"/>
                    <a:pt x="1635" y="2535"/>
                  </a:cubicBezTo>
                  <a:cubicBezTo>
                    <a:pt x="1601" y="1668"/>
                    <a:pt x="1601" y="801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61325" y="1136250"/>
              <a:ext cx="30050" cy="21725"/>
            </a:xfrm>
            <a:custGeom>
              <a:avLst/>
              <a:gdLst/>
              <a:ahLst/>
              <a:cxnLst/>
              <a:rect l="l" t="t" r="r" b="b"/>
              <a:pathLst>
                <a:path w="1202" h="869" extrusionOk="0">
                  <a:moveTo>
                    <a:pt x="1168" y="1"/>
                  </a:moveTo>
                  <a:cubicBezTo>
                    <a:pt x="1002" y="201"/>
                    <a:pt x="868" y="368"/>
                    <a:pt x="668" y="501"/>
                  </a:cubicBezTo>
                  <a:cubicBezTo>
                    <a:pt x="468" y="668"/>
                    <a:pt x="234" y="768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468" y="768"/>
                    <a:pt x="1002" y="468"/>
                    <a:pt x="1202" y="34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948000" y="1170450"/>
              <a:ext cx="21700" cy="2850"/>
            </a:xfrm>
            <a:custGeom>
              <a:avLst/>
              <a:gdLst/>
              <a:ahLst/>
              <a:cxnLst/>
              <a:rect l="l" t="t" r="r" b="b"/>
              <a:pathLst>
                <a:path w="868" h="114" extrusionOk="0">
                  <a:moveTo>
                    <a:pt x="834" y="0"/>
                  </a:moveTo>
                  <a:cubicBezTo>
                    <a:pt x="662" y="65"/>
                    <a:pt x="489" y="102"/>
                    <a:pt x="308" y="102"/>
                  </a:cubicBezTo>
                  <a:cubicBezTo>
                    <a:pt x="209" y="102"/>
                    <a:pt x="107" y="91"/>
                    <a:pt x="0" y="67"/>
                  </a:cubicBezTo>
                  <a:lnTo>
                    <a:pt x="0" y="67"/>
                  </a:lnTo>
                  <a:cubicBezTo>
                    <a:pt x="135" y="97"/>
                    <a:pt x="263" y="114"/>
                    <a:pt x="391" y="114"/>
                  </a:cubicBezTo>
                  <a:cubicBezTo>
                    <a:pt x="547" y="114"/>
                    <a:pt x="702" y="89"/>
                    <a:pt x="867" y="34"/>
                  </a:cubicBezTo>
                  <a:cubicBezTo>
                    <a:pt x="867" y="34"/>
                    <a:pt x="867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929650" y="1157100"/>
              <a:ext cx="30875" cy="3950"/>
            </a:xfrm>
            <a:custGeom>
              <a:avLst/>
              <a:gdLst/>
              <a:ahLst/>
              <a:cxnLst/>
              <a:rect l="l" t="t" r="r" b="b"/>
              <a:pathLst>
                <a:path w="1235" h="158" extrusionOk="0">
                  <a:moveTo>
                    <a:pt x="0" y="1"/>
                  </a:moveTo>
                  <a:cubicBezTo>
                    <a:pt x="39" y="14"/>
                    <a:pt x="78" y="25"/>
                    <a:pt x="117" y="36"/>
                  </a:cubicBezTo>
                  <a:lnTo>
                    <a:pt x="117" y="36"/>
                  </a:lnTo>
                  <a:cubicBezTo>
                    <a:pt x="89" y="25"/>
                    <a:pt x="61" y="13"/>
                    <a:pt x="34" y="1"/>
                  </a:cubicBezTo>
                  <a:close/>
                  <a:moveTo>
                    <a:pt x="117" y="36"/>
                  </a:moveTo>
                  <a:lnTo>
                    <a:pt x="117" y="36"/>
                  </a:lnTo>
                  <a:cubicBezTo>
                    <a:pt x="324" y="117"/>
                    <a:pt x="549" y="157"/>
                    <a:pt x="775" y="157"/>
                  </a:cubicBezTo>
                  <a:cubicBezTo>
                    <a:pt x="930" y="157"/>
                    <a:pt x="1084" y="138"/>
                    <a:pt x="1234" y="101"/>
                  </a:cubicBezTo>
                  <a:cubicBezTo>
                    <a:pt x="1234" y="101"/>
                    <a:pt x="1201" y="67"/>
                    <a:pt x="1201" y="67"/>
                  </a:cubicBezTo>
                  <a:cubicBezTo>
                    <a:pt x="1035" y="95"/>
                    <a:pt x="870" y="111"/>
                    <a:pt x="704" y="111"/>
                  </a:cubicBezTo>
                  <a:cubicBezTo>
                    <a:pt x="508" y="111"/>
                    <a:pt x="313" y="89"/>
                    <a:pt x="117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187325" y="1115400"/>
              <a:ext cx="12525" cy="25875"/>
            </a:xfrm>
            <a:custGeom>
              <a:avLst/>
              <a:gdLst/>
              <a:ahLst/>
              <a:cxnLst/>
              <a:rect l="l" t="t" r="r" b="b"/>
              <a:pathLst>
                <a:path w="501" h="1035" extrusionOk="0">
                  <a:moveTo>
                    <a:pt x="468" y="1"/>
                  </a:moveTo>
                  <a:cubicBezTo>
                    <a:pt x="167" y="234"/>
                    <a:pt x="1" y="635"/>
                    <a:pt x="67" y="1035"/>
                  </a:cubicBezTo>
                  <a:lnTo>
                    <a:pt x="101" y="1035"/>
                  </a:lnTo>
                  <a:cubicBezTo>
                    <a:pt x="101" y="635"/>
                    <a:pt x="234" y="334"/>
                    <a:pt x="501" y="34"/>
                  </a:cubicBezTo>
                  <a:cubicBezTo>
                    <a:pt x="501" y="34"/>
                    <a:pt x="501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192325" y="1131250"/>
              <a:ext cx="7525" cy="30875"/>
            </a:xfrm>
            <a:custGeom>
              <a:avLst/>
              <a:gdLst/>
              <a:ahLst/>
              <a:cxnLst/>
              <a:rect l="l" t="t" r="r" b="b"/>
              <a:pathLst>
                <a:path w="301" h="1235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401"/>
                    <a:pt x="34" y="835"/>
                    <a:pt x="268" y="1201"/>
                  </a:cubicBezTo>
                  <a:cubicBezTo>
                    <a:pt x="268" y="1235"/>
                    <a:pt x="301" y="1235"/>
                    <a:pt x="301" y="1235"/>
                  </a:cubicBezTo>
                  <a:cubicBezTo>
                    <a:pt x="101" y="868"/>
                    <a:pt x="67" y="434"/>
                    <a:pt x="234" y="34"/>
                  </a:cubicBezTo>
                  <a:cubicBezTo>
                    <a:pt x="234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89825" y="1155425"/>
              <a:ext cx="10025" cy="22550"/>
            </a:xfrm>
            <a:custGeom>
              <a:avLst/>
              <a:gdLst/>
              <a:ahLst/>
              <a:cxnLst/>
              <a:rect l="l" t="t" r="r" b="b"/>
              <a:pathLst>
                <a:path w="401" h="902" extrusionOk="0">
                  <a:moveTo>
                    <a:pt x="1" y="1"/>
                  </a:moveTo>
                  <a:cubicBezTo>
                    <a:pt x="67" y="301"/>
                    <a:pt x="167" y="601"/>
                    <a:pt x="368" y="868"/>
                  </a:cubicBezTo>
                  <a:cubicBezTo>
                    <a:pt x="368" y="902"/>
                    <a:pt x="401" y="902"/>
                    <a:pt x="401" y="902"/>
                  </a:cubicBezTo>
                  <a:cubicBezTo>
                    <a:pt x="234" y="601"/>
                    <a:pt x="101" y="3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828750" y="956950"/>
              <a:ext cx="427825" cy="344150"/>
            </a:xfrm>
            <a:custGeom>
              <a:avLst/>
              <a:gdLst/>
              <a:ahLst/>
              <a:cxnLst/>
              <a:rect l="l" t="t" r="r" b="b"/>
              <a:pathLst>
                <a:path w="17113" h="13766" extrusionOk="0">
                  <a:moveTo>
                    <a:pt x="1968" y="8674"/>
                  </a:moveTo>
                  <a:cubicBezTo>
                    <a:pt x="1968" y="8674"/>
                    <a:pt x="1968" y="8698"/>
                    <a:pt x="1989" y="8705"/>
                  </a:cubicBezTo>
                  <a:lnTo>
                    <a:pt x="1989" y="8705"/>
                  </a:lnTo>
                  <a:cubicBezTo>
                    <a:pt x="1982" y="8695"/>
                    <a:pt x="1975" y="8684"/>
                    <a:pt x="1968" y="8674"/>
                  </a:cubicBezTo>
                  <a:close/>
                  <a:moveTo>
                    <a:pt x="867" y="1"/>
                  </a:moveTo>
                  <a:cubicBezTo>
                    <a:pt x="0" y="1002"/>
                    <a:pt x="400" y="2803"/>
                    <a:pt x="801" y="3904"/>
                  </a:cubicBezTo>
                  <a:cubicBezTo>
                    <a:pt x="1067" y="4638"/>
                    <a:pt x="1168" y="5305"/>
                    <a:pt x="1301" y="6072"/>
                  </a:cubicBezTo>
                  <a:lnTo>
                    <a:pt x="1234" y="6072"/>
                  </a:lnTo>
                  <a:cubicBezTo>
                    <a:pt x="1401" y="6639"/>
                    <a:pt x="1534" y="7306"/>
                    <a:pt x="1735" y="7940"/>
                  </a:cubicBezTo>
                  <a:cubicBezTo>
                    <a:pt x="1768" y="8207"/>
                    <a:pt x="1868" y="8474"/>
                    <a:pt x="2001" y="8707"/>
                  </a:cubicBezTo>
                  <a:cubicBezTo>
                    <a:pt x="1997" y="8707"/>
                    <a:pt x="1993" y="8706"/>
                    <a:pt x="1989" y="8705"/>
                  </a:cubicBezTo>
                  <a:lnTo>
                    <a:pt x="1989" y="8705"/>
                  </a:lnTo>
                  <a:cubicBezTo>
                    <a:pt x="2049" y="8795"/>
                    <a:pt x="2109" y="8881"/>
                    <a:pt x="2168" y="8941"/>
                  </a:cubicBezTo>
                  <a:cubicBezTo>
                    <a:pt x="2302" y="9074"/>
                    <a:pt x="2402" y="9174"/>
                    <a:pt x="2535" y="9308"/>
                  </a:cubicBezTo>
                  <a:cubicBezTo>
                    <a:pt x="2602" y="9341"/>
                    <a:pt x="2702" y="9374"/>
                    <a:pt x="2802" y="9441"/>
                  </a:cubicBezTo>
                  <a:cubicBezTo>
                    <a:pt x="2869" y="9474"/>
                    <a:pt x="2969" y="9541"/>
                    <a:pt x="3036" y="9574"/>
                  </a:cubicBezTo>
                  <a:cubicBezTo>
                    <a:pt x="3102" y="9608"/>
                    <a:pt x="3136" y="9675"/>
                    <a:pt x="3169" y="9708"/>
                  </a:cubicBezTo>
                  <a:cubicBezTo>
                    <a:pt x="3336" y="10008"/>
                    <a:pt x="3236" y="10242"/>
                    <a:pt x="3503" y="10475"/>
                  </a:cubicBezTo>
                  <a:cubicBezTo>
                    <a:pt x="4036" y="11009"/>
                    <a:pt x="4803" y="11376"/>
                    <a:pt x="5404" y="11809"/>
                  </a:cubicBezTo>
                  <a:cubicBezTo>
                    <a:pt x="5971" y="12243"/>
                    <a:pt x="6538" y="12677"/>
                    <a:pt x="7138" y="13010"/>
                  </a:cubicBezTo>
                  <a:cubicBezTo>
                    <a:pt x="8077" y="13524"/>
                    <a:pt x="9183" y="13766"/>
                    <a:pt x="10309" y="13766"/>
                  </a:cubicBezTo>
                  <a:cubicBezTo>
                    <a:pt x="12106" y="13766"/>
                    <a:pt x="13952" y="13150"/>
                    <a:pt x="15244" y="12043"/>
                  </a:cubicBezTo>
                  <a:cubicBezTo>
                    <a:pt x="15411" y="12010"/>
                    <a:pt x="15544" y="11876"/>
                    <a:pt x="15678" y="11809"/>
                  </a:cubicBezTo>
                  <a:cubicBezTo>
                    <a:pt x="15845" y="11709"/>
                    <a:pt x="16045" y="11609"/>
                    <a:pt x="16178" y="11476"/>
                  </a:cubicBezTo>
                  <a:cubicBezTo>
                    <a:pt x="16178" y="11476"/>
                    <a:pt x="16145" y="11442"/>
                    <a:pt x="16112" y="11442"/>
                  </a:cubicBezTo>
                  <a:cubicBezTo>
                    <a:pt x="16178" y="11409"/>
                    <a:pt x="16245" y="11376"/>
                    <a:pt x="16312" y="11342"/>
                  </a:cubicBezTo>
                  <a:cubicBezTo>
                    <a:pt x="16612" y="11242"/>
                    <a:pt x="16912" y="11109"/>
                    <a:pt x="17112" y="10842"/>
                  </a:cubicBezTo>
                  <a:cubicBezTo>
                    <a:pt x="17112" y="10813"/>
                    <a:pt x="16989" y="10735"/>
                    <a:pt x="16954" y="10735"/>
                  </a:cubicBezTo>
                  <a:cubicBezTo>
                    <a:pt x="16949" y="10735"/>
                    <a:pt x="16945" y="10737"/>
                    <a:pt x="16945" y="10742"/>
                  </a:cubicBezTo>
                  <a:cubicBezTo>
                    <a:pt x="16345" y="11176"/>
                    <a:pt x="15611" y="11109"/>
                    <a:pt x="15011" y="11476"/>
                  </a:cubicBezTo>
                  <a:cubicBezTo>
                    <a:pt x="14544" y="11743"/>
                    <a:pt x="14177" y="12210"/>
                    <a:pt x="13777" y="12610"/>
                  </a:cubicBezTo>
                  <a:cubicBezTo>
                    <a:pt x="12539" y="13217"/>
                    <a:pt x="11213" y="13629"/>
                    <a:pt x="9863" y="13629"/>
                  </a:cubicBezTo>
                  <a:cubicBezTo>
                    <a:pt x="9358" y="13629"/>
                    <a:pt x="8848" y="13571"/>
                    <a:pt x="8339" y="13444"/>
                  </a:cubicBezTo>
                  <a:cubicBezTo>
                    <a:pt x="6838" y="13077"/>
                    <a:pt x="5537" y="11809"/>
                    <a:pt x="4270" y="10942"/>
                  </a:cubicBezTo>
                  <a:cubicBezTo>
                    <a:pt x="3903" y="10675"/>
                    <a:pt x="3703" y="10508"/>
                    <a:pt x="3569" y="10075"/>
                  </a:cubicBezTo>
                  <a:cubicBezTo>
                    <a:pt x="3569" y="10041"/>
                    <a:pt x="3569" y="9941"/>
                    <a:pt x="3536" y="9908"/>
                  </a:cubicBezTo>
                  <a:cubicBezTo>
                    <a:pt x="3503" y="9841"/>
                    <a:pt x="3469" y="9808"/>
                    <a:pt x="3402" y="9741"/>
                  </a:cubicBezTo>
                  <a:lnTo>
                    <a:pt x="3402" y="9741"/>
                  </a:lnTo>
                  <a:cubicBezTo>
                    <a:pt x="3736" y="9908"/>
                    <a:pt x="4036" y="10041"/>
                    <a:pt x="4370" y="10175"/>
                  </a:cubicBezTo>
                  <a:cubicBezTo>
                    <a:pt x="4383" y="10177"/>
                    <a:pt x="4392" y="10179"/>
                    <a:pt x="4400" y="10179"/>
                  </a:cubicBezTo>
                  <a:cubicBezTo>
                    <a:pt x="4487" y="10179"/>
                    <a:pt x="4200" y="10006"/>
                    <a:pt x="4170" y="9975"/>
                  </a:cubicBezTo>
                  <a:cubicBezTo>
                    <a:pt x="4103" y="9941"/>
                    <a:pt x="4003" y="9908"/>
                    <a:pt x="3936" y="9875"/>
                  </a:cubicBezTo>
                  <a:cubicBezTo>
                    <a:pt x="3869" y="9841"/>
                    <a:pt x="3736" y="9741"/>
                    <a:pt x="3736" y="9741"/>
                  </a:cubicBezTo>
                  <a:cubicBezTo>
                    <a:pt x="3236" y="9508"/>
                    <a:pt x="2735" y="9208"/>
                    <a:pt x="2402" y="8774"/>
                  </a:cubicBezTo>
                  <a:cubicBezTo>
                    <a:pt x="2402" y="8741"/>
                    <a:pt x="2368" y="8707"/>
                    <a:pt x="2335" y="8674"/>
                  </a:cubicBezTo>
                  <a:cubicBezTo>
                    <a:pt x="2268" y="8507"/>
                    <a:pt x="2202" y="8307"/>
                    <a:pt x="2135" y="8140"/>
                  </a:cubicBezTo>
                  <a:lnTo>
                    <a:pt x="2035" y="7807"/>
                  </a:lnTo>
                  <a:cubicBezTo>
                    <a:pt x="2068" y="7807"/>
                    <a:pt x="2068" y="7840"/>
                    <a:pt x="2068" y="7873"/>
                  </a:cubicBezTo>
                  <a:cubicBezTo>
                    <a:pt x="2102" y="7907"/>
                    <a:pt x="2302" y="7973"/>
                    <a:pt x="2302" y="7973"/>
                  </a:cubicBezTo>
                  <a:cubicBezTo>
                    <a:pt x="2235" y="7473"/>
                    <a:pt x="1901" y="7039"/>
                    <a:pt x="1735" y="6539"/>
                  </a:cubicBezTo>
                  <a:cubicBezTo>
                    <a:pt x="1835" y="5805"/>
                    <a:pt x="1668" y="5071"/>
                    <a:pt x="1468" y="4371"/>
                  </a:cubicBezTo>
                  <a:cubicBezTo>
                    <a:pt x="1168" y="3503"/>
                    <a:pt x="967" y="2669"/>
                    <a:pt x="767" y="1769"/>
                  </a:cubicBezTo>
                  <a:cubicBezTo>
                    <a:pt x="834" y="1202"/>
                    <a:pt x="967" y="635"/>
                    <a:pt x="1001" y="68"/>
                  </a:cubicBezTo>
                  <a:cubicBezTo>
                    <a:pt x="1001" y="68"/>
                    <a:pt x="90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997200" y="1014500"/>
              <a:ext cx="15850" cy="42550"/>
            </a:xfrm>
            <a:custGeom>
              <a:avLst/>
              <a:gdLst/>
              <a:ahLst/>
              <a:cxnLst/>
              <a:rect l="l" t="t" r="r" b="b"/>
              <a:pathLst>
                <a:path w="634" h="1702" extrusionOk="0">
                  <a:moveTo>
                    <a:pt x="434" y="1"/>
                  </a:moveTo>
                  <a:lnTo>
                    <a:pt x="434" y="1"/>
                  </a:lnTo>
                  <a:cubicBezTo>
                    <a:pt x="601" y="634"/>
                    <a:pt x="400" y="1168"/>
                    <a:pt x="0" y="1668"/>
                  </a:cubicBezTo>
                  <a:cubicBezTo>
                    <a:pt x="0" y="1668"/>
                    <a:pt x="34" y="1702"/>
                    <a:pt x="34" y="1702"/>
                  </a:cubicBezTo>
                  <a:cubicBezTo>
                    <a:pt x="501" y="1301"/>
                    <a:pt x="634" y="601"/>
                    <a:pt x="467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998025" y="10478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01" y="1"/>
                  </a:moveTo>
                  <a:cubicBezTo>
                    <a:pt x="334" y="268"/>
                    <a:pt x="201" y="468"/>
                    <a:pt x="1" y="668"/>
                  </a:cubicBezTo>
                  <a:cubicBezTo>
                    <a:pt x="1" y="701"/>
                    <a:pt x="67" y="735"/>
                    <a:pt x="67" y="735"/>
                  </a:cubicBezTo>
                  <a:cubicBezTo>
                    <a:pt x="301" y="568"/>
                    <a:pt x="434" y="301"/>
                    <a:pt x="434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97200" y="1057025"/>
              <a:ext cx="12525" cy="20875"/>
            </a:xfrm>
            <a:custGeom>
              <a:avLst/>
              <a:gdLst/>
              <a:ahLst/>
              <a:cxnLst/>
              <a:rect l="l" t="t" r="r" b="b"/>
              <a:pathLst>
                <a:path w="501" h="835" extrusionOk="0">
                  <a:moveTo>
                    <a:pt x="434" y="1"/>
                  </a:moveTo>
                  <a:cubicBezTo>
                    <a:pt x="367" y="334"/>
                    <a:pt x="200" y="534"/>
                    <a:pt x="0" y="801"/>
                  </a:cubicBezTo>
                  <a:cubicBezTo>
                    <a:pt x="0" y="801"/>
                    <a:pt x="34" y="835"/>
                    <a:pt x="34" y="835"/>
                  </a:cubicBezTo>
                  <a:cubicBezTo>
                    <a:pt x="300" y="668"/>
                    <a:pt x="434" y="334"/>
                    <a:pt x="501" y="34"/>
                  </a:cubicBezTo>
                  <a:cubicBezTo>
                    <a:pt x="501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998025" y="1074550"/>
              <a:ext cx="10875" cy="10850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67" y="0"/>
                  </a:moveTo>
                  <a:cubicBezTo>
                    <a:pt x="234" y="134"/>
                    <a:pt x="101" y="267"/>
                    <a:pt x="1" y="434"/>
                  </a:cubicBezTo>
                  <a:lnTo>
                    <a:pt x="34" y="434"/>
                  </a:lnTo>
                  <a:cubicBezTo>
                    <a:pt x="167" y="334"/>
                    <a:pt x="301" y="167"/>
                    <a:pt x="434" y="34"/>
                  </a:cubicBezTo>
                  <a:cubicBezTo>
                    <a:pt x="434" y="34"/>
                    <a:pt x="3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999700" y="1081225"/>
              <a:ext cx="12525" cy="15025"/>
            </a:xfrm>
            <a:custGeom>
              <a:avLst/>
              <a:gdLst/>
              <a:ahLst/>
              <a:cxnLst/>
              <a:rect l="l" t="t" r="r" b="b"/>
              <a:pathLst>
                <a:path w="501" h="601" extrusionOk="0">
                  <a:moveTo>
                    <a:pt x="434" y="0"/>
                  </a:moveTo>
                  <a:cubicBezTo>
                    <a:pt x="401" y="100"/>
                    <a:pt x="334" y="200"/>
                    <a:pt x="267" y="300"/>
                  </a:cubicBezTo>
                  <a:cubicBezTo>
                    <a:pt x="200" y="400"/>
                    <a:pt x="100" y="467"/>
                    <a:pt x="34" y="567"/>
                  </a:cubicBezTo>
                  <a:cubicBezTo>
                    <a:pt x="0" y="567"/>
                    <a:pt x="67" y="601"/>
                    <a:pt x="67" y="601"/>
                  </a:cubicBezTo>
                  <a:cubicBezTo>
                    <a:pt x="267" y="501"/>
                    <a:pt x="434" y="267"/>
                    <a:pt x="501" y="33"/>
                  </a:cubicBezTo>
                  <a:cubicBezTo>
                    <a:pt x="501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004700" y="1087900"/>
              <a:ext cx="13375" cy="18350"/>
            </a:xfrm>
            <a:custGeom>
              <a:avLst/>
              <a:gdLst/>
              <a:ahLst/>
              <a:cxnLst/>
              <a:rect l="l" t="t" r="r" b="b"/>
              <a:pathLst>
                <a:path w="535" h="734" extrusionOk="0">
                  <a:moveTo>
                    <a:pt x="467" y="0"/>
                  </a:moveTo>
                  <a:cubicBezTo>
                    <a:pt x="367" y="300"/>
                    <a:pt x="201" y="500"/>
                    <a:pt x="0" y="734"/>
                  </a:cubicBezTo>
                  <a:lnTo>
                    <a:pt x="34" y="734"/>
                  </a:lnTo>
                  <a:cubicBezTo>
                    <a:pt x="267" y="567"/>
                    <a:pt x="434" y="300"/>
                    <a:pt x="534" y="33"/>
                  </a:cubicBezTo>
                  <a:cubicBezTo>
                    <a:pt x="534" y="33"/>
                    <a:pt x="4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009700" y="1100175"/>
              <a:ext cx="8375" cy="12750"/>
            </a:xfrm>
            <a:custGeom>
              <a:avLst/>
              <a:gdLst/>
              <a:ahLst/>
              <a:cxnLst/>
              <a:rect l="l" t="t" r="r" b="b"/>
              <a:pathLst>
                <a:path w="335" h="510" extrusionOk="0">
                  <a:moveTo>
                    <a:pt x="274" y="0"/>
                  </a:moveTo>
                  <a:cubicBezTo>
                    <a:pt x="270" y="0"/>
                    <a:pt x="267" y="3"/>
                    <a:pt x="267" y="9"/>
                  </a:cubicBezTo>
                  <a:cubicBezTo>
                    <a:pt x="234" y="76"/>
                    <a:pt x="167" y="176"/>
                    <a:pt x="134" y="243"/>
                  </a:cubicBezTo>
                  <a:cubicBezTo>
                    <a:pt x="67" y="310"/>
                    <a:pt x="34" y="410"/>
                    <a:pt x="1" y="476"/>
                  </a:cubicBezTo>
                  <a:cubicBezTo>
                    <a:pt x="1" y="510"/>
                    <a:pt x="34" y="510"/>
                    <a:pt x="34" y="510"/>
                  </a:cubicBezTo>
                  <a:cubicBezTo>
                    <a:pt x="101" y="443"/>
                    <a:pt x="134" y="343"/>
                    <a:pt x="201" y="276"/>
                  </a:cubicBezTo>
                  <a:cubicBezTo>
                    <a:pt x="234" y="210"/>
                    <a:pt x="301" y="109"/>
                    <a:pt x="334" y="43"/>
                  </a:cubicBezTo>
                  <a:cubicBezTo>
                    <a:pt x="334" y="43"/>
                    <a:pt x="291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021375" y="1107900"/>
              <a:ext cx="3350" cy="13375"/>
            </a:xfrm>
            <a:custGeom>
              <a:avLst/>
              <a:gdLst/>
              <a:ahLst/>
              <a:cxnLst/>
              <a:rect l="l" t="t" r="r" b="b"/>
              <a:pathLst>
                <a:path w="134" h="535" extrusionOk="0">
                  <a:moveTo>
                    <a:pt x="101" y="1"/>
                  </a:moveTo>
                  <a:cubicBezTo>
                    <a:pt x="67" y="167"/>
                    <a:pt x="34" y="334"/>
                    <a:pt x="1" y="501"/>
                  </a:cubicBezTo>
                  <a:cubicBezTo>
                    <a:pt x="1" y="534"/>
                    <a:pt x="34" y="534"/>
                    <a:pt x="34" y="534"/>
                  </a:cubicBezTo>
                  <a:cubicBezTo>
                    <a:pt x="67" y="368"/>
                    <a:pt x="101" y="201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31450" y="1123550"/>
              <a:ext cx="41725" cy="6050"/>
            </a:xfrm>
            <a:custGeom>
              <a:avLst/>
              <a:gdLst/>
              <a:ahLst/>
              <a:cxnLst/>
              <a:rect l="l" t="t" r="r" b="b"/>
              <a:pathLst>
                <a:path w="1669" h="242" extrusionOk="0">
                  <a:moveTo>
                    <a:pt x="270" y="0"/>
                  </a:moveTo>
                  <a:cubicBezTo>
                    <a:pt x="180" y="0"/>
                    <a:pt x="90" y="3"/>
                    <a:pt x="1" y="8"/>
                  </a:cubicBezTo>
                  <a:cubicBezTo>
                    <a:pt x="1" y="8"/>
                    <a:pt x="1" y="42"/>
                    <a:pt x="1" y="42"/>
                  </a:cubicBezTo>
                  <a:cubicBezTo>
                    <a:pt x="568" y="42"/>
                    <a:pt x="1135" y="75"/>
                    <a:pt x="1669" y="242"/>
                  </a:cubicBezTo>
                  <a:cubicBezTo>
                    <a:pt x="1669" y="242"/>
                    <a:pt x="1635" y="209"/>
                    <a:pt x="1635" y="209"/>
                  </a:cubicBezTo>
                  <a:cubicBezTo>
                    <a:pt x="1190" y="70"/>
                    <a:pt x="723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902950" y="798100"/>
              <a:ext cx="367375" cy="92325"/>
            </a:xfrm>
            <a:custGeom>
              <a:avLst/>
              <a:gdLst/>
              <a:ahLst/>
              <a:cxnLst/>
              <a:rect l="l" t="t" r="r" b="b"/>
              <a:pathLst>
                <a:path w="14695" h="3693" extrusionOk="0">
                  <a:moveTo>
                    <a:pt x="10642" y="1"/>
                  </a:moveTo>
                  <a:cubicBezTo>
                    <a:pt x="9339" y="1"/>
                    <a:pt x="8080" y="585"/>
                    <a:pt x="6770" y="585"/>
                  </a:cubicBezTo>
                  <a:cubicBezTo>
                    <a:pt x="6738" y="585"/>
                    <a:pt x="6705" y="585"/>
                    <a:pt x="6672" y="584"/>
                  </a:cubicBezTo>
                  <a:cubicBezTo>
                    <a:pt x="5918" y="565"/>
                    <a:pt x="5140" y="444"/>
                    <a:pt x="4373" y="444"/>
                  </a:cubicBezTo>
                  <a:cubicBezTo>
                    <a:pt x="3818" y="444"/>
                    <a:pt x="3268" y="507"/>
                    <a:pt x="2736" y="718"/>
                  </a:cubicBezTo>
                  <a:cubicBezTo>
                    <a:pt x="2102" y="984"/>
                    <a:pt x="1602" y="1418"/>
                    <a:pt x="1135" y="1885"/>
                  </a:cubicBezTo>
                  <a:cubicBezTo>
                    <a:pt x="735" y="2352"/>
                    <a:pt x="134" y="2952"/>
                    <a:pt x="1" y="3553"/>
                  </a:cubicBezTo>
                  <a:cubicBezTo>
                    <a:pt x="1" y="3611"/>
                    <a:pt x="150" y="3693"/>
                    <a:pt x="191" y="3693"/>
                  </a:cubicBezTo>
                  <a:cubicBezTo>
                    <a:pt x="197" y="3693"/>
                    <a:pt x="201" y="3691"/>
                    <a:pt x="201" y="3686"/>
                  </a:cubicBezTo>
                  <a:cubicBezTo>
                    <a:pt x="668" y="3353"/>
                    <a:pt x="935" y="2752"/>
                    <a:pt x="1302" y="2319"/>
                  </a:cubicBezTo>
                  <a:cubicBezTo>
                    <a:pt x="1635" y="1918"/>
                    <a:pt x="2036" y="1551"/>
                    <a:pt x="2469" y="1251"/>
                  </a:cubicBezTo>
                  <a:cubicBezTo>
                    <a:pt x="3211" y="772"/>
                    <a:pt x="4009" y="648"/>
                    <a:pt x="4827" y="648"/>
                  </a:cubicBezTo>
                  <a:cubicBezTo>
                    <a:pt x="5260" y="648"/>
                    <a:pt x="5699" y="683"/>
                    <a:pt x="6139" y="718"/>
                  </a:cubicBezTo>
                  <a:cubicBezTo>
                    <a:pt x="6366" y="735"/>
                    <a:pt x="6586" y="744"/>
                    <a:pt x="6803" y="744"/>
                  </a:cubicBezTo>
                  <a:cubicBezTo>
                    <a:pt x="7794" y="744"/>
                    <a:pt x="8695" y="570"/>
                    <a:pt x="9708" y="351"/>
                  </a:cubicBezTo>
                  <a:cubicBezTo>
                    <a:pt x="10138" y="255"/>
                    <a:pt x="10568" y="177"/>
                    <a:pt x="11011" y="177"/>
                  </a:cubicBezTo>
                  <a:cubicBezTo>
                    <a:pt x="11186" y="177"/>
                    <a:pt x="11363" y="189"/>
                    <a:pt x="11542" y="217"/>
                  </a:cubicBezTo>
                  <a:cubicBezTo>
                    <a:pt x="12643" y="351"/>
                    <a:pt x="13644" y="918"/>
                    <a:pt x="14611" y="1451"/>
                  </a:cubicBezTo>
                  <a:cubicBezTo>
                    <a:pt x="14653" y="1465"/>
                    <a:pt x="14677" y="1473"/>
                    <a:pt x="14684" y="1473"/>
                  </a:cubicBezTo>
                  <a:cubicBezTo>
                    <a:pt x="14694" y="1473"/>
                    <a:pt x="14670" y="1457"/>
                    <a:pt x="14611" y="1418"/>
                  </a:cubicBezTo>
                  <a:cubicBezTo>
                    <a:pt x="13510" y="784"/>
                    <a:pt x="12310" y="84"/>
                    <a:pt x="11009" y="17"/>
                  </a:cubicBezTo>
                  <a:cubicBezTo>
                    <a:pt x="10886" y="6"/>
                    <a:pt x="10764" y="1"/>
                    <a:pt x="1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58975" y="1038675"/>
              <a:ext cx="30875" cy="7550"/>
            </a:xfrm>
            <a:custGeom>
              <a:avLst/>
              <a:gdLst/>
              <a:ahLst/>
              <a:cxnLst/>
              <a:rect l="l" t="t" r="r" b="b"/>
              <a:pathLst>
                <a:path w="1235" h="302" extrusionOk="0">
                  <a:moveTo>
                    <a:pt x="0" y="1"/>
                  </a:moveTo>
                  <a:cubicBezTo>
                    <a:pt x="34" y="1"/>
                    <a:pt x="67" y="34"/>
                    <a:pt x="67" y="34"/>
                  </a:cubicBezTo>
                  <a:cubicBezTo>
                    <a:pt x="467" y="68"/>
                    <a:pt x="834" y="134"/>
                    <a:pt x="1201" y="301"/>
                  </a:cubicBezTo>
                  <a:cubicBezTo>
                    <a:pt x="1235" y="301"/>
                    <a:pt x="1201" y="268"/>
                    <a:pt x="1168" y="268"/>
                  </a:cubicBezTo>
                  <a:cubicBezTo>
                    <a:pt x="834" y="101"/>
                    <a:pt x="4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77325" y="105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54800" y="1048575"/>
              <a:ext cx="24225" cy="7650"/>
            </a:xfrm>
            <a:custGeom>
              <a:avLst/>
              <a:gdLst/>
              <a:ahLst/>
              <a:cxnLst/>
              <a:rect l="l" t="t" r="r" b="b"/>
              <a:pathLst>
                <a:path w="969" h="306" extrusionOk="0">
                  <a:moveTo>
                    <a:pt x="89" y="1"/>
                  </a:moveTo>
                  <a:cubicBezTo>
                    <a:pt x="59" y="1"/>
                    <a:pt x="30" y="2"/>
                    <a:pt x="1" y="5"/>
                  </a:cubicBezTo>
                  <a:cubicBezTo>
                    <a:pt x="1" y="5"/>
                    <a:pt x="34" y="39"/>
                    <a:pt x="67" y="39"/>
                  </a:cubicBezTo>
                  <a:cubicBezTo>
                    <a:pt x="368" y="105"/>
                    <a:pt x="668" y="172"/>
                    <a:pt x="968" y="305"/>
                  </a:cubicBezTo>
                  <a:cubicBezTo>
                    <a:pt x="724" y="153"/>
                    <a:pt x="3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53675" y="1054150"/>
              <a:ext cx="21175" cy="7900"/>
            </a:xfrm>
            <a:custGeom>
              <a:avLst/>
              <a:gdLst/>
              <a:ahLst/>
              <a:cxnLst/>
              <a:rect l="l" t="t" r="r" b="b"/>
              <a:pathLst>
                <a:path w="847" h="316" extrusionOk="0">
                  <a:moveTo>
                    <a:pt x="91" y="0"/>
                  </a:moveTo>
                  <a:cubicBezTo>
                    <a:pt x="37" y="0"/>
                    <a:pt x="0" y="21"/>
                    <a:pt x="12" y="82"/>
                  </a:cubicBezTo>
                  <a:cubicBezTo>
                    <a:pt x="12" y="82"/>
                    <a:pt x="42" y="97"/>
                    <a:pt x="62" y="97"/>
                  </a:cubicBezTo>
                  <a:cubicBezTo>
                    <a:pt x="72" y="97"/>
                    <a:pt x="79" y="94"/>
                    <a:pt x="79" y="82"/>
                  </a:cubicBezTo>
                  <a:cubicBezTo>
                    <a:pt x="100" y="62"/>
                    <a:pt x="127" y="54"/>
                    <a:pt x="157" y="54"/>
                  </a:cubicBezTo>
                  <a:cubicBezTo>
                    <a:pt x="225" y="54"/>
                    <a:pt x="310" y="93"/>
                    <a:pt x="379" y="116"/>
                  </a:cubicBezTo>
                  <a:cubicBezTo>
                    <a:pt x="546" y="149"/>
                    <a:pt x="679" y="216"/>
                    <a:pt x="813" y="316"/>
                  </a:cubicBezTo>
                  <a:lnTo>
                    <a:pt x="846" y="316"/>
                  </a:lnTo>
                  <a:cubicBezTo>
                    <a:pt x="679" y="216"/>
                    <a:pt x="513" y="116"/>
                    <a:pt x="346" y="82"/>
                  </a:cubicBezTo>
                  <a:cubicBezTo>
                    <a:pt x="325" y="61"/>
                    <a:pt x="18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52550" y="1057025"/>
              <a:ext cx="13950" cy="10050"/>
            </a:xfrm>
            <a:custGeom>
              <a:avLst/>
              <a:gdLst/>
              <a:ahLst/>
              <a:cxnLst/>
              <a:rect l="l" t="t" r="r" b="b"/>
              <a:pathLst>
                <a:path w="558" h="402" extrusionOk="0">
                  <a:moveTo>
                    <a:pt x="24" y="1"/>
                  </a:moveTo>
                  <a:cubicBezTo>
                    <a:pt x="0" y="1"/>
                    <a:pt x="27" y="18"/>
                    <a:pt x="57" y="28"/>
                  </a:cubicBezTo>
                  <a:lnTo>
                    <a:pt x="57" y="28"/>
                  </a:lnTo>
                  <a:cubicBezTo>
                    <a:pt x="46" y="19"/>
                    <a:pt x="35" y="10"/>
                    <a:pt x="24" y="1"/>
                  </a:cubicBezTo>
                  <a:close/>
                  <a:moveTo>
                    <a:pt x="57" y="28"/>
                  </a:moveTo>
                  <a:cubicBezTo>
                    <a:pt x="209" y="152"/>
                    <a:pt x="335" y="274"/>
                    <a:pt x="491" y="368"/>
                  </a:cubicBezTo>
                  <a:cubicBezTo>
                    <a:pt x="491" y="368"/>
                    <a:pt x="558" y="401"/>
                    <a:pt x="558" y="401"/>
                  </a:cubicBezTo>
                  <a:cubicBezTo>
                    <a:pt x="424" y="234"/>
                    <a:pt x="224" y="134"/>
                    <a:pt x="91" y="34"/>
                  </a:cubicBezTo>
                  <a:cubicBezTo>
                    <a:pt x="81" y="34"/>
                    <a:pt x="69" y="31"/>
                    <a:pt x="57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48525" y="1062875"/>
              <a:ext cx="17150" cy="14200"/>
            </a:xfrm>
            <a:custGeom>
              <a:avLst/>
              <a:gdLst/>
              <a:ahLst/>
              <a:cxnLst/>
              <a:rect l="l" t="t" r="r" b="b"/>
              <a:pathLst>
                <a:path w="686" h="568" extrusionOk="0">
                  <a:moveTo>
                    <a:pt x="18" y="0"/>
                  </a:moveTo>
                  <a:cubicBezTo>
                    <a:pt x="0" y="0"/>
                    <a:pt x="11" y="0"/>
                    <a:pt x="26" y="6"/>
                  </a:cubicBezTo>
                  <a:lnTo>
                    <a:pt x="26" y="6"/>
                  </a:lnTo>
                  <a:cubicBezTo>
                    <a:pt x="23" y="4"/>
                    <a:pt x="21" y="2"/>
                    <a:pt x="18" y="0"/>
                  </a:cubicBezTo>
                  <a:close/>
                  <a:moveTo>
                    <a:pt x="26" y="6"/>
                  </a:moveTo>
                  <a:cubicBezTo>
                    <a:pt x="33" y="11"/>
                    <a:pt x="41" y="17"/>
                    <a:pt x="49" y="23"/>
                  </a:cubicBezTo>
                  <a:lnTo>
                    <a:pt x="49" y="23"/>
                  </a:lnTo>
                  <a:cubicBezTo>
                    <a:pt x="44" y="14"/>
                    <a:pt x="34" y="9"/>
                    <a:pt x="26" y="6"/>
                  </a:cubicBezTo>
                  <a:close/>
                  <a:moveTo>
                    <a:pt x="49" y="23"/>
                  </a:moveTo>
                  <a:cubicBezTo>
                    <a:pt x="50" y="26"/>
                    <a:pt x="52" y="29"/>
                    <a:pt x="52" y="34"/>
                  </a:cubicBezTo>
                  <a:cubicBezTo>
                    <a:pt x="64" y="40"/>
                    <a:pt x="75" y="46"/>
                    <a:pt x="87" y="52"/>
                  </a:cubicBezTo>
                  <a:lnTo>
                    <a:pt x="87" y="52"/>
                  </a:lnTo>
                  <a:cubicBezTo>
                    <a:pt x="74" y="42"/>
                    <a:pt x="62" y="32"/>
                    <a:pt x="49" y="23"/>
                  </a:cubicBezTo>
                  <a:close/>
                  <a:moveTo>
                    <a:pt x="87" y="52"/>
                  </a:moveTo>
                  <a:cubicBezTo>
                    <a:pt x="286" y="207"/>
                    <a:pt x="439" y="384"/>
                    <a:pt x="619" y="534"/>
                  </a:cubicBezTo>
                  <a:cubicBezTo>
                    <a:pt x="619" y="534"/>
                    <a:pt x="685" y="567"/>
                    <a:pt x="685" y="567"/>
                  </a:cubicBezTo>
                  <a:cubicBezTo>
                    <a:pt x="619" y="467"/>
                    <a:pt x="485" y="367"/>
                    <a:pt x="418" y="267"/>
                  </a:cubicBezTo>
                  <a:cubicBezTo>
                    <a:pt x="297" y="176"/>
                    <a:pt x="203" y="113"/>
                    <a:pt x="87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43125" y="10678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67"/>
                    <a:pt x="301" y="301"/>
                    <a:pt x="434" y="467"/>
                  </a:cubicBezTo>
                  <a:cubicBezTo>
                    <a:pt x="468" y="467"/>
                    <a:pt x="501" y="501"/>
                    <a:pt x="534" y="501"/>
                  </a:cubicBezTo>
                  <a:cubicBezTo>
                    <a:pt x="401" y="334"/>
                    <a:pt x="234" y="167"/>
                    <a:pt x="67" y="34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38950" y="1073350"/>
              <a:ext cx="10050" cy="8725"/>
            </a:xfrm>
            <a:custGeom>
              <a:avLst/>
              <a:gdLst/>
              <a:ahLst/>
              <a:cxnLst/>
              <a:rect l="l" t="t" r="r" b="b"/>
              <a:pathLst>
                <a:path w="402" h="349" extrusionOk="0">
                  <a:moveTo>
                    <a:pt x="10" y="0"/>
                  </a:moveTo>
                  <a:cubicBezTo>
                    <a:pt x="5" y="0"/>
                    <a:pt x="1" y="4"/>
                    <a:pt x="1" y="15"/>
                  </a:cubicBezTo>
                  <a:cubicBezTo>
                    <a:pt x="134" y="115"/>
                    <a:pt x="234" y="215"/>
                    <a:pt x="334" y="315"/>
                  </a:cubicBezTo>
                  <a:cubicBezTo>
                    <a:pt x="334" y="315"/>
                    <a:pt x="401" y="348"/>
                    <a:pt x="401" y="348"/>
                  </a:cubicBezTo>
                  <a:cubicBezTo>
                    <a:pt x="368" y="282"/>
                    <a:pt x="334" y="248"/>
                    <a:pt x="268" y="215"/>
                  </a:cubicBezTo>
                  <a:cubicBezTo>
                    <a:pt x="201" y="148"/>
                    <a:pt x="168" y="115"/>
                    <a:pt x="101" y="48"/>
                  </a:cubicBezTo>
                  <a:cubicBezTo>
                    <a:pt x="101" y="48"/>
                    <a:pt x="68" y="15"/>
                    <a:pt x="34" y="15"/>
                  </a:cubicBezTo>
                  <a:cubicBezTo>
                    <a:pt x="34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38950" y="1080375"/>
              <a:ext cx="8375" cy="6700"/>
            </a:xfrm>
            <a:custGeom>
              <a:avLst/>
              <a:gdLst/>
              <a:ahLst/>
              <a:cxnLst/>
              <a:rect l="l" t="t" r="r" b="b"/>
              <a:pathLst>
                <a:path w="335" h="268" extrusionOk="0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134" y="101"/>
                    <a:pt x="234" y="168"/>
                    <a:pt x="301" y="268"/>
                  </a:cubicBezTo>
                  <a:lnTo>
                    <a:pt x="334" y="268"/>
                  </a:lnTo>
                  <a:cubicBezTo>
                    <a:pt x="301" y="168"/>
                    <a:pt x="201" y="101"/>
                    <a:pt x="101" y="34"/>
                  </a:cubicBezTo>
                  <a:cubicBezTo>
                    <a:pt x="68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12275" y="1103725"/>
              <a:ext cx="20875" cy="7525"/>
            </a:xfrm>
            <a:custGeom>
              <a:avLst/>
              <a:gdLst/>
              <a:ahLst/>
              <a:cxnLst/>
              <a:rect l="l" t="t" r="r" b="b"/>
              <a:pathLst>
                <a:path w="835" h="301" extrusionOk="0">
                  <a:moveTo>
                    <a:pt x="734" y="1"/>
                  </a:moveTo>
                  <a:cubicBezTo>
                    <a:pt x="501" y="101"/>
                    <a:pt x="234" y="134"/>
                    <a:pt x="0" y="234"/>
                  </a:cubicBezTo>
                  <a:cubicBezTo>
                    <a:pt x="0" y="234"/>
                    <a:pt x="67" y="301"/>
                    <a:pt x="67" y="301"/>
                  </a:cubicBezTo>
                  <a:cubicBezTo>
                    <a:pt x="334" y="268"/>
                    <a:pt x="601" y="168"/>
                    <a:pt x="834" y="68"/>
                  </a:cubicBezTo>
                  <a:cubicBezTo>
                    <a:pt x="834" y="68"/>
                    <a:pt x="768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098100" y="958625"/>
              <a:ext cx="11700" cy="27550"/>
            </a:xfrm>
            <a:custGeom>
              <a:avLst/>
              <a:gdLst/>
              <a:ahLst/>
              <a:cxnLst/>
              <a:rect l="l" t="t" r="r" b="b"/>
              <a:pathLst>
                <a:path w="468" h="1102" extrusionOk="0">
                  <a:moveTo>
                    <a:pt x="0" y="1"/>
                  </a:moveTo>
                  <a:cubicBezTo>
                    <a:pt x="100" y="134"/>
                    <a:pt x="201" y="267"/>
                    <a:pt x="234" y="434"/>
                  </a:cubicBezTo>
                  <a:cubicBezTo>
                    <a:pt x="301" y="668"/>
                    <a:pt x="234" y="835"/>
                    <a:pt x="267" y="1035"/>
                  </a:cubicBezTo>
                  <a:cubicBezTo>
                    <a:pt x="267" y="1068"/>
                    <a:pt x="334" y="1101"/>
                    <a:pt x="334" y="1101"/>
                  </a:cubicBezTo>
                  <a:cubicBezTo>
                    <a:pt x="467" y="968"/>
                    <a:pt x="401" y="701"/>
                    <a:pt x="367" y="534"/>
                  </a:cubicBezTo>
                  <a:cubicBezTo>
                    <a:pt x="301" y="334"/>
                    <a:pt x="201" y="1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11450" y="958625"/>
              <a:ext cx="4175" cy="25875"/>
            </a:xfrm>
            <a:custGeom>
              <a:avLst/>
              <a:gdLst/>
              <a:ahLst/>
              <a:cxnLst/>
              <a:rect l="l" t="t" r="r" b="b"/>
              <a:pathLst>
                <a:path w="167" h="1035" extrusionOk="0">
                  <a:moveTo>
                    <a:pt x="33" y="1"/>
                  </a:moveTo>
                  <a:cubicBezTo>
                    <a:pt x="33" y="4"/>
                    <a:pt x="34" y="7"/>
                    <a:pt x="35" y="9"/>
                  </a:cubicBezTo>
                  <a:lnTo>
                    <a:pt x="35" y="9"/>
                  </a:lnTo>
                  <a:cubicBezTo>
                    <a:pt x="35" y="6"/>
                    <a:pt x="34" y="4"/>
                    <a:pt x="33" y="1"/>
                  </a:cubicBezTo>
                  <a:close/>
                  <a:moveTo>
                    <a:pt x="35" y="9"/>
                  </a:moveTo>
                  <a:cubicBezTo>
                    <a:pt x="67" y="173"/>
                    <a:pt x="67" y="337"/>
                    <a:pt x="67" y="501"/>
                  </a:cubicBezTo>
                  <a:cubicBezTo>
                    <a:pt x="67" y="634"/>
                    <a:pt x="0" y="801"/>
                    <a:pt x="0" y="968"/>
                  </a:cubicBezTo>
                  <a:cubicBezTo>
                    <a:pt x="0" y="1001"/>
                    <a:pt x="67" y="1035"/>
                    <a:pt x="67" y="1035"/>
                  </a:cubicBezTo>
                  <a:cubicBezTo>
                    <a:pt x="134" y="901"/>
                    <a:pt x="167" y="734"/>
                    <a:pt x="167" y="568"/>
                  </a:cubicBezTo>
                  <a:cubicBezTo>
                    <a:pt x="167" y="401"/>
                    <a:pt x="134" y="201"/>
                    <a:pt x="100" y="34"/>
                  </a:cubicBezTo>
                  <a:cubicBezTo>
                    <a:pt x="100" y="34"/>
                    <a:pt x="46" y="34"/>
                    <a:pt x="35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094750" y="972800"/>
              <a:ext cx="9200" cy="15875"/>
            </a:xfrm>
            <a:custGeom>
              <a:avLst/>
              <a:gdLst/>
              <a:ahLst/>
              <a:cxnLst/>
              <a:rect l="l" t="t" r="r" b="b"/>
              <a:pathLst>
                <a:path w="368" h="635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101"/>
                    <a:pt x="101" y="201"/>
                    <a:pt x="168" y="268"/>
                  </a:cubicBezTo>
                  <a:cubicBezTo>
                    <a:pt x="201" y="368"/>
                    <a:pt x="234" y="501"/>
                    <a:pt x="301" y="601"/>
                  </a:cubicBezTo>
                  <a:cubicBezTo>
                    <a:pt x="301" y="601"/>
                    <a:pt x="368" y="634"/>
                    <a:pt x="368" y="634"/>
                  </a:cubicBezTo>
                  <a:cubicBezTo>
                    <a:pt x="368" y="534"/>
                    <a:pt x="301" y="434"/>
                    <a:pt x="268" y="334"/>
                  </a:cubicBezTo>
                  <a:cubicBezTo>
                    <a:pt x="201" y="234"/>
                    <a:pt x="168" y="134"/>
                    <a:pt x="101" y="67"/>
                  </a:cubicBezTo>
                  <a:cubicBezTo>
                    <a:pt x="68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57300" y="123800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1102" y="0"/>
                  </a:moveTo>
                  <a:cubicBezTo>
                    <a:pt x="735" y="134"/>
                    <a:pt x="334" y="267"/>
                    <a:pt x="1" y="434"/>
                  </a:cubicBezTo>
                  <a:cubicBezTo>
                    <a:pt x="1" y="434"/>
                    <a:pt x="1" y="467"/>
                    <a:pt x="34" y="467"/>
                  </a:cubicBezTo>
                  <a:cubicBezTo>
                    <a:pt x="401" y="334"/>
                    <a:pt x="768" y="167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3950" y="1248000"/>
              <a:ext cx="19200" cy="7525"/>
            </a:xfrm>
            <a:custGeom>
              <a:avLst/>
              <a:gdLst/>
              <a:ahLst/>
              <a:cxnLst/>
              <a:rect l="l" t="t" r="r" b="b"/>
              <a:pathLst>
                <a:path w="768" h="301" extrusionOk="0">
                  <a:moveTo>
                    <a:pt x="734" y="1"/>
                  </a:moveTo>
                  <a:cubicBezTo>
                    <a:pt x="501" y="134"/>
                    <a:pt x="267" y="234"/>
                    <a:pt x="0" y="267"/>
                  </a:cubicBezTo>
                  <a:cubicBezTo>
                    <a:pt x="0" y="267"/>
                    <a:pt x="34" y="301"/>
                    <a:pt x="34" y="301"/>
                  </a:cubicBezTo>
                  <a:cubicBezTo>
                    <a:pt x="301" y="301"/>
                    <a:pt x="568" y="167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058900" y="1247175"/>
              <a:ext cx="50900" cy="7725"/>
            </a:xfrm>
            <a:custGeom>
              <a:avLst/>
              <a:gdLst/>
              <a:ahLst/>
              <a:cxnLst/>
              <a:rect l="l" t="t" r="r" b="b"/>
              <a:pathLst>
                <a:path w="2036" h="309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567" y="230"/>
                    <a:pt x="1148" y="308"/>
                    <a:pt x="1716" y="308"/>
                  </a:cubicBezTo>
                  <a:cubicBezTo>
                    <a:pt x="1823" y="308"/>
                    <a:pt x="1930" y="306"/>
                    <a:pt x="2035" y="300"/>
                  </a:cubicBezTo>
                  <a:cubicBezTo>
                    <a:pt x="2035" y="300"/>
                    <a:pt x="2002" y="267"/>
                    <a:pt x="2002" y="267"/>
                  </a:cubicBezTo>
                  <a:cubicBezTo>
                    <a:pt x="1896" y="272"/>
                    <a:pt x="1791" y="275"/>
                    <a:pt x="1685" y="275"/>
                  </a:cubicBezTo>
                  <a:cubicBezTo>
                    <a:pt x="1125" y="275"/>
                    <a:pt x="567" y="19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043900" y="1248825"/>
              <a:ext cx="25025" cy="10050"/>
            </a:xfrm>
            <a:custGeom>
              <a:avLst/>
              <a:gdLst/>
              <a:ahLst/>
              <a:cxnLst/>
              <a:rect l="l" t="t" r="r" b="b"/>
              <a:pathLst>
                <a:path w="1001" h="402" extrusionOk="0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cubicBezTo>
                    <a:pt x="334" y="201"/>
                    <a:pt x="667" y="301"/>
                    <a:pt x="1001" y="401"/>
                  </a:cubicBezTo>
                  <a:cubicBezTo>
                    <a:pt x="1001" y="401"/>
                    <a:pt x="968" y="368"/>
                    <a:pt x="968" y="368"/>
                  </a:cubicBezTo>
                  <a:cubicBezTo>
                    <a:pt x="634" y="301"/>
                    <a:pt x="334" y="1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040550" y="1258850"/>
              <a:ext cx="18375" cy="5850"/>
            </a:xfrm>
            <a:custGeom>
              <a:avLst/>
              <a:gdLst/>
              <a:ahLst/>
              <a:cxnLst/>
              <a:rect l="l" t="t" r="r" b="b"/>
              <a:pathLst>
                <a:path w="735" h="23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268" y="100"/>
                    <a:pt x="501" y="167"/>
                    <a:pt x="735" y="234"/>
                  </a:cubicBezTo>
                  <a:cubicBezTo>
                    <a:pt x="735" y="234"/>
                    <a:pt x="701" y="200"/>
                    <a:pt x="701" y="200"/>
                  </a:cubicBezTo>
                  <a:cubicBezTo>
                    <a:pt x="468" y="134"/>
                    <a:pt x="234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"/>
          <p:cNvGrpSpPr/>
          <p:nvPr/>
        </p:nvGrpSpPr>
        <p:grpSpPr>
          <a:xfrm>
            <a:off x="7350146" y="-271554"/>
            <a:ext cx="3020221" cy="2843313"/>
            <a:chOff x="5348679" y="-537365"/>
            <a:chExt cx="2227795" cy="2097303"/>
          </a:xfrm>
        </p:grpSpPr>
        <p:sp>
          <p:nvSpPr>
            <p:cNvPr id="247" name="Google Shape;247;p2"/>
            <p:cNvSpPr/>
            <p:nvPr/>
          </p:nvSpPr>
          <p:spPr>
            <a:xfrm>
              <a:off x="5564134" y="100132"/>
              <a:ext cx="639144" cy="236367"/>
            </a:xfrm>
            <a:custGeom>
              <a:avLst/>
              <a:gdLst/>
              <a:ahLst/>
              <a:cxnLst/>
              <a:rect l="l" t="t" r="r" b="b"/>
              <a:pathLst>
                <a:path w="5838" h="2159" extrusionOk="0">
                  <a:moveTo>
                    <a:pt x="1195" y="1"/>
                  </a:moveTo>
                  <a:cubicBezTo>
                    <a:pt x="721" y="1"/>
                    <a:pt x="188" y="73"/>
                    <a:pt x="0" y="424"/>
                  </a:cubicBezTo>
                  <a:cubicBezTo>
                    <a:pt x="0" y="424"/>
                    <a:pt x="22" y="467"/>
                    <a:pt x="30" y="467"/>
                  </a:cubicBezTo>
                  <a:cubicBezTo>
                    <a:pt x="32" y="467"/>
                    <a:pt x="34" y="464"/>
                    <a:pt x="34" y="457"/>
                  </a:cubicBezTo>
                  <a:cubicBezTo>
                    <a:pt x="334" y="391"/>
                    <a:pt x="567" y="224"/>
                    <a:pt x="901" y="190"/>
                  </a:cubicBezTo>
                  <a:cubicBezTo>
                    <a:pt x="1051" y="157"/>
                    <a:pt x="1209" y="149"/>
                    <a:pt x="1368" y="149"/>
                  </a:cubicBezTo>
                  <a:cubicBezTo>
                    <a:pt x="1526" y="149"/>
                    <a:pt x="1685" y="157"/>
                    <a:pt x="1835" y="157"/>
                  </a:cubicBezTo>
                  <a:cubicBezTo>
                    <a:pt x="2402" y="190"/>
                    <a:pt x="2936" y="224"/>
                    <a:pt x="3469" y="357"/>
                  </a:cubicBezTo>
                  <a:cubicBezTo>
                    <a:pt x="4003" y="491"/>
                    <a:pt x="4637" y="691"/>
                    <a:pt x="5037" y="1091"/>
                  </a:cubicBezTo>
                  <a:cubicBezTo>
                    <a:pt x="5371" y="1391"/>
                    <a:pt x="5437" y="1892"/>
                    <a:pt x="5838" y="2159"/>
                  </a:cubicBezTo>
                  <a:cubicBezTo>
                    <a:pt x="5838" y="2159"/>
                    <a:pt x="5771" y="2058"/>
                    <a:pt x="5738" y="2058"/>
                  </a:cubicBezTo>
                  <a:cubicBezTo>
                    <a:pt x="5504" y="1858"/>
                    <a:pt x="5404" y="1491"/>
                    <a:pt x="5204" y="1225"/>
                  </a:cubicBezTo>
                  <a:cubicBezTo>
                    <a:pt x="5104" y="1124"/>
                    <a:pt x="5004" y="991"/>
                    <a:pt x="4870" y="891"/>
                  </a:cubicBezTo>
                  <a:cubicBezTo>
                    <a:pt x="4437" y="557"/>
                    <a:pt x="3936" y="357"/>
                    <a:pt x="3403" y="224"/>
                  </a:cubicBezTo>
                  <a:cubicBezTo>
                    <a:pt x="2869" y="90"/>
                    <a:pt x="2302" y="24"/>
                    <a:pt x="1735" y="24"/>
                  </a:cubicBezTo>
                  <a:cubicBezTo>
                    <a:pt x="1586" y="14"/>
                    <a:pt x="1396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355904" y="-129665"/>
              <a:ext cx="1019040" cy="210530"/>
            </a:xfrm>
            <a:custGeom>
              <a:avLst/>
              <a:gdLst/>
              <a:ahLst/>
              <a:cxnLst/>
              <a:rect l="l" t="t" r="r" b="b"/>
              <a:pathLst>
                <a:path w="9308" h="1923" extrusionOk="0">
                  <a:moveTo>
                    <a:pt x="3749" y="1"/>
                  </a:moveTo>
                  <a:cubicBezTo>
                    <a:pt x="3092" y="1"/>
                    <a:pt x="2443" y="96"/>
                    <a:pt x="1836" y="255"/>
                  </a:cubicBezTo>
                  <a:cubicBezTo>
                    <a:pt x="1068" y="455"/>
                    <a:pt x="201" y="922"/>
                    <a:pt x="1" y="1789"/>
                  </a:cubicBezTo>
                  <a:cubicBezTo>
                    <a:pt x="1" y="1789"/>
                    <a:pt x="68" y="1822"/>
                    <a:pt x="68" y="1856"/>
                  </a:cubicBezTo>
                  <a:cubicBezTo>
                    <a:pt x="368" y="1022"/>
                    <a:pt x="1068" y="622"/>
                    <a:pt x="1869" y="388"/>
                  </a:cubicBezTo>
                  <a:cubicBezTo>
                    <a:pt x="2508" y="235"/>
                    <a:pt x="3186" y="121"/>
                    <a:pt x="3858" y="121"/>
                  </a:cubicBezTo>
                  <a:cubicBezTo>
                    <a:pt x="4063" y="121"/>
                    <a:pt x="4268" y="131"/>
                    <a:pt x="4471" y="155"/>
                  </a:cubicBezTo>
                  <a:cubicBezTo>
                    <a:pt x="5271" y="288"/>
                    <a:pt x="6039" y="555"/>
                    <a:pt x="6772" y="888"/>
                  </a:cubicBezTo>
                  <a:cubicBezTo>
                    <a:pt x="7606" y="1222"/>
                    <a:pt x="8440" y="1589"/>
                    <a:pt x="9308" y="1923"/>
                  </a:cubicBezTo>
                  <a:cubicBezTo>
                    <a:pt x="9308" y="1923"/>
                    <a:pt x="9241" y="1822"/>
                    <a:pt x="9207" y="1822"/>
                  </a:cubicBezTo>
                  <a:cubicBezTo>
                    <a:pt x="8374" y="1422"/>
                    <a:pt x="7506" y="1089"/>
                    <a:pt x="6672" y="755"/>
                  </a:cubicBezTo>
                  <a:cubicBezTo>
                    <a:pt x="5905" y="421"/>
                    <a:pt x="5105" y="121"/>
                    <a:pt x="4271" y="21"/>
                  </a:cubicBezTo>
                  <a:cubicBezTo>
                    <a:pt x="4097" y="7"/>
                    <a:pt x="3923" y="1"/>
                    <a:pt x="3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130141" y="91702"/>
              <a:ext cx="163892" cy="117253"/>
            </a:xfrm>
            <a:custGeom>
              <a:avLst/>
              <a:gdLst/>
              <a:ahLst/>
              <a:cxnLst/>
              <a:rect l="l" t="t" r="r" b="b"/>
              <a:pathLst>
                <a:path w="1497" h="1071" extrusionOk="0">
                  <a:moveTo>
                    <a:pt x="1435" y="1"/>
                  </a:moveTo>
                  <a:cubicBezTo>
                    <a:pt x="1302" y="301"/>
                    <a:pt x="1201" y="568"/>
                    <a:pt x="935" y="768"/>
                  </a:cubicBezTo>
                  <a:cubicBezTo>
                    <a:pt x="725" y="925"/>
                    <a:pt x="475" y="979"/>
                    <a:pt x="215" y="979"/>
                  </a:cubicBezTo>
                  <a:cubicBezTo>
                    <a:pt x="144" y="979"/>
                    <a:pt x="72" y="975"/>
                    <a:pt x="1" y="968"/>
                  </a:cubicBezTo>
                  <a:lnTo>
                    <a:pt x="1" y="968"/>
                  </a:lnTo>
                  <a:cubicBezTo>
                    <a:pt x="1" y="968"/>
                    <a:pt x="34" y="1035"/>
                    <a:pt x="67" y="1035"/>
                  </a:cubicBezTo>
                  <a:cubicBezTo>
                    <a:pt x="164" y="1059"/>
                    <a:pt x="263" y="1070"/>
                    <a:pt x="361" y="1070"/>
                  </a:cubicBezTo>
                  <a:cubicBezTo>
                    <a:pt x="940" y="1070"/>
                    <a:pt x="1497" y="666"/>
                    <a:pt x="1468" y="67"/>
                  </a:cubicBezTo>
                  <a:cubicBezTo>
                    <a:pt x="1468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173932" y="84367"/>
              <a:ext cx="263080" cy="220383"/>
            </a:xfrm>
            <a:custGeom>
              <a:avLst/>
              <a:gdLst/>
              <a:ahLst/>
              <a:cxnLst/>
              <a:rect l="l" t="t" r="r" b="b"/>
              <a:pathLst>
                <a:path w="2403" h="2013" extrusionOk="0">
                  <a:moveTo>
                    <a:pt x="2002" y="1"/>
                  </a:moveTo>
                  <a:lnTo>
                    <a:pt x="2002" y="1"/>
                  </a:lnTo>
                  <a:cubicBezTo>
                    <a:pt x="2102" y="268"/>
                    <a:pt x="2369" y="635"/>
                    <a:pt x="2036" y="868"/>
                  </a:cubicBezTo>
                  <a:cubicBezTo>
                    <a:pt x="1936" y="935"/>
                    <a:pt x="1802" y="935"/>
                    <a:pt x="1669" y="1002"/>
                  </a:cubicBezTo>
                  <a:cubicBezTo>
                    <a:pt x="1535" y="1068"/>
                    <a:pt x="1435" y="1168"/>
                    <a:pt x="1369" y="1302"/>
                  </a:cubicBezTo>
                  <a:cubicBezTo>
                    <a:pt x="1140" y="1658"/>
                    <a:pt x="795" y="1916"/>
                    <a:pt x="393" y="1916"/>
                  </a:cubicBezTo>
                  <a:cubicBezTo>
                    <a:pt x="267" y="1916"/>
                    <a:pt x="136" y="1891"/>
                    <a:pt x="1" y="1836"/>
                  </a:cubicBezTo>
                  <a:lnTo>
                    <a:pt x="1" y="1836"/>
                  </a:lnTo>
                  <a:cubicBezTo>
                    <a:pt x="1" y="1836"/>
                    <a:pt x="34" y="1902"/>
                    <a:pt x="34" y="1902"/>
                  </a:cubicBezTo>
                  <a:cubicBezTo>
                    <a:pt x="191" y="1980"/>
                    <a:pt x="347" y="2013"/>
                    <a:pt x="503" y="2013"/>
                  </a:cubicBezTo>
                  <a:cubicBezTo>
                    <a:pt x="614" y="2013"/>
                    <a:pt x="724" y="1997"/>
                    <a:pt x="835" y="1969"/>
                  </a:cubicBezTo>
                  <a:cubicBezTo>
                    <a:pt x="1168" y="1869"/>
                    <a:pt x="1302" y="1635"/>
                    <a:pt x="1469" y="1369"/>
                  </a:cubicBezTo>
                  <a:cubicBezTo>
                    <a:pt x="1569" y="1235"/>
                    <a:pt x="1669" y="1168"/>
                    <a:pt x="1802" y="1102"/>
                  </a:cubicBezTo>
                  <a:cubicBezTo>
                    <a:pt x="1969" y="1035"/>
                    <a:pt x="2169" y="1035"/>
                    <a:pt x="2269" y="868"/>
                  </a:cubicBezTo>
                  <a:cubicBezTo>
                    <a:pt x="2403" y="601"/>
                    <a:pt x="2169" y="301"/>
                    <a:pt x="2069" y="68"/>
                  </a:cubicBezTo>
                  <a:cubicBezTo>
                    <a:pt x="2069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965812" y="-150028"/>
              <a:ext cx="620971" cy="621627"/>
            </a:xfrm>
            <a:custGeom>
              <a:avLst/>
              <a:gdLst/>
              <a:ahLst/>
              <a:cxnLst/>
              <a:rect l="l" t="t" r="r" b="b"/>
              <a:pathLst>
                <a:path w="5672" h="5678" extrusionOk="0">
                  <a:moveTo>
                    <a:pt x="4576" y="0"/>
                  </a:moveTo>
                  <a:cubicBezTo>
                    <a:pt x="4572" y="0"/>
                    <a:pt x="4570" y="2"/>
                    <a:pt x="4570" y="7"/>
                  </a:cubicBezTo>
                  <a:cubicBezTo>
                    <a:pt x="3770" y="507"/>
                    <a:pt x="2969" y="941"/>
                    <a:pt x="2135" y="1341"/>
                  </a:cubicBezTo>
                  <a:cubicBezTo>
                    <a:pt x="2135" y="1341"/>
                    <a:pt x="2188" y="1447"/>
                    <a:pt x="2223" y="1447"/>
                  </a:cubicBezTo>
                  <a:cubicBezTo>
                    <a:pt x="2228" y="1447"/>
                    <a:pt x="2232" y="1445"/>
                    <a:pt x="2235" y="1441"/>
                  </a:cubicBezTo>
                  <a:cubicBezTo>
                    <a:pt x="3036" y="1074"/>
                    <a:pt x="3837" y="674"/>
                    <a:pt x="4570" y="174"/>
                  </a:cubicBezTo>
                  <a:cubicBezTo>
                    <a:pt x="4604" y="708"/>
                    <a:pt x="5104" y="1108"/>
                    <a:pt x="5538" y="1408"/>
                  </a:cubicBezTo>
                  <a:cubicBezTo>
                    <a:pt x="5371" y="1642"/>
                    <a:pt x="5271" y="1942"/>
                    <a:pt x="5304" y="2209"/>
                  </a:cubicBezTo>
                  <a:cubicBezTo>
                    <a:pt x="5338" y="2342"/>
                    <a:pt x="5471" y="2542"/>
                    <a:pt x="5338" y="2676"/>
                  </a:cubicBezTo>
                  <a:cubicBezTo>
                    <a:pt x="5204" y="2809"/>
                    <a:pt x="4937" y="2876"/>
                    <a:pt x="4771" y="2976"/>
                  </a:cubicBezTo>
                  <a:cubicBezTo>
                    <a:pt x="4070" y="3343"/>
                    <a:pt x="3436" y="3843"/>
                    <a:pt x="3069" y="4544"/>
                  </a:cubicBezTo>
                  <a:cubicBezTo>
                    <a:pt x="3003" y="4710"/>
                    <a:pt x="2936" y="4877"/>
                    <a:pt x="2903" y="5044"/>
                  </a:cubicBezTo>
                  <a:cubicBezTo>
                    <a:pt x="2869" y="5111"/>
                    <a:pt x="2869" y="5411"/>
                    <a:pt x="2836" y="5444"/>
                  </a:cubicBezTo>
                  <a:cubicBezTo>
                    <a:pt x="2825" y="5455"/>
                    <a:pt x="2811" y="5460"/>
                    <a:pt x="2796" y="5460"/>
                  </a:cubicBezTo>
                  <a:cubicBezTo>
                    <a:pt x="2716" y="5460"/>
                    <a:pt x="2586" y="5339"/>
                    <a:pt x="2502" y="5311"/>
                  </a:cubicBezTo>
                  <a:cubicBezTo>
                    <a:pt x="2369" y="5211"/>
                    <a:pt x="2235" y="5144"/>
                    <a:pt x="2102" y="5111"/>
                  </a:cubicBezTo>
                  <a:cubicBezTo>
                    <a:pt x="1774" y="4967"/>
                    <a:pt x="1408" y="4899"/>
                    <a:pt x="1043" y="4899"/>
                  </a:cubicBezTo>
                  <a:cubicBezTo>
                    <a:pt x="814" y="4899"/>
                    <a:pt x="586" y="4926"/>
                    <a:pt x="367" y="4977"/>
                  </a:cubicBezTo>
                  <a:cubicBezTo>
                    <a:pt x="434" y="4677"/>
                    <a:pt x="434" y="4377"/>
                    <a:pt x="334" y="4077"/>
                  </a:cubicBezTo>
                  <a:cubicBezTo>
                    <a:pt x="301" y="4010"/>
                    <a:pt x="267" y="3943"/>
                    <a:pt x="234" y="3876"/>
                  </a:cubicBezTo>
                  <a:cubicBezTo>
                    <a:pt x="134" y="3610"/>
                    <a:pt x="134" y="3576"/>
                    <a:pt x="334" y="3476"/>
                  </a:cubicBezTo>
                  <a:cubicBezTo>
                    <a:pt x="568" y="3309"/>
                    <a:pt x="834" y="3176"/>
                    <a:pt x="1068" y="3009"/>
                  </a:cubicBezTo>
                  <a:cubicBezTo>
                    <a:pt x="1068" y="3009"/>
                    <a:pt x="1019" y="2936"/>
                    <a:pt x="1005" y="2936"/>
                  </a:cubicBezTo>
                  <a:cubicBezTo>
                    <a:pt x="1003" y="2936"/>
                    <a:pt x="1001" y="2938"/>
                    <a:pt x="1001" y="2942"/>
                  </a:cubicBezTo>
                  <a:cubicBezTo>
                    <a:pt x="768" y="3043"/>
                    <a:pt x="534" y="3176"/>
                    <a:pt x="301" y="3343"/>
                  </a:cubicBezTo>
                  <a:cubicBezTo>
                    <a:pt x="134" y="3443"/>
                    <a:pt x="1" y="3510"/>
                    <a:pt x="67" y="3676"/>
                  </a:cubicBezTo>
                  <a:cubicBezTo>
                    <a:pt x="167" y="3910"/>
                    <a:pt x="267" y="4077"/>
                    <a:pt x="301" y="4310"/>
                  </a:cubicBezTo>
                  <a:cubicBezTo>
                    <a:pt x="334" y="4544"/>
                    <a:pt x="301" y="4810"/>
                    <a:pt x="201" y="5011"/>
                  </a:cubicBezTo>
                  <a:cubicBezTo>
                    <a:pt x="201" y="5044"/>
                    <a:pt x="301" y="5144"/>
                    <a:pt x="301" y="5144"/>
                  </a:cubicBezTo>
                  <a:cubicBezTo>
                    <a:pt x="567" y="5065"/>
                    <a:pt x="841" y="5027"/>
                    <a:pt x="1114" y="5027"/>
                  </a:cubicBezTo>
                  <a:cubicBezTo>
                    <a:pt x="1766" y="5027"/>
                    <a:pt x="2409" y="5245"/>
                    <a:pt x="2903" y="5644"/>
                  </a:cubicBezTo>
                  <a:cubicBezTo>
                    <a:pt x="2934" y="5644"/>
                    <a:pt x="2936" y="5674"/>
                    <a:pt x="2936" y="5677"/>
                  </a:cubicBezTo>
                  <a:lnTo>
                    <a:pt x="2936" y="5677"/>
                  </a:lnTo>
                  <a:cubicBezTo>
                    <a:pt x="2903" y="4143"/>
                    <a:pt x="4370" y="3343"/>
                    <a:pt x="5538" y="2742"/>
                  </a:cubicBezTo>
                  <a:cubicBezTo>
                    <a:pt x="5338" y="2309"/>
                    <a:pt x="5371" y="1842"/>
                    <a:pt x="5638" y="1475"/>
                  </a:cubicBezTo>
                  <a:cubicBezTo>
                    <a:pt x="5671" y="1475"/>
                    <a:pt x="5571" y="1375"/>
                    <a:pt x="5571" y="1375"/>
                  </a:cubicBezTo>
                  <a:cubicBezTo>
                    <a:pt x="5138" y="1074"/>
                    <a:pt x="4637" y="708"/>
                    <a:pt x="4671" y="107"/>
                  </a:cubicBezTo>
                  <a:cubicBezTo>
                    <a:pt x="4671" y="78"/>
                    <a:pt x="4596" y="0"/>
                    <a:pt x="4576" y="0"/>
                  </a:cubicBezTo>
                  <a:close/>
                  <a:moveTo>
                    <a:pt x="2936" y="5677"/>
                  </a:moveTo>
                  <a:cubicBezTo>
                    <a:pt x="2936" y="5678"/>
                    <a:pt x="2936" y="5678"/>
                    <a:pt x="2936" y="5678"/>
                  </a:cubicBezTo>
                  <a:cubicBezTo>
                    <a:pt x="2936" y="5678"/>
                    <a:pt x="2936" y="5678"/>
                    <a:pt x="2936" y="56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615260" y="101883"/>
              <a:ext cx="1676358" cy="1458055"/>
            </a:xfrm>
            <a:custGeom>
              <a:avLst/>
              <a:gdLst/>
              <a:ahLst/>
              <a:cxnLst/>
              <a:rect l="l" t="t" r="r" b="b"/>
              <a:pathLst>
                <a:path w="15312" h="13318" extrusionOk="0">
                  <a:moveTo>
                    <a:pt x="1240" y="1"/>
                  </a:moveTo>
                  <a:cubicBezTo>
                    <a:pt x="1237" y="1"/>
                    <a:pt x="1234" y="3"/>
                    <a:pt x="1234" y="8"/>
                  </a:cubicBezTo>
                  <a:cubicBezTo>
                    <a:pt x="767" y="608"/>
                    <a:pt x="267" y="1342"/>
                    <a:pt x="267" y="2143"/>
                  </a:cubicBezTo>
                  <a:cubicBezTo>
                    <a:pt x="267" y="2610"/>
                    <a:pt x="501" y="3010"/>
                    <a:pt x="300" y="3443"/>
                  </a:cubicBezTo>
                  <a:cubicBezTo>
                    <a:pt x="100" y="3810"/>
                    <a:pt x="0" y="4177"/>
                    <a:pt x="0" y="4578"/>
                  </a:cubicBezTo>
                  <a:cubicBezTo>
                    <a:pt x="34" y="5512"/>
                    <a:pt x="467" y="6379"/>
                    <a:pt x="968" y="7113"/>
                  </a:cubicBezTo>
                  <a:cubicBezTo>
                    <a:pt x="1535" y="7913"/>
                    <a:pt x="2202" y="8647"/>
                    <a:pt x="2836" y="9348"/>
                  </a:cubicBezTo>
                  <a:cubicBezTo>
                    <a:pt x="3469" y="10048"/>
                    <a:pt x="4170" y="10649"/>
                    <a:pt x="4970" y="11149"/>
                  </a:cubicBezTo>
                  <a:cubicBezTo>
                    <a:pt x="5771" y="11683"/>
                    <a:pt x="6672" y="12116"/>
                    <a:pt x="7539" y="12517"/>
                  </a:cubicBezTo>
                  <a:cubicBezTo>
                    <a:pt x="7973" y="12750"/>
                    <a:pt x="8440" y="12950"/>
                    <a:pt x="8907" y="13117"/>
                  </a:cubicBezTo>
                  <a:cubicBezTo>
                    <a:pt x="9374" y="13250"/>
                    <a:pt x="9874" y="13284"/>
                    <a:pt x="10374" y="13317"/>
                  </a:cubicBezTo>
                  <a:cubicBezTo>
                    <a:pt x="11308" y="13317"/>
                    <a:pt x="12342" y="13317"/>
                    <a:pt x="13210" y="12917"/>
                  </a:cubicBezTo>
                  <a:cubicBezTo>
                    <a:pt x="14010" y="12550"/>
                    <a:pt x="14444" y="11783"/>
                    <a:pt x="14744" y="10982"/>
                  </a:cubicBezTo>
                  <a:lnTo>
                    <a:pt x="14777" y="10982"/>
                  </a:lnTo>
                  <a:cubicBezTo>
                    <a:pt x="14844" y="10815"/>
                    <a:pt x="14944" y="10682"/>
                    <a:pt x="15044" y="10549"/>
                  </a:cubicBezTo>
                  <a:cubicBezTo>
                    <a:pt x="15011" y="10415"/>
                    <a:pt x="15078" y="10282"/>
                    <a:pt x="15178" y="10148"/>
                  </a:cubicBezTo>
                  <a:lnTo>
                    <a:pt x="15178" y="10148"/>
                  </a:lnTo>
                  <a:cubicBezTo>
                    <a:pt x="15078" y="10248"/>
                    <a:pt x="15011" y="10348"/>
                    <a:pt x="14911" y="10448"/>
                  </a:cubicBezTo>
                  <a:cubicBezTo>
                    <a:pt x="14944" y="10415"/>
                    <a:pt x="14944" y="10382"/>
                    <a:pt x="14944" y="10348"/>
                  </a:cubicBezTo>
                  <a:cubicBezTo>
                    <a:pt x="15244" y="9481"/>
                    <a:pt x="15311" y="8480"/>
                    <a:pt x="14711" y="7713"/>
                  </a:cubicBezTo>
                  <a:cubicBezTo>
                    <a:pt x="14688" y="7690"/>
                    <a:pt x="14649" y="7651"/>
                    <a:pt x="14638" y="7651"/>
                  </a:cubicBezTo>
                  <a:lnTo>
                    <a:pt x="14638" y="7651"/>
                  </a:lnTo>
                  <a:cubicBezTo>
                    <a:pt x="14633" y="7651"/>
                    <a:pt x="14634" y="7659"/>
                    <a:pt x="14644" y="7680"/>
                  </a:cubicBezTo>
                  <a:cubicBezTo>
                    <a:pt x="15244" y="8480"/>
                    <a:pt x="15078" y="9514"/>
                    <a:pt x="14777" y="10415"/>
                  </a:cubicBezTo>
                  <a:cubicBezTo>
                    <a:pt x="14511" y="11149"/>
                    <a:pt x="14177" y="12016"/>
                    <a:pt x="13543" y="12517"/>
                  </a:cubicBezTo>
                  <a:cubicBezTo>
                    <a:pt x="12809" y="13050"/>
                    <a:pt x="11842" y="13117"/>
                    <a:pt x="10975" y="13150"/>
                  </a:cubicBezTo>
                  <a:cubicBezTo>
                    <a:pt x="10804" y="13157"/>
                    <a:pt x="10635" y="13160"/>
                    <a:pt x="10468" y="13160"/>
                  </a:cubicBezTo>
                  <a:cubicBezTo>
                    <a:pt x="9723" y="13160"/>
                    <a:pt x="9015" y="13083"/>
                    <a:pt x="8306" y="12783"/>
                  </a:cubicBezTo>
                  <a:cubicBezTo>
                    <a:pt x="6638" y="12083"/>
                    <a:pt x="4870" y="11249"/>
                    <a:pt x="3503" y="9981"/>
                  </a:cubicBezTo>
                  <a:cubicBezTo>
                    <a:pt x="2769" y="9281"/>
                    <a:pt x="2068" y="8480"/>
                    <a:pt x="1435" y="7680"/>
                  </a:cubicBezTo>
                  <a:cubicBezTo>
                    <a:pt x="801" y="6879"/>
                    <a:pt x="234" y="5945"/>
                    <a:pt x="134" y="4911"/>
                  </a:cubicBezTo>
                  <a:cubicBezTo>
                    <a:pt x="100" y="4444"/>
                    <a:pt x="167" y="4011"/>
                    <a:pt x="401" y="3577"/>
                  </a:cubicBezTo>
                  <a:cubicBezTo>
                    <a:pt x="601" y="3177"/>
                    <a:pt x="401" y="2843"/>
                    <a:pt x="367" y="2443"/>
                  </a:cubicBezTo>
                  <a:cubicBezTo>
                    <a:pt x="300" y="1575"/>
                    <a:pt x="834" y="775"/>
                    <a:pt x="1301" y="74"/>
                  </a:cubicBezTo>
                  <a:cubicBezTo>
                    <a:pt x="1330" y="74"/>
                    <a:pt x="1260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900672" y="-537365"/>
              <a:ext cx="1664753" cy="1735696"/>
            </a:xfrm>
            <a:custGeom>
              <a:avLst/>
              <a:gdLst/>
              <a:ahLst/>
              <a:cxnLst/>
              <a:rect l="l" t="t" r="r" b="b"/>
              <a:pathLst>
                <a:path w="15206" h="15854" extrusionOk="0">
                  <a:moveTo>
                    <a:pt x="132" y="4106"/>
                  </a:moveTo>
                  <a:cubicBezTo>
                    <a:pt x="131" y="4108"/>
                    <a:pt x="130" y="4110"/>
                    <a:pt x="129" y="4112"/>
                  </a:cubicBezTo>
                  <a:cubicBezTo>
                    <a:pt x="133" y="4112"/>
                    <a:pt x="134" y="4110"/>
                    <a:pt x="132" y="4106"/>
                  </a:cubicBezTo>
                  <a:close/>
                  <a:moveTo>
                    <a:pt x="7078" y="0"/>
                  </a:moveTo>
                  <a:cubicBezTo>
                    <a:pt x="6607" y="0"/>
                    <a:pt x="6139" y="84"/>
                    <a:pt x="5699" y="243"/>
                  </a:cubicBezTo>
                  <a:cubicBezTo>
                    <a:pt x="5232" y="443"/>
                    <a:pt x="4765" y="710"/>
                    <a:pt x="4398" y="1043"/>
                  </a:cubicBezTo>
                  <a:cubicBezTo>
                    <a:pt x="4231" y="1210"/>
                    <a:pt x="4065" y="1410"/>
                    <a:pt x="3898" y="1610"/>
                  </a:cubicBezTo>
                  <a:cubicBezTo>
                    <a:pt x="3731" y="1844"/>
                    <a:pt x="3631" y="2111"/>
                    <a:pt x="3364" y="2244"/>
                  </a:cubicBezTo>
                  <a:cubicBezTo>
                    <a:pt x="2764" y="2511"/>
                    <a:pt x="2130" y="2678"/>
                    <a:pt x="1530" y="2945"/>
                  </a:cubicBezTo>
                  <a:cubicBezTo>
                    <a:pt x="996" y="3178"/>
                    <a:pt x="262" y="3412"/>
                    <a:pt x="28" y="3979"/>
                  </a:cubicBezTo>
                  <a:cubicBezTo>
                    <a:pt x="0" y="4007"/>
                    <a:pt x="117" y="4084"/>
                    <a:pt x="132" y="4106"/>
                  </a:cubicBezTo>
                  <a:lnTo>
                    <a:pt x="132" y="4106"/>
                  </a:lnTo>
                  <a:cubicBezTo>
                    <a:pt x="366" y="3643"/>
                    <a:pt x="864" y="3444"/>
                    <a:pt x="1263" y="3245"/>
                  </a:cubicBezTo>
                  <a:cubicBezTo>
                    <a:pt x="1796" y="3011"/>
                    <a:pt x="2297" y="2778"/>
                    <a:pt x="2830" y="2611"/>
                  </a:cubicBezTo>
                  <a:cubicBezTo>
                    <a:pt x="3064" y="2511"/>
                    <a:pt x="3331" y="2478"/>
                    <a:pt x="3564" y="2344"/>
                  </a:cubicBezTo>
                  <a:cubicBezTo>
                    <a:pt x="3798" y="2211"/>
                    <a:pt x="3865" y="1977"/>
                    <a:pt x="3998" y="1777"/>
                  </a:cubicBezTo>
                  <a:cubicBezTo>
                    <a:pt x="4231" y="1444"/>
                    <a:pt x="4532" y="1143"/>
                    <a:pt x="4865" y="910"/>
                  </a:cubicBezTo>
                  <a:cubicBezTo>
                    <a:pt x="5527" y="406"/>
                    <a:pt x="6367" y="140"/>
                    <a:pt x="7188" y="140"/>
                  </a:cubicBezTo>
                  <a:cubicBezTo>
                    <a:pt x="7237" y="140"/>
                    <a:pt x="7285" y="141"/>
                    <a:pt x="7334" y="143"/>
                  </a:cubicBezTo>
                  <a:cubicBezTo>
                    <a:pt x="8334" y="143"/>
                    <a:pt x="9235" y="676"/>
                    <a:pt x="10069" y="1243"/>
                  </a:cubicBezTo>
                  <a:cubicBezTo>
                    <a:pt x="11870" y="2478"/>
                    <a:pt x="13271" y="4246"/>
                    <a:pt x="14172" y="6247"/>
                  </a:cubicBezTo>
                  <a:cubicBezTo>
                    <a:pt x="14572" y="7181"/>
                    <a:pt x="14906" y="8182"/>
                    <a:pt x="15039" y="9182"/>
                  </a:cubicBezTo>
                  <a:cubicBezTo>
                    <a:pt x="15106" y="9683"/>
                    <a:pt x="15106" y="10183"/>
                    <a:pt x="15006" y="10650"/>
                  </a:cubicBezTo>
                  <a:cubicBezTo>
                    <a:pt x="14939" y="10850"/>
                    <a:pt x="14872" y="11017"/>
                    <a:pt x="14872" y="11217"/>
                  </a:cubicBezTo>
                  <a:cubicBezTo>
                    <a:pt x="14839" y="11451"/>
                    <a:pt x="14939" y="11684"/>
                    <a:pt x="14972" y="11918"/>
                  </a:cubicBezTo>
                  <a:cubicBezTo>
                    <a:pt x="15173" y="12885"/>
                    <a:pt x="14906" y="13919"/>
                    <a:pt x="14239" y="14620"/>
                  </a:cubicBezTo>
                  <a:cubicBezTo>
                    <a:pt x="13805" y="15120"/>
                    <a:pt x="13205" y="15420"/>
                    <a:pt x="12704" y="15854"/>
                  </a:cubicBezTo>
                  <a:cubicBezTo>
                    <a:pt x="12971" y="15654"/>
                    <a:pt x="13338" y="15487"/>
                    <a:pt x="13638" y="15387"/>
                  </a:cubicBezTo>
                  <a:cubicBezTo>
                    <a:pt x="13872" y="15220"/>
                    <a:pt x="14072" y="15053"/>
                    <a:pt x="14272" y="14853"/>
                  </a:cubicBezTo>
                  <a:cubicBezTo>
                    <a:pt x="14906" y="14253"/>
                    <a:pt x="15206" y="13352"/>
                    <a:pt x="15173" y="12485"/>
                  </a:cubicBezTo>
                  <a:cubicBezTo>
                    <a:pt x="15139" y="12251"/>
                    <a:pt x="15106" y="12018"/>
                    <a:pt x="15039" y="11818"/>
                  </a:cubicBezTo>
                  <a:cubicBezTo>
                    <a:pt x="14972" y="11517"/>
                    <a:pt x="14972" y="11284"/>
                    <a:pt x="15073" y="10984"/>
                  </a:cubicBezTo>
                  <a:cubicBezTo>
                    <a:pt x="15206" y="10517"/>
                    <a:pt x="15206" y="10016"/>
                    <a:pt x="15173" y="9516"/>
                  </a:cubicBezTo>
                  <a:cubicBezTo>
                    <a:pt x="15073" y="8515"/>
                    <a:pt x="14772" y="7515"/>
                    <a:pt x="14372" y="6581"/>
                  </a:cubicBezTo>
                  <a:cubicBezTo>
                    <a:pt x="13605" y="4779"/>
                    <a:pt x="12437" y="3145"/>
                    <a:pt x="10936" y="1877"/>
                  </a:cubicBezTo>
                  <a:cubicBezTo>
                    <a:pt x="10169" y="1210"/>
                    <a:pt x="9302" y="543"/>
                    <a:pt x="8334" y="209"/>
                  </a:cubicBezTo>
                  <a:cubicBezTo>
                    <a:pt x="7925" y="67"/>
                    <a:pt x="7500" y="0"/>
                    <a:pt x="7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65238" y="445976"/>
              <a:ext cx="281364" cy="566121"/>
            </a:xfrm>
            <a:custGeom>
              <a:avLst/>
              <a:gdLst/>
              <a:ahLst/>
              <a:cxnLst/>
              <a:rect l="l" t="t" r="r" b="b"/>
              <a:pathLst>
                <a:path w="2570" h="5171" extrusionOk="0">
                  <a:moveTo>
                    <a:pt x="201" y="0"/>
                  </a:moveTo>
                  <a:cubicBezTo>
                    <a:pt x="1" y="434"/>
                    <a:pt x="101" y="968"/>
                    <a:pt x="201" y="1401"/>
                  </a:cubicBezTo>
                  <a:cubicBezTo>
                    <a:pt x="368" y="1935"/>
                    <a:pt x="601" y="2469"/>
                    <a:pt x="835" y="2936"/>
                  </a:cubicBezTo>
                  <a:cubicBezTo>
                    <a:pt x="1235" y="3803"/>
                    <a:pt x="1769" y="4637"/>
                    <a:pt x="2569" y="5171"/>
                  </a:cubicBezTo>
                  <a:cubicBezTo>
                    <a:pt x="2569" y="5171"/>
                    <a:pt x="2536" y="5137"/>
                    <a:pt x="2536" y="5137"/>
                  </a:cubicBezTo>
                  <a:cubicBezTo>
                    <a:pt x="1635" y="4470"/>
                    <a:pt x="1102" y="3536"/>
                    <a:pt x="701" y="2502"/>
                  </a:cubicBezTo>
                  <a:cubicBezTo>
                    <a:pt x="368" y="1701"/>
                    <a:pt x="68" y="934"/>
                    <a:pt x="268" y="67"/>
                  </a:cubicBezTo>
                  <a:cubicBezTo>
                    <a:pt x="268" y="67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805097" y="405797"/>
              <a:ext cx="211953" cy="398179"/>
            </a:xfrm>
            <a:custGeom>
              <a:avLst/>
              <a:gdLst/>
              <a:ahLst/>
              <a:cxnLst/>
              <a:rect l="l" t="t" r="r" b="b"/>
              <a:pathLst>
                <a:path w="1936" h="3637" extrusionOk="0">
                  <a:moveTo>
                    <a:pt x="1902" y="0"/>
                  </a:moveTo>
                  <a:cubicBezTo>
                    <a:pt x="1535" y="34"/>
                    <a:pt x="1268" y="401"/>
                    <a:pt x="1102" y="701"/>
                  </a:cubicBezTo>
                  <a:cubicBezTo>
                    <a:pt x="935" y="1034"/>
                    <a:pt x="768" y="1335"/>
                    <a:pt x="601" y="1668"/>
                  </a:cubicBezTo>
                  <a:cubicBezTo>
                    <a:pt x="334" y="2235"/>
                    <a:pt x="1" y="2902"/>
                    <a:pt x="168" y="3570"/>
                  </a:cubicBezTo>
                  <a:cubicBezTo>
                    <a:pt x="168" y="3570"/>
                    <a:pt x="234" y="3636"/>
                    <a:pt x="234" y="3636"/>
                  </a:cubicBezTo>
                  <a:cubicBezTo>
                    <a:pt x="234" y="2936"/>
                    <a:pt x="468" y="2335"/>
                    <a:pt x="768" y="1702"/>
                  </a:cubicBezTo>
                  <a:cubicBezTo>
                    <a:pt x="901" y="1401"/>
                    <a:pt x="1068" y="1068"/>
                    <a:pt x="1235" y="768"/>
                  </a:cubicBezTo>
                  <a:cubicBezTo>
                    <a:pt x="1335" y="634"/>
                    <a:pt x="1435" y="501"/>
                    <a:pt x="1535" y="367"/>
                  </a:cubicBezTo>
                  <a:cubicBezTo>
                    <a:pt x="1635" y="234"/>
                    <a:pt x="1769" y="167"/>
                    <a:pt x="1936" y="34"/>
                  </a:cubicBezTo>
                  <a:cubicBezTo>
                    <a:pt x="1936" y="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575720" y="123451"/>
              <a:ext cx="679323" cy="527146"/>
            </a:xfrm>
            <a:custGeom>
              <a:avLst/>
              <a:gdLst/>
              <a:ahLst/>
              <a:cxnLst/>
              <a:rect l="l" t="t" r="r" b="b"/>
              <a:pathLst>
                <a:path w="6205" h="4815" extrusionOk="0">
                  <a:moveTo>
                    <a:pt x="273" y="0"/>
                  </a:moveTo>
                  <a:cubicBezTo>
                    <a:pt x="182" y="0"/>
                    <a:pt x="91" y="4"/>
                    <a:pt x="0" y="11"/>
                  </a:cubicBezTo>
                  <a:cubicBezTo>
                    <a:pt x="0" y="11"/>
                    <a:pt x="34" y="78"/>
                    <a:pt x="67" y="78"/>
                  </a:cubicBezTo>
                  <a:cubicBezTo>
                    <a:pt x="1234" y="78"/>
                    <a:pt x="2335" y="511"/>
                    <a:pt x="3269" y="1212"/>
                  </a:cubicBezTo>
                  <a:cubicBezTo>
                    <a:pt x="4503" y="2146"/>
                    <a:pt x="5337" y="3480"/>
                    <a:pt x="6171" y="4781"/>
                  </a:cubicBezTo>
                  <a:cubicBezTo>
                    <a:pt x="6171" y="4781"/>
                    <a:pt x="6205" y="4814"/>
                    <a:pt x="6205" y="4814"/>
                  </a:cubicBezTo>
                  <a:cubicBezTo>
                    <a:pt x="5437" y="3547"/>
                    <a:pt x="4603" y="2312"/>
                    <a:pt x="3503" y="1345"/>
                  </a:cubicBezTo>
                  <a:cubicBezTo>
                    <a:pt x="2603" y="601"/>
                    <a:pt x="147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579333" y="-201483"/>
              <a:ext cx="541707" cy="201991"/>
            </a:xfrm>
            <a:custGeom>
              <a:avLst/>
              <a:gdLst/>
              <a:ahLst/>
              <a:cxnLst/>
              <a:rect l="l" t="t" r="r" b="b"/>
              <a:pathLst>
                <a:path w="4948" h="1845" extrusionOk="0">
                  <a:moveTo>
                    <a:pt x="4827" y="811"/>
                  </a:moveTo>
                  <a:lnTo>
                    <a:pt x="4827" y="811"/>
                  </a:lnTo>
                  <a:cubicBezTo>
                    <a:pt x="4856" y="850"/>
                    <a:pt x="4884" y="891"/>
                    <a:pt x="4911" y="933"/>
                  </a:cubicBezTo>
                  <a:lnTo>
                    <a:pt x="4911" y="933"/>
                  </a:lnTo>
                  <a:cubicBezTo>
                    <a:pt x="4907" y="925"/>
                    <a:pt x="4904" y="917"/>
                    <a:pt x="4904" y="911"/>
                  </a:cubicBezTo>
                  <a:cubicBezTo>
                    <a:pt x="4879" y="876"/>
                    <a:pt x="4854" y="843"/>
                    <a:pt x="4827" y="811"/>
                  </a:cubicBezTo>
                  <a:close/>
                  <a:moveTo>
                    <a:pt x="4911" y="933"/>
                  </a:moveTo>
                  <a:cubicBezTo>
                    <a:pt x="4916" y="944"/>
                    <a:pt x="4922" y="954"/>
                    <a:pt x="4929" y="963"/>
                  </a:cubicBezTo>
                  <a:lnTo>
                    <a:pt x="4929" y="963"/>
                  </a:lnTo>
                  <a:cubicBezTo>
                    <a:pt x="4923" y="953"/>
                    <a:pt x="4917" y="943"/>
                    <a:pt x="4911" y="933"/>
                  </a:cubicBezTo>
                  <a:close/>
                  <a:moveTo>
                    <a:pt x="4929" y="963"/>
                  </a:moveTo>
                  <a:cubicBezTo>
                    <a:pt x="4932" y="968"/>
                    <a:pt x="4935" y="973"/>
                    <a:pt x="4937" y="977"/>
                  </a:cubicBezTo>
                  <a:cubicBezTo>
                    <a:pt x="4944" y="984"/>
                    <a:pt x="4947" y="986"/>
                    <a:pt x="4947" y="986"/>
                  </a:cubicBezTo>
                  <a:cubicBezTo>
                    <a:pt x="4947" y="986"/>
                    <a:pt x="4939" y="977"/>
                    <a:pt x="4929" y="963"/>
                  </a:cubicBezTo>
                  <a:close/>
                  <a:moveTo>
                    <a:pt x="3061" y="1"/>
                  </a:moveTo>
                  <a:cubicBezTo>
                    <a:pt x="2986" y="1"/>
                    <a:pt x="2911" y="4"/>
                    <a:pt x="2836" y="10"/>
                  </a:cubicBezTo>
                  <a:cubicBezTo>
                    <a:pt x="2235" y="77"/>
                    <a:pt x="1635" y="377"/>
                    <a:pt x="1101" y="711"/>
                  </a:cubicBezTo>
                  <a:cubicBezTo>
                    <a:pt x="734" y="911"/>
                    <a:pt x="1" y="1278"/>
                    <a:pt x="34" y="1778"/>
                  </a:cubicBezTo>
                  <a:cubicBezTo>
                    <a:pt x="34" y="1811"/>
                    <a:pt x="67" y="1845"/>
                    <a:pt x="67" y="1845"/>
                  </a:cubicBezTo>
                  <a:cubicBezTo>
                    <a:pt x="134" y="1411"/>
                    <a:pt x="634" y="1178"/>
                    <a:pt x="935" y="977"/>
                  </a:cubicBezTo>
                  <a:cubicBezTo>
                    <a:pt x="1368" y="711"/>
                    <a:pt x="1802" y="444"/>
                    <a:pt x="2302" y="277"/>
                  </a:cubicBezTo>
                  <a:cubicBezTo>
                    <a:pt x="2588" y="178"/>
                    <a:pt x="2903" y="122"/>
                    <a:pt x="3218" y="122"/>
                  </a:cubicBezTo>
                  <a:cubicBezTo>
                    <a:pt x="3820" y="122"/>
                    <a:pt x="4423" y="324"/>
                    <a:pt x="4827" y="811"/>
                  </a:cubicBezTo>
                  <a:lnTo>
                    <a:pt x="4827" y="811"/>
                  </a:lnTo>
                  <a:cubicBezTo>
                    <a:pt x="4416" y="258"/>
                    <a:pt x="3751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436901" y="-382999"/>
              <a:ext cx="179109" cy="273919"/>
            </a:xfrm>
            <a:custGeom>
              <a:avLst/>
              <a:gdLst/>
              <a:ahLst/>
              <a:cxnLst/>
              <a:rect l="l" t="t" r="r" b="b"/>
              <a:pathLst>
                <a:path w="1636" h="2502" extrusionOk="0">
                  <a:moveTo>
                    <a:pt x="1568" y="0"/>
                  </a:moveTo>
                  <a:cubicBezTo>
                    <a:pt x="768" y="400"/>
                    <a:pt x="1" y="1568"/>
                    <a:pt x="267" y="2469"/>
                  </a:cubicBezTo>
                  <a:cubicBezTo>
                    <a:pt x="267" y="2469"/>
                    <a:pt x="301" y="2502"/>
                    <a:pt x="301" y="2502"/>
                  </a:cubicBezTo>
                  <a:cubicBezTo>
                    <a:pt x="134" y="1501"/>
                    <a:pt x="935" y="667"/>
                    <a:pt x="1635" y="67"/>
                  </a:cubicBezTo>
                  <a:cubicBezTo>
                    <a:pt x="1635" y="67"/>
                    <a:pt x="16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093684" y="-182215"/>
              <a:ext cx="65797" cy="76855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0" y="1"/>
                  </a:moveTo>
                  <a:cubicBezTo>
                    <a:pt x="100" y="301"/>
                    <a:pt x="334" y="535"/>
                    <a:pt x="600" y="701"/>
                  </a:cubicBezTo>
                  <a:cubicBezTo>
                    <a:pt x="600" y="701"/>
                    <a:pt x="567" y="668"/>
                    <a:pt x="567" y="668"/>
                  </a:cubicBezTo>
                  <a:cubicBezTo>
                    <a:pt x="334" y="501"/>
                    <a:pt x="133" y="301"/>
                    <a:pt x="33" y="34"/>
                  </a:cubicBezTo>
                  <a:cubicBezTo>
                    <a:pt x="33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852611" y="869550"/>
              <a:ext cx="179000" cy="317820"/>
            </a:xfrm>
            <a:custGeom>
              <a:avLst/>
              <a:gdLst/>
              <a:ahLst/>
              <a:cxnLst/>
              <a:rect l="l" t="t" r="r" b="b"/>
              <a:pathLst>
                <a:path w="1635" h="2903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68" y="231"/>
                    <a:pt x="141" y="424"/>
                    <a:pt x="221" y="614"/>
                  </a:cubicBezTo>
                  <a:lnTo>
                    <a:pt x="221" y="614"/>
                  </a:lnTo>
                  <a:cubicBezTo>
                    <a:pt x="139" y="412"/>
                    <a:pt x="65" y="208"/>
                    <a:pt x="0" y="1"/>
                  </a:cubicBezTo>
                  <a:close/>
                  <a:moveTo>
                    <a:pt x="221" y="614"/>
                  </a:moveTo>
                  <a:cubicBezTo>
                    <a:pt x="560" y="1450"/>
                    <a:pt x="1043" y="2231"/>
                    <a:pt x="1635" y="2903"/>
                  </a:cubicBezTo>
                  <a:cubicBezTo>
                    <a:pt x="1036" y="2222"/>
                    <a:pt x="571" y="1453"/>
                    <a:pt x="221" y="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25634" y="949908"/>
              <a:ext cx="270416" cy="332491"/>
            </a:xfrm>
            <a:custGeom>
              <a:avLst/>
              <a:gdLst/>
              <a:ahLst/>
              <a:cxnLst/>
              <a:rect l="l" t="t" r="r" b="b"/>
              <a:pathLst>
                <a:path w="2470" h="3037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1235"/>
                    <a:pt x="1368" y="2302"/>
                    <a:pt x="2469" y="3036"/>
                  </a:cubicBezTo>
                  <a:cubicBezTo>
                    <a:pt x="2469" y="3036"/>
                    <a:pt x="2469" y="3003"/>
                    <a:pt x="2469" y="3003"/>
                  </a:cubicBezTo>
                  <a:cubicBezTo>
                    <a:pt x="1368" y="2269"/>
                    <a:pt x="534" y="1268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016939" y="1015595"/>
              <a:ext cx="288589" cy="281364"/>
            </a:xfrm>
            <a:custGeom>
              <a:avLst/>
              <a:gdLst/>
              <a:ahLst/>
              <a:cxnLst/>
              <a:rect l="l" t="t" r="r" b="b"/>
              <a:pathLst>
                <a:path w="2636" h="2570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2"/>
                    <a:pt x="23" y="43"/>
                    <a:pt x="34" y="65"/>
                  </a:cubicBezTo>
                  <a:lnTo>
                    <a:pt x="34" y="65"/>
                  </a:lnTo>
                  <a:cubicBezTo>
                    <a:pt x="32" y="32"/>
                    <a:pt x="1" y="1"/>
                    <a:pt x="1" y="1"/>
                  </a:cubicBezTo>
                  <a:close/>
                  <a:moveTo>
                    <a:pt x="34" y="65"/>
                  </a:moveTo>
                  <a:lnTo>
                    <a:pt x="34" y="65"/>
                  </a:lnTo>
                  <a:cubicBezTo>
                    <a:pt x="34" y="66"/>
                    <a:pt x="34" y="67"/>
                    <a:pt x="34" y="68"/>
                  </a:cubicBezTo>
                  <a:cubicBezTo>
                    <a:pt x="159" y="311"/>
                    <a:pt x="301" y="540"/>
                    <a:pt x="457" y="754"/>
                  </a:cubicBezTo>
                  <a:lnTo>
                    <a:pt x="457" y="754"/>
                  </a:lnTo>
                  <a:cubicBezTo>
                    <a:pt x="301" y="533"/>
                    <a:pt x="160" y="302"/>
                    <a:pt x="34" y="65"/>
                  </a:cubicBezTo>
                  <a:close/>
                  <a:moveTo>
                    <a:pt x="457" y="754"/>
                  </a:moveTo>
                  <a:lnTo>
                    <a:pt x="457" y="754"/>
                  </a:lnTo>
                  <a:cubicBezTo>
                    <a:pt x="1003" y="1525"/>
                    <a:pt x="1730" y="2175"/>
                    <a:pt x="2610" y="2558"/>
                  </a:cubicBezTo>
                  <a:lnTo>
                    <a:pt x="2610" y="2558"/>
                  </a:lnTo>
                  <a:cubicBezTo>
                    <a:pt x="2606" y="2553"/>
                    <a:pt x="2602" y="2546"/>
                    <a:pt x="2602" y="2536"/>
                  </a:cubicBezTo>
                  <a:cubicBezTo>
                    <a:pt x="1745" y="2094"/>
                    <a:pt x="1009" y="1511"/>
                    <a:pt x="457" y="754"/>
                  </a:cubicBezTo>
                  <a:close/>
                  <a:moveTo>
                    <a:pt x="2610" y="2558"/>
                  </a:moveTo>
                  <a:cubicBezTo>
                    <a:pt x="2620" y="2569"/>
                    <a:pt x="2636" y="2569"/>
                    <a:pt x="2636" y="2569"/>
                  </a:cubicBezTo>
                  <a:cubicBezTo>
                    <a:pt x="2627" y="2566"/>
                    <a:pt x="2618" y="2562"/>
                    <a:pt x="2610" y="2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152036" y="1132519"/>
              <a:ext cx="219288" cy="153491"/>
            </a:xfrm>
            <a:custGeom>
              <a:avLst/>
              <a:gdLst/>
              <a:ahLst/>
              <a:cxnLst/>
              <a:rect l="l" t="t" r="r" b="b"/>
              <a:pathLst>
                <a:path w="2003" h="1402" extrusionOk="0">
                  <a:moveTo>
                    <a:pt x="1" y="0"/>
                  </a:moveTo>
                  <a:cubicBezTo>
                    <a:pt x="10" y="9"/>
                    <a:pt x="22" y="22"/>
                    <a:pt x="34" y="34"/>
                  </a:cubicBezTo>
                  <a:cubicBezTo>
                    <a:pt x="576" y="544"/>
                    <a:pt x="1148" y="1145"/>
                    <a:pt x="1896" y="1372"/>
                  </a:cubicBezTo>
                  <a:lnTo>
                    <a:pt x="1896" y="1372"/>
                  </a:lnTo>
                  <a:cubicBezTo>
                    <a:pt x="1163" y="1067"/>
                    <a:pt x="582" y="549"/>
                    <a:pt x="1" y="0"/>
                  </a:cubicBezTo>
                  <a:close/>
                  <a:moveTo>
                    <a:pt x="1896" y="1372"/>
                  </a:moveTo>
                  <a:cubicBezTo>
                    <a:pt x="1920" y="1382"/>
                    <a:pt x="1944" y="1392"/>
                    <a:pt x="1969" y="1401"/>
                  </a:cubicBezTo>
                  <a:lnTo>
                    <a:pt x="2002" y="1401"/>
                  </a:lnTo>
                  <a:cubicBezTo>
                    <a:pt x="1966" y="1392"/>
                    <a:pt x="1931" y="1383"/>
                    <a:pt x="1896" y="1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7833" y="1132519"/>
              <a:ext cx="255745" cy="164439"/>
            </a:xfrm>
            <a:custGeom>
              <a:avLst/>
              <a:gdLst/>
              <a:ahLst/>
              <a:cxnLst/>
              <a:rect l="l" t="t" r="r" b="b"/>
              <a:pathLst>
                <a:path w="2336" h="1502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13"/>
                    <a:pt x="34" y="34"/>
                    <a:pt x="34" y="34"/>
                  </a:cubicBezTo>
                  <a:cubicBezTo>
                    <a:pt x="701" y="634"/>
                    <a:pt x="1501" y="1168"/>
                    <a:pt x="2335" y="1501"/>
                  </a:cubicBezTo>
                  <a:cubicBezTo>
                    <a:pt x="2335" y="1501"/>
                    <a:pt x="2335" y="1468"/>
                    <a:pt x="2335" y="1468"/>
                  </a:cubicBezTo>
                  <a:cubicBezTo>
                    <a:pt x="1468" y="1068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39729" y="1085005"/>
              <a:ext cx="336104" cy="222901"/>
            </a:xfrm>
            <a:custGeom>
              <a:avLst/>
              <a:gdLst/>
              <a:ahLst/>
              <a:cxnLst/>
              <a:rect l="l" t="t" r="r" b="b"/>
              <a:pathLst>
                <a:path w="3070" h="2036" extrusionOk="0">
                  <a:moveTo>
                    <a:pt x="0" y="1"/>
                  </a:moveTo>
                  <a:cubicBezTo>
                    <a:pt x="0" y="1"/>
                    <a:pt x="34" y="34"/>
                    <a:pt x="34" y="67"/>
                  </a:cubicBezTo>
                  <a:cubicBezTo>
                    <a:pt x="1001" y="801"/>
                    <a:pt x="1968" y="1569"/>
                    <a:pt x="3069" y="2036"/>
                  </a:cubicBezTo>
                  <a:cubicBezTo>
                    <a:pt x="3069" y="2036"/>
                    <a:pt x="3036" y="2002"/>
                    <a:pt x="3036" y="2002"/>
                  </a:cubicBezTo>
                  <a:cubicBezTo>
                    <a:pt x="1935" y="1468"/>
                    <a:pt x="968" y="7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710179" y="204465"/>
              <a:ext cx="259358" cy="84519"/>
            </a:xfrm>
            <a:custGeom>
              <a:avLst/>
              <a:gdLst/>
              <a:ahLst/>
              <a:cxnLst/>
              <a:rect l="l" t="t" r="r" b="b"/>
              <a:pathLst>
                <a:path w="2369" h="772" extrusionOk="0">
                  <a:moveTo>
                    <a:pt x="1458" y="1"/>
                  </a:moveTo>
                  <a:cubicBezTo>
                    <a:pt x="888" y="1"/>
                    <a:pt x="307" y="245"/>
                    <a:pt x="1" y="705"/>
                  </a:cubicBezTo>
                  <a:cubicBezTo>
                    <a:pt x="1" y="739"/>
                    <a:pt x="34" y="772"/>
                    <a:pt x="34" y="772"/>
                  </a:cubicBezTo>
                  <a:cubicBezTo>
                    <a:pt x="367" y="472"/>
                    <a:pt x="668" y="272"/>
                    <a:pt x="1101" y="171"/>
                  </a:cubicBezTo>
                  <a:cubicBezTo>
                    <a:pt x="1246" y="138"/>
                    <a:pt x="1387" y="123"/>
                    <a:pt x="1526" y="123"/>
                  </a:cubicBezTo>
                  <a:cubicBezTo>
                    <a:pt x="1806" y="123"/>
                    <a:pt x="2080" y="183"/>
                    <a:pt x="2369" y="272"/>
                  </a:cubicBezTo>
                  <a:cubicBezTo>
                    <a:pt x="2369" y="272"/>
                    <a:pt x="2336" y="205"/>
                    <a:pt x="2302" y="205"/>
                  </a:cubicBezTo>
                  <a:cubicBezTo>
                    <a:pt x="2050" y="67"/>
                    <a:pt x="1755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838050" y="161440"/>
              <a:ext cx="160717" cy="32625"/>
            </a:xfrm>
            <a:custGeom>
              <a:avLst/>
              <a:gdLst/>
              <a:ahLst/>
              <a:cxnLst/>
              <a:rect l="l" t="t" r="r" b="b"/>
              <a:pathLst>
                <a:path w="1468" h="298" extrusionOk="0">
                  <a:moveTo>
                    <a:pt x="421" y="0"/>
                  </a:moveTo>
                  <a:cubicBezTo>
                    <a:pt x="277" y="0"/>
                    <a:pt x="136" y="11"/>
                    <a:pt x="0" y="31"/>
                  </a:cubicBezTo>
                  <a:cubicBezTo>
                    <a:pt x="0" y="31"/>
                    <a:pt x="33" y="97"/>
                    <a:pt x="67" y="97"/>
                  </a:cubicBezTo>
                  <a:cubicBezTo>
                    <a:pt x="200" y="81"/>
                    <a:pt x="325" y="72"/>
                    <a:pt x="450" y="72"/>
                  </a:cubicBezTo>
                  <a:cubicBezTo>
                    <a:pt x="575" y="72"/>
                    <a:pt x="701" y="81"/>
                    <a:pt x="834" y="97"/>
                  </a:cubicBezTo>
                  <a:cubicBezTo>
                    <a:pt x="1034" y="164"/>
                    <a:pt x="1268" y="231"/>
                    <a:pt x="1468" y="298"/>
                  </a:cubicBezTo>
                  <a:cubicBezTo>
                    <a:pt x="1468" y="298"/>
                    <a:pt x="1434" y="231"/>
                    <a:pt x="1434" y="231"/>
                  </a:cubicBezTo>
                  <a:cubicBezTo>
                    <a:pt x="1127" y="65"/>
                    <a:pt x="769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199550" y="-79961"/>
              <a:ext cx="43901" cy="40289"/>
            </a:xfrm>
            <a:custGeom>
              <a:avLst/>
              <a:gdLst/>
              <a:ahLst/>
              <a:cxnLst/>
              <a:rect l="l" t="t" r="r" b="b"/>
              <a:pathLst>
                <a:path w="401" h="368" extrusionOk="0">
                  <a:moveTo>
                    <a:pt x="0" y="1"/>
                  </a:moveTo>
                  <a:cubicBezTo>
                    <a:pt x="0" y="34"/>
                    <a:pt x="34" y="34"/>
                    <a:pt x="34" y="68"/>
                  </a:cubicBezTo>
                  <a:cubicBezTo>
                    <a:pt x="134" y="201"/>
                    <a:pt x="234" y="368"/>
                    <a:pt x="401" y="368"/>
                  </a:cubicBezTo>
                  <a:cubicBezTo>
                    <a:pt x="401" y="368"/>
                    <a:pt x="401" y="334"/>
                    <a:pt x="401" y="334"/>
                  </a:cubicBezTo>
                  <a:cubicBezTo>
                    <a:pt x="234" y="301"/>
                    <a:pt x="100" y="1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141088" y="-189440"/>
              <a:ext cx="51237" cy="98641"/>
            </a:xfrm>
            <a:custGeom>
              <a:avLst/>
              <a:gdLst/>
              <a:ahLst/>
              <a:cxnLst/>
              <a:rect l="l" t="t" r="r" b="b"/>
              <a:pathLst>
                <a:path w="468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00"/>
                    <a:pt x="267" y="634"/>
                    <a:pt x="468" y="900"/>
                  </a:cubicBezTo>
                  <a:lnTo>
                    <a:pt x="468" y="900"/>
                  </a:lnTo>
                  <a:cubicBezTo>
                    <a:pt x="368" y="767"/>
                    <a:pt x="301" y="634"/>
                    <a:pt x="234" y="534"/>
                  </a:cubicBezTo>
                  <a:cubicBezTo>
                    <a:pt x="167" y="367"/>
                    <a:pt x="101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192215" y="-90909"/>
              <a:ext cx="7445" cy="1105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1" y="1"/>
                  </a:moveTo>
                  <a:cubicBezTo>
                    <a:pt x="1" y="34"/>
                    <a:pt x="34" y="67"/>
                    <a:pt x="67" y="101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210498" y="-142036"/>
              <a:ext cx="21896" cy="29231"/>
            </a:xfrm>
            <a:custGeom>
              <a:avLst/>
              <a:gdLst/>
              <a:ahLst/>
              <a:cxnLst/>
              <a:rect l="l" t="t" r="r" b="b"/>
              <a:pathLst>
                <a:path w="200" h="267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67" y="100"/>
                    <a:pt x="133" y="200"/>
                    <a:pt x="199" y="266"/>
                  </a:cubicBezTo>
                  <a:lnTo>
                    <a:pt x="199" y="266"/>
                  </a:lnTo>
                  <a:cubicBezTo>
                    <a:pt x="133" y="200"/>
                    <a:pt x="67" y="10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549463" y="42217"/>
              <a:ext cx="646589" cy="155462"/>
            </a:xfrm>
            <a:custGeom>
              <a:avLst/>
              <a:gdLst/>
              <a:ahLst/>
              <a:cxnLst/>
              <a:rect l="l" t="t" r="r" b="b"/>
              <a:pathLst>
                <a:path w="5906" h="1420" extrusionOk="0">
                  <a:moveTo>
                    <a:pt x="1858" y="1"/>
                  </a:moveTo>
                  <a:cubicBezTo>
                    <a:pt x="1226" y="1"/>
                    <a:pt x="597" y="78"/>
                    <a:pt x="1" y="219"/>
                  </a:cubicBezTo>
                  <a:cubicBezTo>
                    <a:pt x="1" y="219"/>
                    <a:pt x="1" y="252"/>
                    <a:pt x="1" y="252"/>
                  </a:cubicBezTo>
                  <a:cubicBezTo>
                    <a:pt x="648" y="151"/>
                    <a:pt x="1283" y="75"/>
                    <a:pt x="1921" y="75"/>
                  </a:cubicBezTo>
                  <a:cubicBezTo>
                    <a:pt x="2335" y="75"/>
                    <a:pt x="2750" y="107"/>
                    <a:pt x="3170" y="186"/>
                  </a:cubicBezTo>
                  <a:cubicBezTo>
                    <a:pt x="4170" y="353"/>
                    <a:pt x="5104" y="786"/>
                    <a:pt x="5905" y="1420"/>
                  </a:cubicBezTo>
                  <a:lnTo>
                    <a:pt x="5905" y="1420"/>
                  </a:lnTo>
                  <a:cubicBezTo>
                    <a:pt x="5892" y="1407"/>
                    <a:pt x="5872" y="1387"/>
                    <a:pt x="5872" y="1387"/>
                  </a:cubicBezTo>
                  <a:cubicBezTo>
                    <a:pt x="4779" y="410"/>
                    <a:pt x="3313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998656" y="69806"/>
              <a:ext cx="230236" cy="109699"/>
            </a:xfrm>
            <a:custGeom>
              <a:avLst/>
              <a:gdLst/>
              <a:ahLst/>
              <a:cxnLst/>
              <a:rect l="l" t="t" r="r" b="b"/>
              <a:pathLst>
                <a:path w="2103" h="10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67"/>
                    <a:pt x="67" y="101"/>
                  </a:cubicBezTo>
                  <a:cubicBezTo>
                    <a:pt x="801" y="267"/>
                    <a:pt x="1435" y="601"/>
                    <a:pt x="2069" y="1001"/>
                  </a:cubicBezTo>
                  <a:cubicBezTo>
                    <a:pt x="2102" y="1001"/>
                    <a:pt x="2069" y="968"/>
                    <a:pt x="2036" y="968"/>
                  </a:cubicBezTo>
                  <a:cubicBezTo>
                    <a:pt x="1435" y="501"/>
                    <a:pt x="735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082627" y="66193"/>
              <a:ext cx="146265" cy="73133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3"/>
                    <a:pt x="34" y="100"/>
                    <a:pt x="68" y="100"/>
                  </a:cubicBezTo>
                  <a:cubicBezTo>
                    <a:pt x="535" y="234"/>
                    <a:pt x="935" y="467"/>
                    <a:pt x="1335" y="667"/>
                  </a:cubicBezTo>
                  <a:cubicBezTo>
                    <a:pt x="1335" y="667"/>
                    <a:pt x="1335" y="634"/>
                    <a:pt x="1302" y="601"/>
                  </a:cubicBezTo>
                  <a:cubicBezTo>
                    <a:pt x="902" y="367"/>
                    <a:pt x="468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99550" y="40575"/>
              <a:ext cx="3722" cy="10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7061370" y="325440"/>
              <a:ext cx="252132" cy="295924"/>
            </a:xfrm>
            <a:custGeom>
              <a:avLst/>
              <a:gdLst/>
              <a:ahLst/>
              <a:cxnLst/>
              <a:rect l="l" t="t" r="r" b="b"/>
              <a:pathLst>
                <a:path w="2303" h="2703" extrusionOk="0">
                  <a:moveTo>
                    <a:pt x="1" y="0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734" y="653"/>
                    <a:pt x="1347" y="1359"/>
                    <a:pt x="1908" y="2117"/>
                  </a:cubicBezTo>
                  <a:lnTo>
                    <a:pt x="1908" y="2117"/>
                  </a:lnTo>
                  <a:cubicBezTo>
                    <a:pt x="1358" y="1347"/>
                    <a:pt x="722" y="642"/>
                    <a:pt x="1" y="0"/>
                  </a:cubicBezTo>
                  <a:close/>
                  <a:moveTo>
                    <a:pt x="1908" y="2117"/>
                  </a:moveTo>
                  <a:lnTo>
                    <a:pt x="1908" y="2117"/>
                  </a:lnTo>
                  <a:cubicBezTo>
                    <a:pt x="2045" y="2308"/>
                    <a:pt x="2176" y="2503"/>
                    <a:pt x="2302" y="2702"/>
                  </a:cubicBezTo>
                  <a:cubicBezTo>
                    <a:pt x="2302" y="2702"/>
                    <a:pt x="2302" y="2669"/>
                    <a:pt x="2302" y="2669"/>
                  </a:cubicBezTo>
                  <a:cubicBezTo>
                    <a:pt x="2174" y="2482"/>
                    <a:pt x="2042" y="2298"/>
                    <a:pt x="1908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7160010" y="394849"/>
              <a:ext cx="193670" cy="224434"/>
            </a:xfrm>
            <a:custGeom>
              <a:avLst/>
              <a:gdLst/>
              <a:ahLst/>
              <a:cxnLst/>
              <a:rect l="l" t="t" r="r" b="b"/>
              <a:pathLst>
                <a:path w="1769" h="2050" extrusionOk="0">
                  <a:moveTo>
                    <a:pt x="34" y="0"/>
                  </a:moveTo>
                  <a:cubicBezTo>
                    <a:pt x="0" y="0"/>
                    <a:pt x="0" y="0"/>
                    <a:pt x="34" y="34"/>
                  </a:cubicBezTo>
                  <a:cubicBezTo>
                    <a:pt x="634" y="667"/>
                    <a:pt x="1201" y="1335"/>
                    <a:pt x="1735" y="2035"/>
                  </a:cubicBezTo>
                  <a:cubicBezTo>
                    <a:pt x="1757" y="2035"/>
                    <a:pt x="1765" y="2050"/>
                    <a:pt x="1767" y="2050"/>
                  </a:cubicBezTo>
                  <a:cubicBezTo>
                    <a:pt x="1768" y="2050"/>
                    <a:pt x="1768" y="2046"/>
                    <a:pt x="1768" y="2035"/>
                  </a:cubicBezTo>
                  <a:cubicBezTo>
                    <a:pt x="1235" y="1335"/>
                    <a:pt x="634" y="6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7090601" y="285261"/>
              <a:ext cx="332491" cy="365335"/>
            </a:xfrm>
            <a:custGeom>
              <a:avLst/>
              <a:gdLst/>
              <a:ahLst/>
              <a:cxnLst/>
              <a:rect l="l" t="t" r="r" b="b"/>
              <a:pathLst>
                <a:path w="3037" h="3337" extrusionOk="0">
                  <a:moveTo>
                    <a:pt x="34" y="1"/>
                  </a:moveTo>
                  <a:cubicBezTo>
                    <a:pt x="1" y="1"/>
                    <a:pt x="67" y="34"/>
                    <a:pt x="67" y="67"/>
                  </a:cubicBezTo>
                  <a:cubicBezTo>
                    <a:pt x="1168" y="1035"/>
                    <a:pt x="2135" y="2135"/>
                    <a:pt x="3003" y="3303"/>
                  </a:cubicBezTo>
                  <a:cubicBezTo>
                    <a:pt x="3007" y="3303"/>
                    <a:pt x="3010" y="3303"/>
                    <a:pt x="3014" y="3304"/>
                  </a:cubicBezTo>
                  <a:lnTo>
                    <a:pt x="3014" y="3304"/>
                  </a:lnTo>
                  <a:cubicBezTo>
                    <a:pt x="2151" y="2083"/>
                    <a:pt x="1125" y="993"/>
                    <a:pt x="34" y="1"/>
                  </a:cubicBezTo>
                  <a:close/>
                  <a:moveTo>
                    <a:pt x="3014" y="3304"/>
                  </a:moveTo>
                  <a:cubicBezTo>
                    <a:pt x="3021" y="3315"/>
                    <a:pt x="3029" y="3326"/>
                    <a:pt x="3036" y="3336"/>
                  </a:cubicBezTo>
                  <a:cubicBezTo>
                    <a:pt x="3036" y="3336"/>
                    <a:pt x="3036" y="3311"/>
                    <a:pt x="3014" y="3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163623" y="310879"/>
              <a:ext cx="274028" cy="314098"/>
            </a:xfrm>
            <a:custGeom>
              <a:avLst/>
              <a:gdLst/>
              <a:ahLst/>
              <a:cxnLst/>
              <a:rect l="l" t="t" r="r" b="b"/>
              <a:pathLst>
                <a:path w="2503" h="2869" extrusionOk="0">
                  <a:moveTo>
                    <a:pt x="1" y="0"/>
                  </a:moveTo>
                  <a:cubicBezTo>
                    <a:pt x="1" y="0"/>
                    <a:pt x="34" y="33"/>
                    <a:pt x="34" y="67"/>
                  </a:cubicBezTo>
                  <a:cubicBezTo>
                    <a:pt x="1001" y="867"/>
                    <a:pt x="1802" y="1801"/>
                    <a:pt x="2469" y="2835"/>
                  </a:cubicBezTo>
                  <a:cubicBezTo>
                    <a:pt x="2469" y="2835"/>
                    <a:pt x="2502" y="2869"/>
                    <a:pt x="2502" y="2869"/>
                  </a:cubicBezTo>
                  <a:cubicBezTo>
                    <a:pt x="1835" y="1768"/>
                    <a:pt x="968" y="8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262264" y="354670"/>
              <a:ext cx="168052" cy="200896"/>
            </a:xfrm>
            <a:custGeom>
              <a:avLst/>
              <a:gdLst/>
              <a:ahLst/>
              <a:cxnLst/>
              <a:rect l="l" t="t" r="r" b="b"/>
              <a:pathLst>
                <a:path w="1535" h="1835" extrusionOk="0">
                  <a:moveTo>
                    <a:pt x="0" y="0"/>
                  </a:moveTo>
                  <a:cubicBezTo>
                    <a:pt x="534" y="601"/>
                    <a:pt x="1034" y="1201"/>
                    <a:pt x="1501" y="1802"/>
                  </a:cubicBezTo>
                  <a:cubicBezTo>
                    <a:pt x="1514" y="1814"/>
                    <a:pt x="1526" y="1826"/>
                    <a:pt x="1535" y="1835"/>
                  </a:cubicBezTo>
                  <a:cubicBezTo>
                    <a:pt x="1068" y="1201"/>
                    <a:pt x="534" y="5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7240368" y="263365"/>
              <a:ext cx="3722" cy="3722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050531" y="-101748"/>
              <a:ext cx="284867" cy="243812"/>
            </a:xfrm>
            <a:custGeom>
              <a:avLst/>
              <a:gdLst/>
              <a:ahLst/>
              <a:cxnLst/>
              <a:rect l="l" t="t" r="r" b="b"/>
              <a:pathLst>
                <a:path w="2602" h="2227" extrusionOk="0">
                  <a:moveTo>
                    <a:pt x="1" y="0"/>
                  </a:moveTo>
                  <a:cubicBezTo>
                    <a:pt x="1001" y="567"/>
                    <a:pt x="1868" y="1334"/>
                    <a:pt x="2568" y="2201"/>
                  </a:cubicBezTo>
                  <a:cubicBezTo>
                    <a:pt x="2585" y="2218"/>
                    <a:pt x="2593" y="2226"/>
                    <a:pt x="2597" y="2226"/>
                  </a:cubicBezTo>
                  <a:cubicBezTo>
                    <a:pt x="2601" y="2226"/>
                    <a:pt x="2601" y="2218"/>
                    <a:pt x="2601" y="2201"/>
                  </a:cubicBezTo>
                  <a:cubicBezTo>
                    <a:pt x="1868" y="1301"/>
                    <a:pt x="1001" y="5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7141727" y="11344"/>
              <a:ext cx="175387" cy="173416"/>
            </a:xfrm>
            <a:custGeom>
              <a:avLst/>
              <a:gdLst/>
              <a:ahLst/>
              <a:cxnLst/>
              <a:rect l="l" t="t" r="r" b="b"/>
              <a:pathLst>
                <a:path w="1602" h="1584" extrusionOk="0">
                  <a:moveTo>
                    <a:pt x="1" y="1"/>
                  </a:moveTo>
                  <a:cubicBezTo>
                    <a:pt x="1" y="1"/>
                    <a:pt x="34" y="67"/>
                    <a:pt x="34" y="67"/>
                  </a:cubicBezTo>
                  <a:cubicBezTo>
                    <a:pt x="634" y="468"/>
                    <a:pt x="1135" y="1001"/>
                    <a:pt x="1568" y="1569"/>
                  </a:cubicBezTo>
                  <a:cubicBezTo>
                    <a:pt x="1591" y="1569"/>
                    <a:pt x="1598" y="1583"/>
                    <a:pt x="1600" y="1583"/>
                  </a:cubicBezTo>
                  <a:cubicBezTo>
                    <a:pt x="1602" y="1583"/>
                    <a:pt x="1602" y="1580"/>
                    <a:pt x="1602" y="1569"/>
                  </a:cubicBezTo>
                  <a:cubicBezTo>
                    <a:pt x="1168" y="968"/>
                    <a:pt x="634" y="4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7193183" y="108452"/>
              <a:ext cx="103897" cy="109042"/>
            </a:xfrm>
            <a:custGeom>
              <a:avLst/>
              <a:gdLst/>
              <a:ahLst/>
              <a:cxnLst/>
              <a:rect l="l" t="t" r="r" b="b"/>
              <a:pathLst>
                <a:path w="949" h="996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1"/>
                    <a:pt x="7" y="24"/>
                    <a:pt x="31" y="48"/>
                  </a:cubicBezTo>
                  <a:cubicBezTo>
                    <a:pt x="331" y="348"/>
                    <a:pt x="631" y="682"/>
                    <a:pt x="932" y="982"/>
                  </a:cubicBezTo>
                  <a:cubicBezTo>
                    <a:pt x="941" y="991"/>
                    <a:pt x="945" y="996"/>
                    <a:pt x="946" y="996"/>
                  </a:cubicBezTo>
                  <a:cubicBezTo>
                    <a:pt x="948" y="996"/>
                    <a:pt x="932" y="972"/>
                    <a:pt x="932" y="948"/>
                  </a:cubicBezTo>
                  <a:cubicBezTo>
                    <a:pt x="631" y="648"/>
                    <a:pt x="331" y="348"/>
                    <a:pt x="31" y="14"/>
                  </a:cubicBezTo>
                  <a:cubicBezTo>
                    <a:pt x="21" y="5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970064" y="-200388"/>
              <a:ext cx="379896" cy="306872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1" y="0"/>
                  </a:moveTo>
                  <a:cubicBezTo>
                    <a:pt x="1" y="0"/>
                    <a:pt x="1" y="0"/>
                    <a:pt x="34" y="33"/>
                  </a:cubicBezTo>
                  <a:cubicBezTo>
                    <a:pt x="686" y="131"/>
                    <a:pt x="1211" y="580"/>
                    <a:pt x="1702" y="1005"/>
                  </a:cubicBezTo>
                  <a:lnTo>
                    <a:pt x="1702" y="1005"/>
                  </a:lnTo>
                  <a:cubicBezTo>
                    <a:pt x="1218" y="554"/>
                    <a:pt x="670" y="64"/>
                    <a:pt x="1" y="0"/>
                  </a:cubicBezTo>
                  <a:close/>
                  <a:moveTo>
                    <a:pt x="1702" y="1005"/>
                  </a:moveTo>
                  <a:cubicBezTo>
                    <a:pt x="1724" y="1026"/>
                    <a:pt x="1746" y="1047"/>
                    <a:pt x="1769" y="1067"/>
                  </a:cubicBezTo>
                  <a:cubicBezTo>
                    <a:pt x="1779" y="1077"/>
                    <a:pt x="1790" y="1087"/>
                    <a:pt x="1801" y="1096"/>
                  </a:cubicBezTo>
                  <a:lnTo>
                    <a:pt x="1801" y="1096"/>
                  </a:lnTo>
                  <a:cubicBezTo>
                    <a:pt x="1779" y="1075"/>
                    <a:pt x="1757" y="1055"/>
                    <a:pt x="1735" y="1034"/>
                  </a:cubicBezTo>
                  <a:cubicBezTo>
                    <a:pt x="1724" y="1024"/>
                    <a:pt x="1713" y="1015"/>
                    <a:pt x="1702" y="1005"/>
                  </a:cubicBezTo>
                  <a:close/>
                  <a:moveTo>
                    <a:pt x="1801" y="1096"/>
                  </a:moveTo>
                  <a:cubicBezTo>
                    <a:pt x="2377" y="1643"/>
                    <a:pt x="2924" y="2191"/>
                    <a:pt x="3470" y="2802"/>
                  </a:cubicBezTo>
                  <a:cubicBezTo>
                    <a:pt x="2946" y="2180"/>
                    <a:pt x="2389" y="1621"/>
                    <a:pt x="1801" y="10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130779" y="-131088"/>
              <a:ext cx="204618" cy="175387"/>
            </a:xfrm>
            <a:custGeom>
              <a:avLst/>
              <a:gdLst/>
              <a:ahLst/>
              <a:cxnLst/>
              <a:rect l="l" t="t" r="r" b="b"/>
              <a:pathLst>
                <a:path w="1869" h="1602" extrusionOk="0">
                  <a:moveTo>
                    <a:pt x="0" y="1"/>
                  </a:moveTo>
                  <a:cubicBezTo>
                    <a:pt x="1" y="1"/>
                    <a:pt x="34" y="68"/>
                    <a:pt x="67" y="68"/>
                  </a:cubicBezTo>
                  <a:cubicBezTo>
                    <a:pt x="701" y="535"/>
                    <a:pt x="1268" y="1068"/>
                    <a:pt x="1868" y="1602"/>
                  </a:cubicBezTo>
                  <a:cubicBezTo>
                    <a:pt x="1868" y="1602"/>
                    <a:pt x="1835" y="1569"/>
                    <a:pt x="1835" y="1569"/>
                  </a:cubicBezTo>
                  <a:cubicBezTo>
                    <a:pt x="1268" y="968"/>
                    <a:pt x="634" y="4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7086988" y="-21867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808819" y="-149262"/>
              <a:ext cx="1216213" cy="1152824"/>
            </a:xfrm>
            <a:custGeom>
              <a:avLst/>
              <a:gdLst/>
              <a:ahLst/>
              <a:cxnLst/>
              <a:rect l="l" t="t" r="r" b="b"/>
              <a:pathLst>
                <a:path w="11109" h="10530" extrusionOk="0">
                  <a:moveTo>
                    <a:pt x="6241" y="613"/>
                  </a:moveTo>
                  <a:lnTo>
                    <a:pt x="6241" y="613"/>
                  </a:lnTo>
                  <a:cubicBezTo>
                    <a:pt x="6276" y="672"/>
                    <a:pt x="6324" y="720"/>
                    <a:pt x="6371" y="767"/>
                  </a:cubicBezTo>
                  <a:cubicBezTo>
                    <a:pt x="6438" y="867"/>
                    <a:pt x="6505" y="967"/>
                    <a:pt x="6605" y="1101"/>
                  </a:cubicBezTo>
                  <a:cubicBezTo>
                    <a:pt x="6458" y="953"/>
                    <a:pt x="6336" y="806"/>
                    <a:pt x="6241" y="613"/>
                  </a:cubicBezTo>
                  <a:close/>
                  <a:moveTo>
                    <a:pt x="5971" y="0"/>
                  </a:moveTo>
                  <a:cubicBezTo>
                    <a:pt x="6004" y="67"/>
                    <a:pt x="6038" y="167"/>
                    <a:pt x="6071" y="234"/>
                  </a:cubicBezTo>
                  <a:cubicBezTo>
                    <a:pt x="6005" y="167"/>
                    <a:pt x="5971" y="133"/>
                    <a:pt x="5971" y="133"/>
                  </a:cubicBezTo>
                  <a:lnTo>
                    <a:pt x="5971" y="133"/>
                  </a:lnTo>
                  <a:cubicBezTo>
                    <a:pt x="6038" y="667"/>
                    <a:pt x="6371" y="1101"/>
                    <a:pt x="6838" y="1368"/>
                  </a:cubicBezTo>
                  <a:cubicBezTo>
                    <a:pt x="6805" y="1468"/>
                    <a:pt x="6805" y="1568"/>
                    <a:pt x="6805" y="1668"/>
                  </a:cubicBezTo>
                  <a:cubicBezTo>
                    <a:pt x="6772" y="1735"/>
                    <a:pt x="6772" y="1801"/>
                    <a:pt x="6772" y="1868"/>
                  </a:cubicBezTo>
                  <a:cubicBezTo>
                    <a:pt x="6738" y="2135"/>
                    <a:pt x="6872" y="2402"/>
                    <a:pt x="6638" y="2635"/>
                  </a:cubicBezTo>
                  <a:cubicBezTo>
                    <a:pt x="6505" y="2802"/>
                    <a:pt x="6138" y="2902"/>
                    <a:pt x="5938" y="3069"/>
                  </a:cubicBezTo>
                  <a:cubicBezTo>
                    <a:pt x="5738" y="3202"/>
                    <a:pt x="5504" y="3369"/>
                    <a:pt x="5304" y="3569"/>
                  </a:cubicBezTo>
                  <a:cubicBezTo>
                    <a:pt x="4737" y="4103"/>
                    <a:pt x="4203" y="4770"/>
                    <a:pt x="4136" y="5571"/>
                  </a:cubicBezTo>
                  <a:cubicBezTo>
                    <a:pt x="3682" y="5230"/>
                    <a:pt x="3151" y="5044"/>
                    <a:pt x="2627" y="5044"/>
                  </a:cubicBezTo>
                  <a:cubicBezTo>
                    <a:pt x="2381" y="5044"/>
                    <a:pt x="2136" y="5085"/>
                    <a:pt x="1902" y="5170"/>
                  </a:cubicBezTo>
                  <a:cubicBezTo>
                    <a:pt x="2102" y="4870"/>
                    <a:pt x="2068" y="4370"/>
                    <a:pt x="1968" y="4070"/>
                  </a:cubicBezTo>
                  <a:cubicBezTo>
                    <a:pt x="1939" y="4012"/>
                    <a:pt x="1686" y="3530"/>
                    <a:pt x="1553" y="3530"/>
                  </a:cubicBezTo>
                  <a:cubicBezTo>
                    <a:pt x="1533" y="3530"/>
                    <a:pt x="1515" y="3542"/>
                    <a:pt x="1501" y="3569"/>
                  </a:cubicBezTo>
                  <a:cubicBezTo>
                    <a:pt x="1468" y="3603"/>
                    <a:pt x="1601" y="3736"/>
                    <a:pt x="1635" y="3736"/>
                  </a:cubicBezTo>
                  <a:cubicBezTo>
                    <a:pt x="1676" y="3722"/>
                    <a:pt x="1689" y="3714"/>
                    <a:pt x="1695" y="3714"/>
                  </a:cubicBezTo>
                  <a:cubicBezTo>
                    <a:pt x="1702" y="3714"/>
                    <a:pt x="1696" y="3730"/>
                    <a:pt x="1735" y="3769"/>
                  </a:cubicBezTo>
                  <a:cubicBezTo>
                    <a:pt x="1768" y="3836"/>
                    <a:pt x="1768" y="3936"/>
                    <a:pt x="1801" y="4003"/>
                  </a:cubicBezTo>
                  <a:cubicBezTo>
                    <a:pt x="1835" y="4136"/>
                    <a:pt x="1835" y="4270"/>
                    <a:pt x="1835" y="4403"/>
                  </a:cubicBezTo>
                  <a:cubicBezTo>
                    <a:pt x="1801" y="4703"/>
                    <a:pt x="1701" y="4937"/>
                    <a:pt x="1635" y="5204"/>
                  </a:cubicBezTo>
                  <a:cubicBezTo>
                    <a:pt x="1635" y="5204"/>
                    <a:pt x="1635" y="5237"/>
                    <a:pt x="1668" y="5270"/>
                  </a:cubicBezTo>
                  <a:cubicBezTo>
                    <a:pt x="1535" y="5337"/>
                    <a:pt x="1435" y="5404"/>
                    <a:pt x="1301" y="5504"/>
                  </a:cubicBezTo>
                  <a:cubicBezTo>
                    <a:pt x="267" y="6238"/>
                    <a:pt x="100" y="7806"/>
                    <a:pt x="0" y="8973"/>
                  </a:cubicBezTo>
                  <a:cubicBezTo>
                    <a:pt x="0" y="9006"/>
                    <a:pt x="100" y="9073"/>
                    <a:pt x="100" y="9073"/>
                  </a:cubicBezTo>
                  <a:cubicBezTo>
                    <a:pt x="200" y="7972"/>
                    <a:pt x="501" y="6571"/>
                    <a:pt x="1368" y="5838"/>
                  </a:cubicBezTo>
                  <a:cubicBezTo>
                    <a:pt x="1797" y="5498"/>
                    <a:pt x="2312" y="5331"/>
                    <a:pt x="2831" y="5331"/>
                  </a:cubicBezTo>
                  <a:cubicBezTo>
                    <a:pt x="3281" y="5331"/>
                    <a:pt x="3734" y="5456"/>
                    <a:pt x="4136" y="5704"/>
                  </a:cubicBezTo>
                  <a:cubicBezTo>
                    <a:pt x="4136" y="5771"/>
                    <a:pt x="4136" y="5838"/>
                    <a:pt x="4136" y="5938"/>
                  </a:cubicBezTo>
                  <a:cubicBezTo>
                    <a:pt x="4237" y="7639"/>
                    <a:pt x="5471" y="9373"/>
                    <a:pt x="6672" y="10508"/>
                  </a:cubicBezTo>
                  <a:cubicBezTo>
                    <a:pt x="6688" y="10524"/>
                    <a:pt x="6696" y="10530"/>
                    <a:pt x="6699" y="10530"/>
                  </a:cubicBezTo>
                  <a:cubicBezTo>
                    <a:pt x="6708" y="10530"/>
                    <a:pt x="6664" y="10466"/>
                    <a:pt x="6638" y="10441"/>
                  </a:cubicBezTo>
                  <a:cubicBezTo>
                    <a:pt x="5871" y="9674"/>
                    <a:pt x="5237" y="8806"/>
                    <a:pt x="4804" y="7772"/>
                  </a:cubicBezTo>
                  <a:cubicBezTo>
                    <a:pt x="4537" y="7105"/>
                    <a:pt x="4270" y="6371"/>
                    <a:pt x="4403" y="5637"/>
                  </a:cubicBezTo>
                  <a:cubicBezTo>
                    <a:pt x="4637" y="4336"/>
                    <a:pt x="5904" y="3402"/>
                    <a:pt x="7005" y="2835"/>
                  </a:cubicBezTo>
                  <a:cubicBezTo>
                    <a:pt x="7005" y="2835"/>
                    <a:pt x="7020" y="2850"/>
                    <a:pt x="7030" y="2850"/>
                  </a:cubicBezTo>
                  <a:cubicBezTo>
                    <a:pt x="7035" y="2850"/>
                    <a:pt x="7039" y="2846"/>
                    <a:pt x="7039" y="2835"/>
                  </a:cubicBezTo>
                  <a:cubicBezTo>
                    <a:pt x="7159" y="2817"/>
                    <a:pt x="7278" y="2809"/>
                    <a:pt x="7395" y="2809"/>
                  </a:cubicBezTo>
                  <a:cubicBezTo>
                    <a:pt x="7924" y="2809"/>
                    <a:pt x="8421" y="2978"/>
                    <a:pt x="8940" y="3169"/>
                  </a:cubicBezTo>
                  <a:cubicBezTo>
                    <a:pt x="9740" y="3436"/>
                    <a:pt x="10574" y="3736"/>
                    <a:pt x="11041" y="4537"/>
                  </a:cubicBezTo>
                  <a:cubicBezTo>
                    <a:pt x="11041" y="4537"/>
                    <a:pt x="11084" y="4579"/>
                    <a:pt x="11101" y="4579"/>
                  </a:cubicBezTo>
                  <a:cubicBezTo>
                    <a:pt x="11105" y="4579"/>
                    <a:pt x="11108" y="4577"/>
                    <a:pt x="11108" y="4570"/>
                  </a:cubicBezTo>
                  <a:cubicBezTo>
                    <a:pt x="10808" y="4070"/>
                    <a:pt x="10374" y="3669"/>
                    <a:pt x="9841" y="3369"/>
                  </a:cubicBezTo>
                  <a:cubicBezTo>
                    <a:pt x="9159" y="2984"/>
                    <a:pt x="8189" y="2547"/>
                    <a:pt x="7350" y="2547"/>
                  </a:cubicBezTo>
                  <a:cubicBezTo>
                    <a:pt x="7244" y="2547"/>
                    <a:pt x="7140" y="2554"/>
                    <a:pt x="7039" y="2569"/>
                  </a:cubicBezTo>
                  <a:cubicBezTo>
                    <a:pt x="7005" y="2435"/>
                    <a:pt x="7005" y="2302"/>
                    <a:pt x="7005" y="2168"/>
                  </a:cubicBezTo>
                  <a:cubicBezTo>
                    <a:pt x="7005" y="1968"/>
                    <a:pt x="7072" y="1768"/>
                    <a:pt x="7105" y="1568"/>
                  </a:cubicBezTo>
                  <a:cubicBezTo>
                    <a:pt x="7139" y="1568"/>
                    <a:pt x="7105" y="1501"/>
                    <a:pt x="7072" y="1468"/>
                  </a:cubicBezTo>
                  <a:cubicBezTo>
                    <a:pt x="7072" y="1401"/>
                    <a:pt x="6905" y="1268"/>
                    <a:pt x="6838" y="1234"/>
                  </a:cubicBezTo>
                  <a:cubicBezTo>
                    <a:pt x="6772" y="1134"/>
                    <a:pt x="6705" y="1034"/>
                    <a:pt x="6638" y="967"/>
                  </a:cubicBezTo>
                  <a:cubicBezTo>
                    <a:pt x="6471" y="701"/>
                    <a:pt x="6238" y="334"/>
                    <a:pt x="6171" y="200"/>
                  </a:cubicBezTo>
                  <a:cubicBezTo>
                    <a:pt x="6171" y="133"/>
                    <a:pt x="6004" y="33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348679" y="62471"/>
              <a:ext cx="993422" cy="270744"/>
            </a:xfrm>
            <a:custGeom>
              <a:avLst/>
              <a:gdLst/>
              <a:ahLst/>
              <a:cxnLst/>
              <a:rect l="l" t="t" r="r" b="b"/>
              <a:pathLst>
                <a:path w="9074" h="2473" extrusionOk="0">
                  <a:moveTo>
                    <a:pt x="0" y="1"/>
                  </a:moveTo>
                  <a:cubicBezTo>
                    <a:pt x="0" y="1"/>
                    <a:pt x="34" y="34"/>
                    <a:pt x="34" y="67"/>
                  </a:cubicBezTo>
                  <a:lnTo>
                    <a:pt x="0" y="67"/>
                  </a:lnTo>
                  <a:cubicBezTo>
                    <a:pt x="100" y="568"/>
                    <a:pt x="501" y="1035"/>
                    <a:pt x="934" y="1302"/>
                  </a:cubicBezTo>
                  <a:cubicBezTo>
                    <a:pt x="1164" y="1435"/>
                    <a:pt x="1451" y="1511"/>
                    <a:pt x="1729" y="1511"/>
                  </a:cubicBezTo>
                  <a:cubicBezTo>
                    <a:pt x="2219" y="1511"/>
                    <a:pt x="2684" y="1275"/>
                    <a:pt x="2769" y="701"/>
                  </a:cubicBezTo>
                  <a:cubicBezTo>
                    <a:pt x="2769" y="701"/>
                    <a:pt x="2735" y="601"/>
                    <a:pt x="2669" y="568"/>
                  </a:cubicBezTo>
                  <a:cubicBezTo>
                    <a:pt x="3135" y="539"/>
                    <a:pt x="3652" y="503"/>
                    <a:pt x="4173" y="503"/>
                  </a:cubicBezTo>
                  <a:cubicBezTo>
                    <a:pt x="5480" y="503"/>
                    <a:pt x="6809" y="733"/>
                    <a:pt x="7405" y="1902"/>
                  </a:cubicBezTo>
                  <a:cubicBezTo>
                    <a:pt x="7506" y="2102"/>
                    <a:pt x="7706" y="2436"/>
                    <a:pt x="7973" y="2469"/>
                  </a:cubicBezTo>
                  <a:cubicBezTo>
                    <a:pt x="7995" y="2472"/>
                    <a:pt x="8016" y="2473"/>
                    <a:pt x="8038" y="2473"/>
                  </a:cubicBezTo>
                  <a:cubicBezTo>
                    <a:pt x="8609" y="2473"/>
                    <a:pt x="9073" y="1650"/>
                    <a:pt x="9073" y="1168"/>
                  </a:cubicBezTo>
                  <a:cubicBezTo>
                    <a:pt x="9073" y="1138"/>
                    <a:pt x="8935" y="997"/>
                    <a:pt x="8910" y="997"/>
                  </a:cubicBezTo>
                  <a:cubicBezTo>
                    <a:pt x="8908" y="997"/>
                    <a:pt x="8907" y="998"/>
                    <a:pt x="8907" y="1001"/>
                  </a:cubicBezTo>
                  <a:cubicBezTo>
                    <a:pt x="8706" y="1368"/>
                    <a:pt x="8640" y="1702"/>
                    <a:pt x="8273" y="1969"/>
                  </a:cubicBezTo>
                  <a:cubicBezTo>
                    <a:pt x="8173" y="2036"/>
                    <a:pt x="8006" y="2169"/>
                    <a:pt x="7872" y="2202"/>
                  </a:cubicBezTo>
                  <a:cubicBezTo>
                    <a:pt x="7572" y="2202"/>
                    <a:pt x="7572" y="1935"/>
                    <a:pt x="7472" y="1735"/>
                  </a:cubicBezTo>
                  <a:cubicBezTo>
                    <a:pt x="7272" y="1402"/>
                    <a:pt x="6972" y="1102"/>
                    <a:pt x="6638" y="901"/>
                  </a:cubicBezTo>
                  <a:cubicBezTo>
                    <a:pt x="5943" y="438"/>
                    <a:pt x="4849" y="147"/>
                    <a:pt x="3826" y="147"/>
                  </a:cubicBezTo>
                  <a:cubicBezTo>
                    <a:pt x="3229" y="147"/>
                    <a:pt x="2657" y="246"/>
                    <a:pt x="2202" y="468"/>
                  </a:cubicBezTo>
                  <a:cubicBezTo>
                    <a:pt x="2202" y="468"/>
                    <a:pt x="2202" y="468"/>
                    <a:pt x="2202" y="501"/>
                  </a:cubicBezTo>
                  <a:cubicBezTo>
                    <a:pt x="2202" y="534"/>
                    <a:pt x="2168" y="568"/>
                    <a:pt x="2135" y="568"/>
                  </a:cubicBezTo>
                  <a:cubicBezTo>
                    <a:pt x="2068" y="568"/>
                    <a:pt x="2035" y="601"/>
                    <a:pt x="1968" y="635"/>
                  </a:cubicBezTo>
                  <a:cubicBezTo>
                    <a:pt x="1935" y="668"/>
                    <a:pt x="2102" y="868"/>
                    <a:pt x="2135" y="868"/>
                  </a:cubicBezTo>
                  <a:cubicBezTo>
                    <a:pt x="2135" y="868"/>
                    <a:pt x="1935" y="1068"/>
                    <a:pt x="1868" y="1068"/>
                  </a:cubicBezTo>
                  <a:cubicBezTo>
                    <a:pt x="1762" y="1132"/>
                    <a:pt x="1643" y="1155"/>
                    <a:pt x="1519" y="1155"/>
                  </a:cubicBezTo>
                  <a:cubicBezTo>
                    <a:pt x="1448" y="1155"/>
                    <a:pt x="1374" y="1147"/>
                    <a:pt x="1301" y="1135"/>
                  </a:cubicBezTo>
                  <a:cubicBezTo>
                    <a:pt x="767" y="1068"/>
                    <a:pt x="234" y="635"/>
                    <a:pt x="100" y="67"/>
                  </a:cubicBezTo>
                  <a:cubicBezTo>
                    <a:pt x="1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221446" y="537281"/>
              <a:ext cx="197283" cy="412740"/>
            </a:xfrm>
            <a:custGeom>
              <a:avLst/>
              <a:gdLst/>
              <a:ahLst/>
              <a:cxnLst/>
              <a:rect l="l" t="t" r="r" b="b"/>
              <a:pathLst>
                <a:path w="1802" h="3770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1435"/>
                    <a:pt x="801" y="2735"/>
                    <a:pt x="1802" y="3770"/>
                  </a:cubicBezTo>
                  <a:cubicBezTo>
                    <a:pt x="834" y="2702"/>
                    <a:pt x="234" y="1435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177654" y="613917"/>
              <a:ext cx="252023" cy="383618"/>
            </a:xfrm>
            <a:custGeom>
              <a:avLst/>
              <a:gdLst/>
              <a:ahLst/>
              <a:cxnLst/>
              <a:rect l="l" t="t" r="r" b="b"/>
              <a:pathLst>
                <a:path w="2302" h="35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" y="14"/>
                    <a:pt x="5" y="19"/>
                  </a:cubicBezTo>
                  <a:lnTo>
                    <a:pt x="5" y="19"/>
                  </a:lnTo>
                  <a:cubicBezTo>
                    <a:pt x="3" y="13"/>
                    <a:pt x="2" y="7"/>
                    <a:pt x="0" y="1"/>
                  </a:cubicBezTo>
                  <a:close/>
                  <a:moveTo>
                    <a:pt x="5" y="19"/>
                  </a:moveTo>
                  <a:lnTo>
                    <a:pt x="5" y="19"/>
                  </a:lnTo>
                  <a:cubicBezTo>
                    <a:pt x="341" y="1412"/>
                    <a:pt x="1139" y="2640"/>
                    <a:pt x="2269" y="3503"/>
                  </a:cubicBezTo>
                  <a:cubicBezTo>
                    <a:pt x="2302" y="3503"/>
                    <a:pt x="2269" y="3470"/>
                    <a:pt x="2269" y="3470"/>
                  </a:cubicBezTo>
                  <a:cubicBezTo>
                    <a:pt x="1168" y="2569"/>
                    <a:pt x="401" y="1402"/>
                    <a:pt x="34" y="67"/>
                  </a:cubicBezTo>
                  <a:cubicBezTo>
                    <a:pt x="34" y="42"/>
                    <a:pt x="14" y="36"/>
                    <a:pt x="5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177654" y="716170"/>
              <a:ext cx="219179" cy="292312"/>
            </a:xfrm>
            <a:custGeom>
              <a:avLst/>
              <a:gdLst/>
              <a:ahLst/>
              <a:cxnLst/>
              <a:rect l="l" t="t" r="r" b="b"/>
              <a:pathLst>
                <a:path w="2002" h="2670" extrusionOk="0">
                  <a:moveTo>
                    <a:pt x="0" y="1"/>
                  </a:moveTo>
                  <a:cubicBezTo>
                    <a:pt x="0" y="9"/>
                    <a:pt x="2" y="18"/>
                    <a:pt x="6" y="26"/>
                  </a:cubicBezTo>
                  <a:lnTo>
                    <a:pt x="6" y="26"/>
                  </a:lnTo>
                  <a:cubicBezTo>
                    <a:pt x="4" y="17"/>
                    <a:pt x="2" y="9"/>
                    <a:pt x="0" y="1"/>
                  </a:cubicBezTo>
                  <a:close/>
                  <a:moveTo>
                    <a:pt x="6" y="26"/>
                  </a:moveTo>
                  <a:cubicBezTo>
                    <a:pt x="278" y="1149"/>
                    <a:pt x="1008" y="2106"/>
                    <a:pt x="2002" y="2669"/>
                  </a:cubicBezTo>
                  <a:cubicBezTo>
                    <a:pt x="2002" y="2669"/>
                    <a:pt x="2002" y="2603"/>
                    <a:pt x="1968" y="2603"/>
                  </a:cubicBezTo>
                  <a:cubicBezTo>
                    <a:pt x="1001" y="2035"/>
                    <a:pt x="334" y="1168"/>
                    <a:pt x="67" y="67"/>
                  </a:cubicBezTo>
                  <a:cubicBezTo>
                    <a:pt x="42" y="67"/>
                    <a:pt x="17" y="49"/>
                    <a:pt x="6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166707" y="774632"/>
              <a:ext cx="197283" cy="255745"/>
            </a:xfrm>
            <a:custGeom>
              <a:avLst/>
              <a:gdLst/>
              <a:ahLst/>
              <a:cxnLst/>
              <a:rect l="l" t="t" r="r" b="b"/>
              <a:pathLst>
                <a:path w="1802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868"/>
                    <a:pt x="934" y="1768"/>
                    <a:pt x="1801" y="2335"/>
                  </a:cubicBezTo>
                  <a:cubicBezTo>
                    <a:pt x="1801" y="2335"/>
                    <a:pt x="1768" y="2302"/>
                    <a:pt x="1768" y="2302"/>
                  </a:cubicBezTo>
                  <a:cubicBezTo>
                    <a:pt x="968" y="1702"/>
                    <a:pt x="501" y="901"/>
                    <a:pt x="67" y="67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130141" y="796528"/>
              <a:ext cx="164439" cy="226514"/>
            </a:xfrm>
            <a:custGeom>
              <a:avLst/>
              <a:gdLst/>
              <a:ahLst/>
              <a:cxnLst/>
              <a:rect l="l" t="t" r="r" b="b"/>
              <a:pathLst>
                <a:path w="1502" h="2069" extrusionOk="0">
                  <a:moveTo>
                    <a:pt x="1" y="1"/>
                  </a:moveTo>
                  <a:cubicBezTo>
                    <a:pt x="368" y="801"/>
                    <a:pt x="868" y="1502"/>
                    <a:pt x="1502" y="2069"/>
                  </a:cubicBezTo>
                  <a:cubicBezTo>
                    <a:pt x="901" y="1468"/>
                    <a:pt x="434" y="834"/>
                    <a:pt x="67" y="67"/>
                  </a:cubicBez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148424" y="906116"/>
              <a:ext cx="109" cy="3722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695618" y="257125"/>
              <a:ext cx="250271" cy="86708"/>
            </a:xfrm>
            <a:custGeom>
              <a:avLst/>
              <a:gdLst/>
              <a:ahLst/>
              <a:cxnLst/>
              <a:rect l="l" t="t" r="r" b="b"/>
              <a:pathLst>
                <a:path w="2286" h="792" extrusionOk="0">
                  <a:moveTo>
                    <a:pt x="1620" y="1"/>
                  </a:moveTo>
                  <a:cubicBezTo>
                    <a:pt x="1046" y="1"/>
                    <a:pt x="375" y="453"/>
                    <a:pt x="0" y="758"/>
                  </a:cubicBezTo>
                  <a:cubicBezTo>
                    <a:pt x="0" y="758"/>
                    <a:pt x="33" y="791"/>
                    <a:pt x="33" y="791"/>
                  </a:cubicBezTo>
                  <a:cubicBezTo>
                    <a:pt x="423" y="548"/>
                    <a:pt x="1131" y="110"/>
                    <a:pt x="1706" y="110"/>
                  </a:cubicBezTo>
                  <a:cubicBezTo>
                    <a:pt x="1919" y="110"/>
                    <a:pt x="2115" y="171"/>
                    <a:pt x="2268" y="324"/>
                  </a:cubicBezTo>
                  <a:cubicBezTo>
                    <a:pt x="2278" y="334"/>
                    <a:pt x="2282" y="338"/>
                    <a:pt x="2283" y="338"/>
                  </a:cubicBezTo>
                  <a:cubicBezTo>
                    <a:pt x="2285" y="338"/>
                    <a:pt x="2268" y="314"/>
                    <a:pt x="2268" y="291"/>
                  </a:cubicBezTo>
                  <a:cubicBezTo>
                    <a:pt x="2090" y="82"/>
                    <a:pt x="1863" y="1"/>
                    <a:pt x="1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819767" y="310879"/>
              <a:ext cx="131595" cy="25618"/>
            </a:xfrm>
            <a:custGeom>
              <a:avLst/>
              <a:gdLst/>
              <a:ahLst/>
              <a:cxnLst/>
              <a:rect l="l" t="t" r="r" b="b"/>
              <a:pathLst>
                <a:path w="1202" h="234" extrusionOk="0">
                  <a:moveTo>
                    <a:pt x="1134" y="0"/>
                  </a:moveTo>
                  <a:cubicBezTo>
                    <a:pt x="767" y="0"/>
                    <a:pt x="367" y="67"/>
                    <a:pt x="0" y="133"/>
                  </a:cubicBezTo>
                  <a:cubicBezTo>
                    <a:pt x="34" y="133"/>
                    <a:pt x="67" y="234"/>
                    <a:pt x="100" y="234"/>
                  </a:cubicBezTo>
                  <a:cubicBezTo>
                    <a:pt x="467" y="200"/>
                    <a:pt x="868" y="167"/>
                    <a:pt x="1201" y="67"/>
                  </a:cubicBezTo>
                  <a:cubicBezTo>
                    <a:pt x="1201" y="67"/>
                    <a:pt x="116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863559" y="3582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203163" y="-200388"/>
              <a:ext cx="71381" cy="162249"/>
            </a:xfrm>
            <a:custGeom>
              <a:avLst/>
              <a:gdLst/>
              <a:ahLst/>
              <a:cxnLst/>
              <a:rect l="l" t="t" r="r" b="b"/>
              <a:pathLst>
                <a:path w="652" h="1482" extrusionOk="0">
                  <a:moveTo>
                    <a:pt x="1" y="0"/>
                  </a:moveTo>
                  <a:cubicBezTo>
                    <a:pt x="1" y="567"/>
                    <a:pt x="234" y="1067"/>
                    <a:pt x="635" y="1468"/>
                  </a:cubicBezTo>
                  <a:cubicBezTo>
                    <a:pt x="644" y="1477"/>
                    <a:pt x="648" y="1482"/>
                    <a:pt x="649" y="1482"/>
                  </a:cubicBezTo>
                  <a:cubicBezTo>
                    <a:pt x="651" y="1482"/>
                    <a:pt x="635" y="1458"/>
                    <a:pt x="635" y="1434"/>
                  </a:cubicBezTo>
                  <a:cubicBezTo>
                    <a:pt x="268" y="1034"/>
                    <a:pt x="101" y="600"/>
                    <a:pt x="67" y="67"/>
                  </a:cubicBezTo>
                  <a:cubicBezTo>
                    <a:pt x="67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247064" y="-182215"/>
              <a:ext cx="47514" cy="106086"/>
            </a:xfrm>
            <a:custGeom>
              <a:avLst/>
              <a:gdLst/>
              <a:ahLst/>
              <a:cxnLst/>
              <a:rect l="l" t="t" r="r" b="b"/>
              <a:pathLst>
                <a:path w="434" h="969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01"/>
                    <a:pt x="200" y="601"/>
                    <a:pt x="367" y="901"/>
                  </a:cubicBezTo>
                  <a:cubicBezTo>
                    <a:pt x="367" y="901"/>
                    <a:pt x="434" y="968"/>
                    <a:pt x="434" y="968"/>
                  </a:cubicBezTo>
                  <a:cubicBezTo>
                    <a:pt x="267" y="668"/>
                    <a:pt x="133" y="368"/>
                    <a:pt x="67" y="34"/>
                  </a:cubicBezTo>
                  <a:cubicBezTo>
                    <a:pt x="67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290856" y="-182215"/>
              <a:ext cx="35143" cy="84190"/>
            </a:xfrm>
            <a:custGeom>
              <a:avLst/>
              <a:gdLst/>
              <a:ahLst/>
              <a:cxnLst/>
              <a:rect l="l" t="t" r="r" b="b"/>
              <a:pathLst>
                <a:path w="321" h="76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34"/>
                    <a:pt x="134" y="501"/>
                    <a:pt x="267" y="701"/>
                  </a:cubicBezTo>
                  <a:cubicBezTo>
                    <a:pt x="267" y="714"/>
                    <a:pt x="277" y="727"/>
                    <a:pt x="288" y="738"/>
                  </a:cubicBezTo>
                  <a:lnTo>
                    <a:pt x="288" y="738"/>
                  </a:lnTo>
                  <a:cubicBezTo>
                    <a:pt x="192" y="517"/>
                    <a:pt x="99" y="323"/>
                    <a:pt x="67" y="68"/>
                  </a:cubicBezTo>
                  <a:cubicBezTo>
                    <a:pt x="67" y="34"/>
                    <a:pt x="0" y="1"/>
                    <a:pt x="0" y="1"/>
                  </a:cubicBezTo>
                  <a:close/>
                  <a:moveTo>
                    <a:pt x="288" y="738"/>
                  </a:moveTo>
                  <a:cubicBezTo>
                    <a:pt x="292" y="748"/>
                    <a:pt x="296" y="758"/>
                    <a:pt x="301" y="768"/>
                  </a:cubicBezTo>
                  <a:cubicBezTo>
                    <a:pt x="321" y="768"/>
                    <a:pt x="304" y="756"/>
                    <a:pt x="288" y="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23700" y="-178492"/>
              <a:ext cx="25728" cy="58462"/>
            </a:xfrm>
            <a:custGeom>
              <a:avLst/>
              <a:gdLst/>
              <a:ahLst/>
              <a:cxnLst/>
              <a:rect l="l" t="t" r="r" b="b"/>
              <a:pathLst>
                <a:path w="235" h="53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67" y="334"/>
                    <a:pt x="167" y="501"/>
                  </a:cubicBezTo>
                  <a:cubicBezTo>
                    <a:pt x="167" y="501"/>
                    <a:pt x="234" y="534"/>
                    <a:pt x="234" y="534"/>
                  </a:cubicBezTo>
                  <a:cubicBezTo>
                    <a:pt x="167" y="400"/>
                    <a:pt x="101" y="267"/>
                    <a:pt x="101" y="100"/>
                  </a:cubicBezTo>
                  <a:cubicBezTo>
                    <a:pt x="101" y="67"/>
                    <a:pt x="67" y="67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63878" y="-174880"/>
              <a:ext cx="22005" cy="36676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0" y="1"/>
                  </a:moveTo>
                  <a:cubicBezTo>
                    <a:pt x="34" y="101"/>
                    <a:pt x="101" y="201"/>
                    <a:pt x="167" y="301"/>
                  </a:cubicBezTo>
                  <a:cubicBezTo>
                    <a:pt x="167" y="334"/>
                    <a:pt x="201" y="334"/>
                    <a:pt x="201" y="334"/>
                  </a:cubicBezTo>
                  <a:cubicBezTo>
                    <a:pt x="167" y="234"/>
                    <a:pt x="101" y="134"/>
                    <a:pt x="67" y="34"/>
                  </a:cubicBezTo>
                  <a:cubicBezTo>
                    <a:pt x="34" y="34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849528" y="-233341"/>
              <a:ext cx="339826" cy="133237"/>
            </a:xfrm>
            <a:custGeom>
              <a:avLst/>
              <a:gdLst/>
              <a:ahLst/>
              <a:cxnLst/>
              <a:rect l="l" t="t" r="r" b="b"/>
              <a:pathLst>
                <a:path w="3104" h="1217" extrusionOk="0">
                  <a:moveTo>
                    <a:pt x="993" y="1"/>
                  </a:moveTo>
                  <a:cubicBezTo>
                    <a:pt x="676" y="1"/>
                    <a:pt x="351" y="51"/>
                    <a:pt x="1" y="68"/>
                  </a:cubicBezTo>
                  <a:cubicBezTo>
                    <a:pt x="1" y="68"/>
                    <a:pt x="1" y="101"/>
                    <a:pt x="34" y="101"/>
                  </a:cubicBezTo>
                  <a:cubicBezTo>
                    <a:pt x="363" y="101"/>
                    <a:pt x="704" y="50"/>
                    <a:pt x="1034" y="50"/>
                  </a:cubicBezTo>
                  <a:cubicBezTo>
                    <a:pt x="1241" y="50"/>
                    <a:pt x="1443" y="70"/>
                    <a:pt x="1635" y="134"/>
                  </a:cubicBezTo>
                  <a:cubicBezTo>
                    <a:pt x="2106" y="291"/>
                    <a:pt x="2474" y="612"/>
                    <a:pt x="2820" y="936"/>
                  </a:cubicBezTo>
                  <a:lnTo>
                    <a:pt x="2820" y="936"/>
                  </a:lnTo>
                  <a:cubicBezTo>
                    <a:pt x="2554" y="664"/>
                    <a:pt x="2264" y="411"/>
                    <a:pt x="1936" y="234"/>
                  </a:cubicBezTo>
                  <a:cubicBezTo>
                    <a:pt x="1619" y="51"/>
                    <a:pt x="1310" y="1"/>
                    <a:pt x="993" y="1"/>
                  </a:cubicBezTo>
                  <a:close/>
                  <a:moveTo>
                    <a:pt x="2820" y="936"/>
                  </a:moveTo>
                  <a:cubicBezTo>
                    <a:pt x="2906" y="1023"/>
                    <a:pt x="2989" y="1112"/>
                    <a:pt x="3070" y="1202"/>
                  </a:cubicBezTo>
                  <a:cubicBezTo>
                    <a:pt x="3070" y="1202"/>
                    <a:pt x="3085" y="1216"/>
                    <a:pt x="3095" y="1216"/>
                  </a:cubicBezTo>
                  <a:cubicBezTo>
                    <a:pt x="3100" y="1216"/>
                    <a:pt x="3103" y="1213"/>
                    <a:pt x="3103" y="1202"/>
                  </a:cubicBezTo>
                  <a:cubicBezTo>
                    <a:pt x="3009" y="1115"/>
                    <a:pt x="2916" y="1025"/>
                    <a:pt x="2820" y="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7050422" y="-22239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882481" y="971804"/>
              <a:ext cx="365225" cy="514228"/>
            </a:xfrm>
            <a:custGeom>
              <a:avLst/>
              <a:gdLst/>
              <a:ahLst/>
              <a:cxnLst/>
              <a:rect l="l" t="t" r="r" b="b"/>
              <a:pathLst>
                <a:path w="3336" h="4697" extrusionOk="0">
                  <a:moveTo>
                    <a:pt x="2769" y="1"/>
                  </a:moveTo>
                  <a:cubicBezTo>
                    <a:pt x="3269" y="1035"/>
                    <a:pt x="3102" y="2236"/>
                    <a:pt x="2669" y="3270"/>
                  </a:cubicBezTo>
                  <a:cubicBezTo>
                    <a:pt x="2469" y="3703"/>
                    <a:pt x="2168" y="4170"/>
                    <a:pt x="1735" y="4404"/>
                  </a:cubicBezTo>
                  <a:cubicBezTo>
                    <a:pt x="1406" y="4589"/>
                    <a:pt x="1039" y="4634"/>
                    <a:pt x="673" y="4634"/>
                  </a:cubicBezTo>
                  <a:cubicBezTo>
                    <a:pt x="445" y="4634"/>
                    <a:pt x="218" y="4617"/>
                    <a:pt x="0" y="4604"/>
                  </a:cubicBezTo>
                  <a:lnTo>
                    <a:pt x="0" y="4604"/>
                  </a:lnTo>
                  <a:cubicBezTo>
                    <a:pt x="0" y="4604"/>
                    <a:pt x="34" y="4637"/>
                    <a:pt x="34" y="4637"/>
                  </a:cubicBezTo>
                  <a:cubicBezTo>
                    <a:pt x="287" y="4667"/>
                    <a:pt x="541" y="4697"/>
                    <a:pt x="791" y="4697"/>
                  </a:cubicBezTo>
                  <a:cubicBezTo>
                    <a:pt x="1101" y="4697"/>
                    <a:pt x="1406" y="4651"/>
                    <a:pt x="1701" y="4504"/>
                  </a:cubicBezTo>
                  <a:cubicBezTo>
                    <a:pt x="2235" y="4270"/>
                    <a:pt x="2535" y="3737"/>
                    <a:pt x="2769" y="3236"/>
                  </a:cubicBezTo>
                  <a:cubicBezTo>
                    <a:pt x="3136" y="2236"/>
                    <a:pt x="3336" y="1035"/>
                    <a:pt x="2802" y="34"/>
                  </a:cubicBezTo>
                  <a:cubicBezTo>
                    <a:pt x="2802" y="34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7331674" y="643148"/>
              <a:ext cx="230127" cy="482150"/>
            </a:xfrm>
            <a:custGeom>
              <a:avLst/>
              <a:gdLst/>
              <a:ahLst/>
              <a:cxnLst/>
              <a:rect l="l" t="t" r="r" b="b"/>
              <a:pathLst>
                <a:path w="2102" h="4404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2035" y="1568"/>
                    <a:pt x="1501" y="3436"/>
                    <a:pt x="0" y="4370"/>
                  </a:cubicBezTo>
                  <a:cubicBezTo>
                    <a:pt x="0" y="4370"/>
                    <a:pt x="33" y="4404"/>
                    <a:pt x="33" y="4404"/>
                  </a:cubicBezTo>
                  <a:cubicBezTo>
                    <a:pt x="1568" y="3536"/>
                    <a:pt x="2102" y="1568"/>
                    <a:pt x="1234" y="34"/>
                  </a:cubicBezTo>
                  <a:cubicBezTo>
                    <a:pt x="1234" y="34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575720" y="-6939"/>
              <a:ext cx="47514" cy="127982"/>
            </a:xfrm>
            <a:custGeom>
              <a:avLst/>
              <a:gdLst/>
              <a:ahLst/>
              <a:cxnLst/>
              <a:rect l="l" t="t" r="r" b="b"/>
              <a:pathLst>
                <a:path w="434" h="1169" extrusionOk="0">
                  <a:moveTo>
                    <a:pt x="334" y="1"/>
                  </a:moveTo>
                  <a:cubicBezTo>
                    <a:pt x="200" y="268"/>
                    <a:pt x="0" y="1068"/>
                    <a:pt x="434" y="1168"/>
                  </a:cubicBezTo>
                  <a:cubicBezTo>
                    <a:pt x="434" y="1168"/>
                    <a:pt x="434" y="1135"/>
                    <a:pt x="434" y="1135"/>
                  </a:cubicBezTo>
                  <a:cubicBezTo>
                    <a:pt x="34" y="1002"/>
                    <a:pt x="267" y="268"/>
                    <a:pt x="367" y="34"/>
                  </a:cubicBezTo>
                  <a:cubicBezTo>
                    <a:pt x="367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626847" y="26014"/>
              <a:ext cx="25618" cy="80468"/>
            </a:xfrm>
            <a:custGeom>
              <a:avLst/>
              <a:gdLst/>
              <a:ahLst/>
              <a:cxnLst/>
              <a:rect l="l" t="t" r="r" b="b"/>
              <a:pathLst>
                <a:path w="234" h="735" extrusionOk="0">
                  <a:moveTo>
                    <a:pt x="34" y="0"/>
                  </a:moveTo>
                  <a:cubicBezTo>
                    <a:pt x="0" y="234"/>
                    <a:pt x="67" y="501"/>
                    <a:pt x="200" y="701"/>
                  </a:cubicBezTo>
                  <a:lnTo>
                    <a:pt x="234" y="734"/>
                  </a:lnTo>
                  <a:cubicBezTo>
                    <a:pt x="100" y="501"/>
                    <a:pt x="67" y="300"/>
                    <a:pt x="100" y="34"/>
                  </a:cubicBezTo>
                  <a:cubicBezTo>
                    <a:pt x="10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670639" y="33240"/>
              <a:ext cx="40289" cy="91416"/>
            </a:xfrm>
            <a:custGeom>
              <a:avLst/>
              <a:gdLst/>
              <a:ahLst/>
              <a:cxnLst/>
              <a:rect l="l" t="t" r="r" b="b"/>
              <a:pathLst>
                <a:path w="368" h="835" extrusionOk="0">
                  <a:moveTo>
                    <a:pt x="0" y="1"/>
                  </a:moveTo>
                  <a:cubicBezTo>
                    <a:pt x="34" y="301"/>
                    <a:pt x="134" y="568"/>
                    <a:pt x="334" y="801"/>
                  </a:cubicBezTo>
                  <a:cubicBezTo>
                    <a:pt x="334" y="835"/>
                    <a:pt x="367" y="835"/>
                    <a:pt x="367" y="835"/>
                  </a:cubicBezTo>
                  <a:cubicBezTo>
                    <a:pt x="167" y="601"/>
                    <a:pt x="67" y="334"/>
                    <a:pt x="34" y="68"/>
                  </a:cubicBezTo>
                  <a:cubicBezTo>
                    <a:pt x="34" y="3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681587" y="396"/>
              <a:ext cx="182722" cy="175387"/>
            </a:xfrm>
            <a:custGeom>
              <a:avLst/>
              <a:gdLst/>
              <a:ahLst/>
              <a:cxnLst/>
              <a:rect l="l" t="t" r="r" b="b"/>
              <a:pathLst>
                <a:path w="1669" h="1602" extrusionOk="0">
                  <a:moveTo>
                    <a:pt x="1" y="1"/>
                  </a:moveTo>
                  <a:cubicBezTo>
                    <a:pt x="63" y="850"/>
                    <a:pt x="838" y="1224"/>
                    <a:pt x="1541" y="1544"/>
                  </a:cubicBezTo>
                  <a:lnTo>
                    <a:pt x="1541" y="1544"/>
                  </a:lnTo>
                  <a:cubicBezTo>
                    <a:pt x="919" y="1171"/>
                    <a:pt x="129" y="859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1541" y="1544"/>
                  </a:moveTo>
                  <a:cubicBezTo>
                    <a:pt x="1573" y="1563"/>
                    <a:pt x="1604" y="1582"/>
                    <a:pt x="1635" y="1602"/>
                  </a:cubicBezTo>
                  <a:lnTo>
                    <a:pt x="1668" y="1602"/>
                  </a:lnTo>
                  <a:cubicBezTo>
                    <a:pt x="1626" y="1583"/>
                    <a:pt x="1584" y="1563"/>
                    <a:pt x="1541" y="1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783840" y="83381"/>
              <a:ext cx="80468" cy="44996"/>
            </a:xfrm>
            <a:custGeom>
              <a:avLst/>
              <a:gdLst/>
              <a:ahLst/>
              <a:cxnLst/>
              <a:rect l="l" t="t" r="r" b="b"/>
              <a:pathLst>
                <a:path w="735" h="411" extrusionOk="0">
                  <a:moveTo>
                    <a:pt x="4" y="1"/>
                  </a:moveTo>
                  <a:cubicBezTo>
                    <a:pt x="2" y="1"/>
                    <a:pt x="1" y="3"/>
                    <a:pt x="1" y="10"/>
                  </a:cubicBezTo>
                  <a:cubicBezTo>
                    <a:pt x="15" y="18"/>
                    <a:pt x="29" y="26"/>
                    <a:pt x="44" y="34"/>
                  </a:cubicBezTo>
                  <a:lnTo>
                    <a:pt x="44" y="34"/>
                  </a:lnTo>
                  <a:cubicBezTo>
                    <a:pt x="26" y="21"/>
                    <a:pt x="11" y="1"/>
                    <a:pt x="4" y="1"/>
                  </a:cubicBezTo>
                  <a:close/>
                  <a:moveTo>
                    <a:pt x="44" y="34"/>
                  </a:moveTo>
                  <a:lnTo>
                    <a:pt x="44" y="34"/>
                  </a:lnTo>
                  <a:cubicBezTo>
                    <a:pt x="48" y="37"/>
                    <a:pt x="53" y="40"/>
                    <a:pt x="58" y="41"/>
                  </a:cubicBezTo>
                  <a:lnTo>
                    <a:pt x="58" y="41"/>
                  </a:lnTo>
                  <a:cubicBezTo>
                    <a:pt x="53" y="39"/>
                    <a:pt x="48" y="36"/>
                    <a:pt x="44" y="34"/>
                  </a:cubicBezTo>
                  <a:close/>
                  <a:moveTo>
                    <a:pt x="58" y="41"/>
                  </a:moveTo>
                  <a:cubicBezTo>
                    <a:pt x="69" y="48"/>
                    <a:pt x="81" y="54"/>
                    <a:pt x="93" y="60"/>
                  </a:cubicBezTo>
                  <a:lnTo>
                    <a:pt x="93" y="60"/>
                  </a:lnTo>
                  <a:cubicBezTo>
                    <a:pt x="84" y="54"/>
                    <a:pt x="76" y="49"/>
                    <a:pt x="67" y="43"/>
                  </a:cubicBezTo>
                  <a:cubicBezTo>
                    <a:pt x="64" y="43"/>
                    <a:pt x="61" y="43"/>
                    <a:pt x="58" y="41"/>
                  </a:cubicBezTo>
                  <a:close/>
                  <a:moveTo>
                    <a:pt x="93" y="60"/>
                  </a:moveTo>
                  <a:lnTo>
                    <a:pt x="93" y="60"/>
                  </a:lnTo>
                  <a:cubicBezTo>
                    <a:pt x="184" y="121"/>
                    <a:pt x="276" y="182"/>
                    <a:pt x="367" y="243"/>
                  </a:cubicBezTo>
                  <a:cubicBezTo>
                    <a:pt x="468" y="277"/>
                    <a:pt x="601" y="377"/>
                    <a:pt x="734" y="410"/>
                  </a:cubicBezTo>
                  <a:cubicBezTo>
                    <a:pt x="734" y="410"/>
                    <a:pt x="701" y="377"/>
                    <a:pt x="701" y="377"/>
                  </a:cubicBezTo>
                  <a:cubicBezTo>
                    <a:pt x="527" y="261"/>
                    <a:pt x="302" y="170"/>
                    <a:pt x="93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597616" y="-258850"/>
              <a:ext cx="266693" cy="135208"/>
            </a:xfrm>
            <a:custGeom>
              <a:avLst/>
              <a:gdLst/>
              <a:ahLst/>
              <a:cxnLst/>
              <a:rect l="l" t="t" r="r" b="b"/>
              <a:pathLst>
                <a:path w="2436" h="1235" extrusionOk="0">
                  <a:moveTo>
                    <a:pt x="2402" y="0"/>
                  </a:moveTo>
                  <a:cubicBezTo>
                    <a:pt x="1968" y="0"/>
                    <a:pt x="1535" y="267"/>
                    <a:pt x="1168" y="467"/>
                  </a:cubicBezTo>
                  <a:cubicBezTo>
                    <a:pt x="768" y="701"/>
                    <a:pt x="401" y="934"/>
                    <a:pt x="34" y="1201"/>
                  </a:cubicBezTo>
                  <a:cubicBezTo>
                    <a:pt x="0" y="1201"/>
                    <a:pt x="34" y="1235"/>
                    <a:pt x="34" y="1235"/>
                  </a:cubicBezTo>
                  <a:cubicBezTo>
                    <a:pt x="768" y="768"/>
                    <a:pt x="1568" y="200"/>
                    <a:pt x="2435" y="34"/>
                  </a:cubicBezTo>
                  <a:cubicBezTo>
                    <a:pt x="2435" y="34"/>
                    <a:pt x="2402" y="0"/>
                    <a:pt x="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886094" y="-279432"/>
              <a:ext cx="263080" cy="104663"/>
            </a:xfrm>
            <a:custGeom>
              <a:avLst/>
              <a:gdLst/>
              <a:ahLst/>
              <a:cxnLst/>
              <a:rect l="l" t="t" r="r" b="b"/>
              <a:pathLst>
                <a:path w="2403" h="956" extrusionOk="0">
                  <a:moveTo>
                    <a:pt x="422" y="1"/>
                  </a:moveTo>
                  <a:cubicBezTo>
                    <a:pt x="284" y="1"/>
                    <a:pt x="144" y="18"/>
                    <a:pt x="1" y="55"/>
                  </a:cubicBezTo>
                  <a:cubicBezTo>
                    <a:pt x="1" y="55"/>
                    <a:pt x="1" y="88"/>
                    <a:pt x="34" y="88"/>
                  </a:cubicBezTo>
                  <a:cubicBezTo>
                    <a:pt x="177" y="51"/>
                    <a:pt x="317" y="34"/>
                    <a:pt x="454" y="34"/>
                  </a:cubicBezTo>
                  <a:cubicBezTo>
                    <a:pt x="1177" y="34"/>
                    <a:pt x="1813" y="507"/>
                    <a:pt x="2402" y="956"/>
                  </a:cubicBezTo>
                  <a:cubicBezTo>
                    <a:pt x="2402" y="956"/>
                    <a:pt x="2369" y="922"/>
                    <a:pt x="2369" y="922"/>
                  </a:cubicBezTo>
                  <a:cubicBezTo>
                    <a:pt x="1808" y="473"/>
                    <a:pt x="1152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7028526" y="-277133"/>
              <a:ext cx="122289" cy="71162"/>
            </a:xfrm>
            <a:custGeom>
              <a:avLst/>
              <a:gdLst/>
              <a:ahLst/>
              <a:cxnLst/>
              <a:rect l="l" t="t" r="r" b="b"/>
              <a:pathLst>
                <a:path w="1117" h="650" extrusionOk="0">
                  <a:moveTo>
                    <a:pt x="0" y="1"/>
                  </a:moveTo>
                  <a:cubicBezTo>
                    <a:pt x="6" y="2"/>
                    <a:pt x="12" y="3"/>
                    <a:pt x="18" y="5"/>
                  </a:cubicBezTo>
                  <a:lnTo>
                    <a:pt x="18" y="5"/>
                  </a:lnTo>
                  <a:cubicBezTo>
                    <a:pt x="13" y="2"/>
                    <a:pt x="7" y="1"/>
                    <a:pt x="0" y="1"/>
                  </a:cubicBezTo>
                  <a:close/>
                  <a:moveTo>
                    <a:pt x="18" y="5"/>
                  </a:moveTo>
                  <a:cubicBezTo>
                    <a:pt x="35" y="14"/>
                    <a:pt x="41" y="41"/>
                    <a:pt x="67" y="67"/>
                  </a:cubicBezTo>
                  <a:cubicBezTo>
                    <a:pt x="390" y="148"/>
                    <a:pt x="670" y="294"/>
                    <a:pt x="924" y="488"/>
                  </a:cubicBezTo>
                  <a:lnTo>
                    <a:pt x="924" y="488"/>
                  </a:lnTo>
                  <a:cubicBezTo>
                    <a:pt x="679" y="262"/>
                    <a:pt x="370" y="89"/>
                    <a:pt x="18" y="5"/>
                  </a:cubicBezTo>
                  <a:close/>
                  <a:moveTo>
                    <a:pt x="924" y="488"/>
                  </a:moveTo>
                  <a:cubicBezTo>
                    <a:pt x="974" y="534"/>
                    <a:pt x="1023" y="583"/>
                    <a:pt x="1068" y="634"/>
                  </a:cubicBezTo>
                  <a:cubicBezTo>
                    <a:pt x="1090" y="634"/>
                    <a:pt x="1112" y="649"/>
                    <a:pt x="1115" y="649"/>
                  </a:cubicBezTo>
                  <a:cubicBezTo>
                    <a:pt x="1116" y="649"/>
                    <a:pt x="1112" y="645"/>
                    <a:pt x="1101" y="634"/>
                  </a:cubicBezTo>
                  <a:cubicBezTo>
                    <a:pt x="1043" y="583"/>
                    <a:pt x="984" y="534"/>
                    <a:pt x="924" y="4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440514" y="-464123"/>
              <a:ext cx="248520" cy="267460"/>
            </a:xfrm>
            <a:custGeom>
              <a:avLst/>
              <a:gdLst/>
              <a:ahLst/>
              <a:cxnLst/>
              <a:rect l="l" t="t" r="r" b="b"/>
              <a:pathLst>
                <a:path w="2270" h="2443" extrusionOk="0">
                  <a:moveTo>
                    <a:pt x="2119" y="0"/>
                  </a:moveTo>
                  <a:cubicBezTo>
                    <a:pt x="1601" y="0"/>
                    <a:pt x="1145" y="404"/>
                    <a:pt x="835" y="808"/>
                  </a:cubicBezTo>
                  <a:cubicBezTo>
                    <a:pt x="435" y="1275"/>
                    <a:pt x="134" y="1809"/>
                    <a:pt x="1" y="2409"/>
                  </a:cubicBezTo>
                  <a:cubicBezTo>
                    <a:pt x="1" y="2409"/>
                    <a:pt x="34" y="2442"/>
                    <a:pt x="34" y="2442"/>
                  </a:cubicBezTo>
                  <a:cubicBezTo>
                    <a:pt x="328" y="1496"/>
                    <a:pt x="1036" y="72"/>
                    <a:pt x="2190" y="72"/>
                  </a:cubicBezTo>
                  <a:cubicBezTo>
                    <a:pt x="2217" y="72"/>
                    <a:pt x="2243" y="73"/>
                    <a:pt x="2269" y="74"/>
                  </a:cubicBezTo>
                  <a:cubicBezTo>
                    <a:pt x="2269" y="74"/>
                    <a:pt x="2236" y="41"/>
                    <a:pt x="2236" y="7"/>
                  </a:cubicBezTo>
                  <a:cubicBezTo>
                    <a:pt x="2197" y="3"/>
                    <a:pt x="2158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407670" y="-218671"/>
              <a:ext cx="3832" cy="109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304431" y="445976"/>
              <a:ext cx="44996" cy="204618"/>
            </a:xfrm>
            <a:custGeom>
              <a:avLst/>
              <a:gdLst/>
              <a:ahLst/>
              <a:cxnLst/>
              <a:rect l="l" t="t" r="r" b="b"/>
              <a:pathLst>
                <a:path w="411" h="1869" extrusionOk="0">
                  <a:moveTo>
                    <a:pt x="76" y="0"/>
                  </a:moveTo>
                  <a:lnTo>
                    <a:pt x="76" y="0"/>
                  </a:lnTo>
                  <a:cubicBezTo>
                    <a:pt x="6" y="337"/>
                    <a:pt x="1" y="684"/>
                    <a:pt x="62" y="1014"/>
                  </a:cubicBezTo>
                  <a:lnTo>
                    <a:pt x="62" y="1014"/>
                  </a:lnTo>
                  <a:cubicBezTo>
                    <a:pt x="9" y="694"/>
                    <a:pt x="23" y="364"/>
                    <a:pt x="110" y="34"/>
                  </a:cubicBezTo>
                  <a:cubicBezTo>
                    <a:pt x="110" y="34"/>
                    <a:pt x="77" y="0"/>
                    <a:pt x="76" y="0"/>
                  </a:cubicBezTo>
                  <a:close/>
                  <a:moveTo>
                    <a:pt x="62" y="1014"/>
                  </a:moveTo>
                  <a:cubicBezTo>
                    <a:pt x="111" y="1309"/>
                    <a:pt x="217" y="1596"/>
                    <a:pt x="377" y="1868"/>
                  </a:cubicBezTo>
                  <a:cubicBezTo>
                    <a:pt x="410" y="1868"/>
                    <a:pt x="377" y="1868"/>
                    <a:pt x="377" y="1835"/>
                  </a:cubicBezTo>
                  <a:cubicBezTo>
                    <a:pt x="220" y="1585"/>
                    <a:pt x="115" y="1306"/>
                    <a:pt x="62" y="1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56543" y="504328"/>
              <a:ext cx="3832" cy="47624"/>
            </a:xfrm>
            <a:custGeom>
              <a:avLst/>
              <a:gdLst/>
              <a:ahLst/>
              <a:cxnLst/>
              <a:rect l="l" t="t" r="r" b="b"/>
              <a:pathLst>
                <a:path w="35" h="4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10"/>
                    <a:pt x="12" y="186"/>
                    <a:pt x="21" y="262"/>
                  </a:cubicBezTo>
                  <a:lnTo>
                    <a:pt x="21" y="262"/>
                  </a:lnTo>
                  <a:lnTo>
                    <a:pt x="1" y="1"/>
                  </a:lnTo>
                  <a:close/>
                  <a:moveTo>
                    <a:pt x="21" y="262"/>
                  </a:moveTo>
                  <a:lnTo>
                    <a:pt x="34" y="435"/>
                  </a:lnTo>
                  <a:cubicBezTo>
                    <a:pt x="34" y="377"/>
                    <a:pt x="28" y="319"/>
                    <a:pt x="21" y="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907351" y="464259"/>
              <a:ext cx="270416" cy="164439"/>
            </a:xfrm>
            <a:custGeom>
              <a:avLst/>
              <a:gdLst/>
              <a:ahLst/>
              <a:cxnLst/>
              <a:rect l="l" t="t" r="r" b="b"/>
              <a:pathLst>
                <a:path w="2470" h="1502" extrusionOk="0">
                  <a:moveTo>
                    <a:pt x="2455" y="133"/>
                  </a:moveTo>
                  <a:lnTo>
                    <a:pt x="2455" y="133"/>
                  </a:lnTo>
                  <a:cubicBezTo>
                    <a:pt x="2459" y="139"/>
                    <a:pt x="2463" y="143"/>
                    <a:pt x="2466" y="143"/>
                  </a:cubicBezTo>
                  <a:cubicBezTo>
                    <a:pt x="2468" y="143"/>
                    <a:pt x="2469" y="140"/>
                    <a:pt x="2469" y="133"/>
                  </a:cubicBezTo>
                  <a:cubicBezTo>
                    <a:pt x="2465" y="133"/>
                    <a:pt x="2460" y="133"/>
                    <a:pt x="2455" y="133"/>
                  </a:cubicBezTo>
                  <a:close/>
                  <a:moveTo>
                    <a:pt x="1569" y="0"/>
                  </a:moveTo>
                  <a:cubicBezTo>
                    <a:pt x="1335" y="33"/>
                    <a:pt x="1102" y="200"/>
                    <a:pt x="935" y="334"/>
                  </a:cubicBezTo>
                  <a:cubicBezTo>
                    <a:pt x="468" y="600"/>
                    <a:pt x="101" y="967"/>
                    <a:pt x="1" y="1501"/>
                  </a:cubicBezTo>
                  <a:cubicBezTo>
                    <a:pt x="101" y="1034"/>
                    <a:pt x="468" y="667"/>
                    <a:pt x="868" y="434"/>
                  </a:cubicBezTo>
                  <a:cubicBezTo>
                    <a:pt x="1068" y="300"/>
                    <a:pt x="1302" y="133"/>
                    <a:pt x="1535" y="67"/>
                  </a:cubicBezTo>
                  <a:cubicBezTo>
                    <a:pt x="1595" y="53"/>
                    <a:pt x="1657" y="48"/>
                    <a:pt x="1719" y="48"/>
                  </a:cubicBezTo>
                  <a:cubicBezTo>
                    <a:pt x="1963" y="48"/>
                    <a:pt x="2219" y="130"/>
                    <a:pt x="2455" y="133"/>
                  </a:cubicBezTo>
                  <a:lnTo>
                    <a:pt x="2455" y="133"/>
                  </a:lnTo>
                  <a:cubicBezTo>
                    <a:pt x="2446" y="121"/>
                    <a:pt x="2436" y="100"/>
                    <a:pt x="2436" y="100"/>
                  </a:cubicBezTo>
                  <a:cubicBezTo>
                    <a:pt x="2169" y="67"/>
                    <a:pt x="183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035222" y="501153"/>
              <a:ext cx="124260" cy="43464"/>
            </a:xfrm>
            <a:custGeom>
              <a:avLst/>
              <a:gdLst/>
              <a:ahLst/>
              <a:cxnLst/>
              <a:rect l="l" t="t" r="r" b="b"/>
              <a:pathLst>
                <a:path w="1135" h="397" extrusionOk="0">
                  <a:moveTo>
                    <a:pt x="862" y="1"/>
                  </a:moveTo>
                  <a:cubicBezTo>
                    <a:pt x="545" y="1"/>
                    <a:pt x="241" y="150"/>
                    <a:pt x="0" y="364"/>
                  </a:cubicBezTo>
                  <a:cubicBezTo>
                    <a:pt x="0" y="364"/>
                    <a:pt x="34" y="397"/>
                    <a:pt x="34" y="397"/>
                  </a:cubicBezTo>
                  <a:cubicBezTo>
                    <a:pt x="316" y="171"/>
                    <a:pt x="621" y="89"/>
                    <a:pt x="951" y="89"/>
                  </a:cubicBezTo>
                  <a:cubicBezTo>
                    <a:pt x="1011" y="89"/>
                    <a:pt x="1073" y="92"/>
                    <a:pt x="1134" y="97"/>
                  </a:cubicBezTo>
                  <a:cubicBezTo>
                    <a:pt x="1134" y="97"/>
                    <a:pt x="1101" y="30"/>
                    <a:pt x="1101" y="30"/>
                  </a:cubicBezTo>
                  <a:cubicBezTo>
                    <a:pt x="1021" y="10"/>
                    <a:pt x="941" y="1"/>
                    <a:pt x="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47019" y="254278"/>
              <a:ext cx="327345" cy="169913"/>
            </a:xfrm>
            <a:custGeom>
              <a:avLst/>
              <a:gdLst/>
              <a:ahLst/>
              <a:cxnLst/>
              <a:rect l="l" t="t" r="r" b="b"/>
              <a:pathLst>
                <a:path w="2990" h="1552" extrusionOk="0">
                  <a:moveTo>
                    <a:pt x="2381" y="0"/>
                  </a:moveTo>
                  <a:cubicBezTo>
                    <a:pt x="2029" y="0"/>
                    <a:pt x="1678" y="145"/>
                    <a:pt x="1355" y="317"/>
                  </a:cubicBezTo>
                  <a:cubicBezTo>
                    <a:pt x="822" y="584"/>
                    <a:pt x="255" y="951"/>
                    <a:pt x="21" y="1518"/>
                  </a:cubicBezTo>
                  <a:cubicBezTo>
                    <a:pt x="0" y="1518"/>
                    <a:pt x="18" y="1530"/>
                    <a:pt x="27" y="1540"/>
                  </a:cubicBezTo>
                  <a:lnTo>
                    <a:pt x="27" y="1540"/>
                  </a:lnTo>
                  <a:cubicBezTo>
                    <a:pt x="295" y="1013"/>
                    <a:pt x="791" y="715"/>
                    <a:pt x="1255" y="450"/>
                  </a:cubicBezTo>
                  <a:cubicBezTo>
                    <a:pt x="1625" y="242"/>
                    <a:pt x="2026" y="67"/>
                    <a:pt x="2426" y="67"/>
                  </a:cubicBezTo>
                  <a:cubicBezTo>
                    <a:pt x="2604" y="67"/>
                    <a:pt x="2782" y="101"/>
                    <a:pt x="2956" y="183"/>
                  </a:cubicBezTo>
                  <a:cubicBezTo>
                    <a:pt x="2990" y="183"/>
                    <a:pt x="2956" y="150"/>
                    <a:pt x="2956" y="150"/>
                  </a:cubicBezTo>
                  <a:cubicBezTo>
                    <a:pt x="2767" y="44"/>
                    <a:pt x="2574" y="0"/>
                    <a:pt x="2381" y="0"/>
                  </a:cubicBezTo>
                  <a:close/>
                  <a:moveTo>
                    <a:pt x="27" y="1540"/>
                  </a:moveTo>
                  <a:cubicBezTo>
                    <a:pt x="25" y="1544"/>
                    <a:pt x="23" y="1547"/>
                    <a:pt x="21" y="1551"/>
                  </a:cubicBezTo>
                  <a:cubicBezTo>
                    <a:pt x="34" y="1551"/>
                    <a:pt x="32" y="1546"/>
                    <a:pt x="27" y="1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491641" y="217603"/>
              <a:ext cx="197392" cy="43245"/>
            </a:xfrm>
            <a:custGeom>
              <a:avLst/>
              <a:gdLst/>
              <a:ahLst/>
              <a:cxnLst/>
              <a:rect l="l" t="t" r="r" b="b"/>
              <a:pathLst>
                <a:path w="1803" h="395" extrusionOk="0">
                  <a:moveTo>
                    <a:pt x="1155" y="1"/>
                  </a:moveTo>
                  <a:cubicBezTo>
                    <a:pt x="757" y="1"/>
                    <a:pt x="350" y="133"/>
                    <a:pt x="1" y="352"/>
                  </a:cubicBezTo>
                  <a:cubicBezTo>
                    <a:pt x="1" y="352"/>
                    <a:pt x="22" y="394"/>
                    <a:pt x="48" y="394"/>
                  </a:cubicBezTo>
                  <a:cubicBezTo>
                    <a:pt x="54" y="394"/>
                    <a:pt x="61" y="392"/>
                    <a:pt x="68" y="385"/>
                  </a:cubicBezTo>
                  <a:cubicBezTo>
                    <a:pt x="415" y="168"/>
                    <a:pt x="791" y="64"/>
                    <a:pt x="1177" y="64"/>
                  </a:cubicBezTo>
                  <a:cubicBezTo>
                    <a:pt x="1384" y="64"/>
                    <a:pt x="1593" y="93"/>
                    <a:pt x="1802" y="152"/>
                  </a:cubicBezTo>
                  <a:cubicBezTo>
                    <a:pt x="1802" y="152"/>
                    <a:pt x="1769" y="118"/>
                    <a:pt x="1769" y="118"/>
                  </a:cubicBezTo>
                  <a:cubicBezTo>
                    <a:pt x="1573" y="38"/>
                    <a:pt x="1365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502698" y="-229619"/>
              <a:ext cx="80358" cy="156118"/>
            </a:xfrm>
            <a:custGeom>
              <a:avLst/>
              <a:gdLst/>
              <a:ahLst/>
              <a:cxnLst/>
              <a:rect l="l" t="t" r="r" b="b"/>
              <a:pathLst>
                <a:path w="734" h="1426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334"/>
                    <a:pt x="167" y="767"/>
                    <a:pt x="300" y="1101"/>
                  </a:cubicBezTo>
                  <a:cubicBezTo>
                    <a:pt x="356" y="1240"/>
                    <a:pt x="481" y="1425"/>
                    <a:pt x="637" y="1425"/>
                  </a:cubicBezTo>
                  <a:cubicBezTo>
                    <a:pt x="668" y="1425"/>
                    <a:pt x="701" y="1418"/>
                    <a:pt x="734" y="1401"/>
                  </a:cubicBezTo>
                  <a:cubicBezTo>
                    <a:pt x="734" y="1401"/>
                    <a:pt x="734" y="1368"/>
                    <a:pt x="734" y="1368"/>
                  </a:cubicBezTo>
                  <a:cubicBezTo>
                    <a:pt x="721" y="1369"/>
                    <a:pt x="709" y="1369"/>
                    <a:pt x="697" y="1369"/>
                  </a:cubicBezTo>
                  <a:cubicBezTo>
                    <a:pt x="360" y="1369"/>
                    <a:pt x="265" y="925"/>
                    <a:pt x="200" y="667"/>
                  </a:cubicBezTo>
                  <a:cubicBezTo>
                    <a:pt x="133" y="434"/>
                    <a:pt x="167" y="234"/>
                    <a:pt x="234" y="34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561050" y="-189440"/>
              <a:ext cx="3832" cy="109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236007" y="-262572"/>
              <a:ext cx="91416" cy="44011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802" y="1"/>
                  </a:moveTo>
                  <a:cubicBezTo>
                    <a:pt x="535" y="68"/>
                    <a:pt x="268" y="234"/>
                    <a:pt x="1" y="368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301" y="301"/>
                    <a:pt x="601" y="201"/>
                    <a:pt x="835" y="34"/>
                  </a:cubicBezTo>
                  <a:cubicBezTo>
                    <a:pt x="835" y="34"/>
                    <a:pt x="802" y="1"/>
                    <a:pt x="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312752" y="-291694"/>
              <a:ext cx="25618" cy="25618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134" y="67"/>
                    <a:pt x="167" y="134"/>
                    <a:pt x="201" y="200"/>
                  </a:cubicBezTo>
                  <a:cubicBezTo>
                    <a:pt x="201" y="234"/>
                    <a:pt x="234" y="234"/>
                    <a:pt x="234" y="234"/>
                  </a:cubicBezTo>
                  <a:cubicBezTo>
                    <a:pt x="201" y="134"/>
                    <a:pt x="101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655439" y="559177"/>
              <a:ext cx="84081" cy="226514"/>
            </a:xfrm>
            <a:custGeom>
              <a:avLst/>
              <a:gdLst/>
              <a:ahLst/>
              <a:cxnLst/>
              <a:rect l="l" t="t" r="r" b="b"/>
              <a:pathLst>
                <a:path w="768" h="2069" extrusionOk="0">
                  <a:moveTo>
                    <a:pt x="100" y="0"/>
                  </a:moveTo>
                  <a:cubicBezTo>
                    <a:pt x="0" y="734"/>
                    <a:pt x="267" y="1501"/>
                    <a:pt x="767" y="2068"/>
                  </a:cubicBezTo>
                  <a:cubicBezTo>
                    <a:pt x="267" y="1501"/>
                    <a:pt x="67" y="768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699231" y="628587"/>
              <a:ext cx="69520" cy="138821"/>
            </a:xfrm>
            <a:custGeom>
              <a:avLst/>
              <a:gdLst/>
              <a:ahLst/>
              <a:cxnLst/>
              <a:rect l="l" t="t" r="r" b="b"/>
              <a:pathLst>
                <a:path w="635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467"/>
                    <a:pt x="334" y="901"/>
                    <a:pt x="634" y="1268"/>
                  </a:cubicBezTo>
                  <a:cubicBezTo>
                    <a:pt x="367" y="901"/>
                    <a:pt x="167" y="500"/>
                    <a:pt x="34" y="33"/>
                  </a:cubicBezTo>
                  <a:cubicBezTo>
                    <a:pt x="34" y="3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633543" y="610304"/>
              <a:ext cx="197283" cy="282896"/>
            </a:xfrm>
            <a:custGeom>
              <a:avLst/>
              <a:gdLst/>
              <a:ahLst/>
              <a:cxnLst/>
              <a:rect l="l" t="t" r="r" b="b"/>
              <a:pathLst>
                <a:path w="1802" h="2584" extrusionOk="0">
                  <a:moveTo>
                    <a:pt x="0" y="0"/>
                  </a:moveTo>
                  <a:cubicBezTo>
                    <a:pt x="206" y="911"/>
                    <a:pt x="748" y="1770"/>
                    <a:pt x="1489" y="2349"/>
                  </a:cubicBezTo>
                  <a:lnTo>
                    <a:pt x="1489" y="2349"/>
                  </a:lnTo>
                  <a:cubicBezTo>
                    <a:pt x="772" y="1740"/>
                    <a:pt x="271" y="949"/>
                    <a:pt x="33" y="0"/>
                  </a:cubicBezTo>
                  <a:close/>
                  <a:moveTo>
                    <a:pt x="1489" y="2349"/>
                  </a:moveTo>
                  <a:cubicBezTo>
                    <a:pt x="1579" y="2425"/>
                    <a:pt x="1672" y="2499"/>
                    <a:pt x="1768" y="2569"/>
                  </a:cubicBezTo>
                  <a:cubicBezTo>
                    <a:pt x="1768" y="2569"/>
                    <a:pt x="1783" y="2584"/>
                    <a:pt x="1793" y="2584"/>
                  </a:cubicBezTo>
                  <a:cubicBezTo>
                    <a:pt x="1798" y="2584"/>
                    <a:pt x="1801" y="2580"/>
                    <a:pt x="1801" y="2569"/>
                  </a:cubicBezTo>
                  <a:cubicBezTo>
                    <a:pt x="1694" y="2501"/>
                    <a:pt x="1590" y="2428"/>
                    <a:pt x="1489" y="2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691896" y="783938"/>
              <a:ext cx="141120" cy="130610"/>
            </a:xfrm>
            <a:custGeom>
              <a:avLst/>
              <a:gdLst/>
              <a:ahLst/>
              <a:cxnLst/>
              <a:rect l="l" t="t" r="r" b="b"/>
              <a:pathLst>
                <a:path w="1289" h="1193" extrusionOk="0">
                  <a:moveTo>
                    <a:pt x="9" y="1"/>
                  </a:moveTo>
                  <a:cubicBezTo>
                    <a:pt x="4" y="1"/>
                    <a:pt x="1" y="4"/>
                    <a:pt x="1" y="15"/>
                  </a:cubicBezTo>
                  <a:cubicBezTo>
                    <a:pt x="368" y="482"/>
                    <a:pt x="801" y="883"/>
                    <a:pt x="1268" y="1183"/>
                  </a:cubicBezTo>
                  <a:cubicBezTo>
                    <a:pt x="1275" y="1190"/>
                    <a:pt x="1279" y="1192"/>
                    <a:pt x="1281" y="1192"/>
                  </a:cubicBezTo>
                  <a:cubicBezTo>
                    <a:pt x="1288" y="1192"/>
                    <a:pt x="1262" y="1150"/>
                    <a:pt x="1235" y="1150"/>
                  </a:cubicBezTo>
                  <a:cubicBezTo>
                    <a:pt x="801" y="816"/>
                    <a:pt x="368" y="482"/>
                    <a:pt x="34" y="15"/>
                  </a:cubicBezTo>
                  <a:cubicBezTo>
                    <a:pt x="34" y="15"/>
                    <a:pt x="19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7331674" y="26014"/>
              <a:ext cx="146156" cy="244797"/>
            </a:xfrm>
            <a:custGeom>
              <a:avLst/>
              <a:gdLst/>
              <a:ahLst/>
              <a:cxnLst/>
              <a:rect l="l" t="t" r="r" b="b"/>
              <a:pathLst>
                <a:path w="1335" h="2236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701"/>
                    <a:pt x="901" y="1435"/>
                    <a:pt x="1301" y="2202"/>
                  </a:cubicBezTo>
                  <a:cubicBezTo>
                    <a:pt x="1301" y="2202"/>
                    <a:pt x="1334" y="2235"/>
                    <a:pt x="1334" y="2235"/>
                  </a:cubicBezTo>
                  <a:cubicBezTo>
                    <a:pt x="967" y="1435"/>
                    <a:pt x="500" y="734"/>
                    <a:pt x="33" y="3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534903" y="-102952"/>
              <a:ext cx="759682" cy="203085"/>
            </a:xfrm>
            <a:custGeom>
              <a:avLst/>
              <a:gdLst/>
              <a:ahLst/>
              <a:cxnLst/>
              <a:rect l="l" t="t" r="r" b="b"/>
              <a:pathLst>
                <a:path w="6939" h="1855" extrusionOk="0">
                  <a:moveTo>
                    <a:pt x="1527" y="0"/>
                  </a:moveTo>
                  <a:cubicBezTo>
                    <a:pt x="1000" y="0"/>
                    <a:pt x="479" y="97"/>
                    <a:pt x="0" y="344"/>
                  </a:cubicBezTo>
                  <a:cubicBezTo>
                    <a:pt x="522" y="144"/>
                    <a:pt x="1037" y="61"/>
                    <a:pt x="1546" y="61"/>
                  </a:cubicBezTo>
                  <a:cubicBezTo>
                    <a:pt x="3415" y="61"/>
                    <a:pt x="5206" y="1188"/>
                    <a:pt x="6935" y="1844"/>
                  </a:cubicBezTo>
                  <a:lnTo>
                    <a:pt x="6935" y="1844"/>
                  </a:lnTo>
                  <a:cubicBezTo>
                    <a:pt x="6932" y="1831"/>
                    <a:pt x="6923" y="1812"/>
                    <a:pt x="6905" y="1812"/>
                  </a:cubicBezTo>
                  <a:cubicBezTo>
                    <a:pt x="6305" y="1512"/>
                    <a:pt x="5671" y="1278"/>
                    <a:pt x="5037" y="978"/>
                  </a:cubicBezTo>
                  <a:cubicBezTo>
                    <a:pt x="4470" y="745"/>
                    <a:pt x="3937" y="511"/>
                    <a:pt x="3336" y="311"/>
                  </a:cubicBezTo>
                  <a:cubicBezTo>
                    <a:pt x="2762" y="132"/>
                    <a:pt x="2140" y="0"/>
                    <a:pt x="1527" y="0"/>
                  </a:cubicBezTo>
                  <a:close/>
                  <a:moveTo>
                    <a:pt x="6935" y="1844"/>
                  </a:moveTo>
                  <a:cubicBezTo>
                    <a:pt x="6937" y="1850"/>
                    <a:pt x="6938" y="1855"/>
                    <a:pt x="6938" y="1855"/>
                  </a:cubicBezTo>
                  <a:cubicBezTo>
                    <a:pt x="6939" y="1855"/>
                    <a:pt x="6939" y="1852"/>
                    <a:pt x="6939" y="1845"/>
                  </a:cubicBezTo>
                  <a:cubicBezTo>
                    <a:pt x="6938" y="1845"/>
                    <a:pt x="6937" y="1844"/>
                    <a:pt x="6935" y="18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00910" y="-3217"/>
              <a:ext cx="182722" cy="84081"/>
            </a:xfrm>
            <a:custGeom>
              <a:avLst/>
              <a:gdLst/>
              <a:ahLst/>
              <a:cxnLst/>
              <a:rect l="l" t="t" r="r" b="b"/>
              <a:pathLst>
                <a:path w="1669" h="76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67"/>
                    <a:pt x="67" y="67"/>
                  </a:cubicBezTo>
                  <a:cubicBezTo>
                    <a:pt x="635" y="267"/>
                    <a:pt x="1135" y="501"/>
                    <a:pt x="1669" y="768"/>
                  </a:cubicBezTo>
                  <a:cubicBezTo>
                    <a:pt x="1669" y="768"/>
                    <a:pt x="1635" y="734"/>
                    <a:pt x="1635" y="734"/>
                  </a:cubicBezTo>
                  <a:cubicBezTo>
                    <a:pt x="1135" y="401"/>
                    <a:pt x="568" y="2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736326" y="-165574"/>
              <a:ext cx="248520" cy="49266"/>
            </a:xfrm>
            <a:custGeom>
              <a:avLst/>
              <a:gdLst/>
              <a:ahLst/>
              <a:cxnLst/>
              <a:rect l="l" t="t" r="r" b="b"/>
              <a:pathLst>
                <a:path w="2270" h="450" extrusionOk="0">
                  <a:moveTo>
                    <a:pt x="1208" y="0"/>
                  </a:moveTo>
                  <a:cubicBezTo>
                    <a:pt x="778" y="0"/>
                    <a:pt x="345" y="144"/>
                    <a:pt x="1" y="416"/>
                  </a:cubicBezTo>
                  <a:cubicBezTo>
                    <a:pt x="1" y="416"/>
                    <a:pt x="34" y="449"/>
                    <a:pt x="34" y="449"/>
                  </a:cubicBezTo>
                  <a:cubicBezTo>
                    <a:pt x="388" y="202"/>
                    <a:pt x="788" y="85"/>
                    <a:pt x="1196" y="85"/>
                  </a:cubicBezTo>
                  <a:cubicBezTo>
                    <a:pt x="1557" y="85"/>
                    <a:pt x="1924" y="177"/>
                    <a:pt x="2269" y="349"/>
                  </a:cubicBezTo>
                  <a:cubicBezTo>
                    <a:pt x="2269" y="349"/>
                    <a:pt x="2269" y="316"/>
                    <a:pt x="2236" y="316"/>
                  </a:cubicBezTo>
                  <a:cubicBezTo>
                    <a:pt x="1931" y="102"/>
                    <a:pt x="1570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893429" y="-1310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7141727" y="-215058"/>
              <a:ext cx="179109" cy="177029"/>
            </a:xfrm>
            <a:custGeom>
              <a:avLst/>
              <a:gdLst/>
              <a:ahLst/>
              <a:cxnLst/>
              <a:rect l="l" t="t" r="r" b="b"/>
              <a:pathLst>
                <a:path w="1636" h="1617" extrusionOk="0">
                  <a:moveTo>
                    <a:pt x="1" y="1"/>
                  </a:moveTo>
                  <a:cubicBezTo>
                    <a:pt x="1" y="1"/>
                    <a:pt x="1" y="34"/>
                    <a:pt x="34" y="34"/>
                  </a:cubicBezTo>
                  <a:cubicBezTo>
                    <a:pt x="601" y="501"/>
                    <a:pt x="1135" y="1001"/>
                    <a:pt x="1602" y="1602"/>
                  </a:cubicBezTo>
                  <a:cubicBezTo>
                    <a:pt x="1624" y="1602"/>
                    <a:pt x="1631" y="1617"/>
                    <a:pt x="1634" y="1617"/>
                  </a:cubicBezTo>
                  <a:cubicBezTo>
                    <a:pt x="1635" y="1617"/>
                    <a:pt x="1635" y="1613"/>
                    <a:pt x="1635" y="1602"/>
                  </a:cubicBezTo>
                  <a:cubicBezTo>
                    <a:pt x="1168" y="1001"/>
                    <a:pt x="601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7211137" y="-101857"/>
              <a:ext cx="109" cy="3832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385774" y="1106901"/>
              <a:ext cx="179109" cy="131595"/>
            </a:xfrm>
            <a:custGeom>
              <a:avLst/>
              <a:gdLst/>
              <a:ahLst/>
              <a:cxnLst/>
              <a:rect l="l" t="t" r="r" b="b"/>
              <a:pathLst>
                <a:path w="1636" h="1202" extrusionOk="0">
                  <a:moveTo>
                    <a:pt x="1" y="1"/>
                  </a:moveTo>
                  <a:lnTo>
                    <a:pt x="1" y="1"/>
                  </a:lnTo>
                  <a:cubicBezTo>
                    <a:pt x="534" y="435"/>
                    <a:pt x="1068" y="835"/>
                    <a:pt x="1635" y="1202"/>
                  </a:cubicBezTo>
                  <a:cubicBezTo>
                    <a:pt x="1635" y="1202"/>
                    <a:pt x="1635" y="1168"/>
                    <a:pt x="1635" y="1168"/>
                  </a:cubicBezTo>
                  <a:cubicBezTo>
                    <a:pt x="1068" y="801"/>
                    <a:pt x="534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863559" y="661431"/>
              <a:ext cx="32953" cy="175387"/>
            </a:xfrm>
            <a:custGeom>
              <a:avLst/>
              <a:gdLst/>
              <a:ahLst/>
              <a:cxnLst/>
              <a:rect l="l" t="t" r="r" b="b"/>
              <a:pathLst>
                <a:path w="301" h="1602" extrusionOk="0">
                  <a:moveTo>
                    <a:pt x="267" y="0"/>
                  </a:moveTo>
                  <a:cubicBezTo>
                    <a:pt x="67" y="501"/>
                    <a:pt x="1" y="1034"/>
                    <a:pt x="134" y="1568"/>
                  </a:cubicBezTo>
                  <a:cubicBezTo>
                    <a:pt x="134" y="1568"/>
                    <a:pt x="167" y="1601"/>
                    <a:pt x="167" y="1601"/>
                  </a:cubicBezTo>
                  <a:cubicBezTo>
                    <a:pt x="67" y="1068"/>
                    <a:pt x="101" y="534"/>
                    <a:pt x="301" y="34"/>
                  </a:cubicBezTo>
                  <a:cubicBezTo>
                    <a:pt x="301" y="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903738" y="690662"/>
              <a:ext cx="25618" cy="149769"/>
            </a:xfrm>
            <a:custGeom>
              <a:avLst/>
              <a:gdLst/>
              <a:ahLst/>
              <a:cxnLst/>
              <a:rect l="l" t="t" r="r" b="b"/>
              <a:pathLst>
                <a:path w="234" h="1368" extrusionOk="0">
                  <a:moveTo>
                    <a:pt x="167" y="0"/>
                  </a:moveTo>
                  <a:cubicBezTo>
                    <a:pt x="0" y="434"/>
                    <a:pt x="0" y="901"/>
                    <a:pt x="167" y="1334"/>
                  </a:cubicBezTo>
                  <a:cubicBezTo>
                    <a:pt x="167" y="1368"/>
                    <a:pt x="201" y="1368"/>
                    <a:pt x="201" y="1368"/>
                  </a:cubicBezTo>
                  <a:cubicBezTo>
                    <a:pt x="67" y="934"/>
                    <a:pt x="67" y="501"/>
                    <a:pt x="201" y="34"/>
                  </a:cubicBezTo>
                  <a:cubicBezTo>
                    <a:pt x="234" y="34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009604" y="7088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539154" y="-361103"/>
              <a:ext cx="153491" cy="109699"/>
            </a:xfrm>
            <a:custGeom>
              <a:avLst/>
              <a:gdLst/>
              <a:ahLst/>
              <a:cxnLst/>
              <a:rect l="l" t="t" r="r" b="b"/>
              <a:pathLst>
                <a:path w="1402" h="1002" extrusionOk="0">
                  <a:moveTo>
                    <a:pt x="1368" y="0"/>
                  </a:moveTo>
                  <a:cubicBezTo>
                    <a:pt x="801" y="167"/>
                    <a:pt x="368" y="534"/>
                    <a:pt x="1" y="968"/>
                  </a:cubicBezTo>
                  <a:cubicBezTo>
                    <a:pt x="1" y="968"/>
                    <a:pt x="34" y="1001"/>
                    <a:pt x="67" y="1001"/>
                  </a:cubicBezTo>
                  <a:cubicBezTo>
                    <a:pt x="434" y="567"/>
                    <a:pt x="868" y="301"/>
                    <a:pt x="1402" y="67"/>
                  </a:cubicBezTo>
                  <a:cubicBezTo>
                    <a:pt x="1402" y="67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7105161" y="193955"/>
              <a:ext cx="295924" cy="277641"/>
            </a:xfrm>
            <a:custGeom>
              <a:avLst/>
              <a:gdLst/>
              <a:ahLst/>
              <a:cxnLst/>
              <a:rect l="l" t="t" r="r" b="b"/>
              <a:pathLst>
                <a:path w="2703" h="2536" extrusionOk="0">
                  <a:moveTo>
                    <a:pt x="1" y="1"/>
                  </a:moveTo>
                  <a:cubicBezTo>
                    <a:pt x="1102" y="634"/>
                    <a:pt x="2002" y="1468"/>
                    <a:pt x="2670" y="2502"/>
                  </a:cubicBezTo>
                  <a:cubicBezTo>
                    <a:pt x="2676" y="2502"/>
                    <a:pt x="2681" y="2503"/>
                    <a:pt x="2685" y="2505"/>
                  </a:cubicBezTo>
                  <a:lnTo>
                    <a:pt x="2685" y="2505"/>
                  </a:lnTo>
                  <a:cubicBezTo>
                    <a:pt x="2051" y="1451"/>
                    <a:pt x="1091" y="562"/>
                    <a:pt x="1" y="1"/>
                  </a:cubicBezTo>
                  <a:close/>
                  <a:moveTo>
                    <a:pt x="2685" y="2505"/>
                  </a:moveTo>
                  <a:cubicBezTo>
                    <a:pt x="2691" y="2515"/>
                    <a:pt x="2697" y="2526"/>
                    <a:pt x="2703" y="2536"/>
                  </a:cubicBezTo>
                  <a:cubicBezTo>
                    <a:pt x="2703" y="2536"/>
                    <a:pt x="2703" y="2513"/>
                    <a:pt x="2685" y="2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7309668" y="3144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758332" y="245082"/>
              <a:ext cx="244688" cy="193670"/>
            </a:xfrm>
            <a:custGeom>
              <a:avLst/>
              <a:gdLst/>
              <a:ahLst/>
              <a:cxnLst/>
              <a:rect l="l" t="t" r="r" b="b"/>
              <a:pathLst>
                <a:path w="2235" h="1769" extrusionOk="0">
                  <a:moveTo>
                    <a:pt x="0" y="1"/>
                  </a:moveTo>
                  <a:cubicBezTo>
                    <a:pt x="0" y="1"/>
                    <a:pt x="33" y="34"/>
                    <a:pt x="33" y="34"/>
                  </a:cubicBezTo>
                  <a:cubicBezTo>
                    <a:pt x="967" y="301"/>
                    <a:pt x="1601" y="1035"/>
                    <a:pt x="2235" y="1769"/>
                  </a:cubicBezTo>
                  <a:cubicBezTo>
                    <a:pt x="1635" y="1035"/>
                    <a:pt x="967" y="2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842302" y="35094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63878" y="621252"/>
              <a:ext cx="237462" cy="337636"/>
            </a:xfrm>
            <a:custGeom>
              <a:avLst/>
              <a:gdLst/>
              <a:ahLst/>
              <a:cxnLst/>
              <a:rect l="l" t="t" r="r" b="b"/>
              <a:pathLst>
                <a:path w="2169" h="3084" extrusionOk="0">
                  <a:moveTo>
                    <a:pt x="0" y="0"/>
                  </a:moveTo>
                  <a:lnTo>
                    <a:pt x="0" y="0"/>
                  </a:lnTo>
                  <a:cubicBezTo>
                    <a:pt x="529" y="1123"/>
                    <a:pt x="1090" y="2311"/>
                    <a:pt x="2136" y="3047"/>
                  </a:cubicBezTo>
                  <a:lnTo>
                    <a:pt x="2136" y="3047"/>
                  </a:lnTo>
                  <a:cubicBezTo>
                    <a:pt x="2136" y="3043"/>
                    <a:pt x="2135" y="3040"/>
                    <a:pt x="2135" y="3036"/>
                  </a:cubicBezTo>
                  <a:cubicBezTo>
                    <a:pt x="1135" y="2269"/>
                    <a:pt x="568" y="1135"/>
                    <a:pt x="34" y="34"/>
                  </a:cubicBezTo>
                  <a:cubicBezTo>
                    <a:pt x="34" y="0"/>
                    <a:pt x="1" y="0"/>
                    <a:pt x="0" y="0"/>
                  </a:cubicBezTo>
                  <a:close/>
                  <a:moveTo>
                    <a:pt x="2136" y="3047"/>
                  </a:moveTo>
                  <a:cubicBezTo>
                    <a:pt x="2140" y="3066"/>
                    <a:pt x="2154" y="3083"/>
                    <a:pt x="2162" y="3083"/>
                  </a:cubicBezTo>
                  <a:cubicBezTo>
                    <a:pt x="2166" y="3083"/>
                    <a:pt x="2169" y="3079"/>
                    <a:pt x="2169" y="3069"/>
                  </a:cubicBezTo>
                  <a:cubicBezTo>
                    <a:pt x="2158" y="3062"/>
                    <a:pt x="2147" y="3054"/>
                    <a:pt x="2136" y="3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900654" y="1201929"/>
              <a:ext cx="259468" cy="241075"/>
            </a:xfrm>
            <a:custGeom>
              <a:avLst/>
              <a:gdLst/>
              <a:ahLst/>
              <a:cxnLst/>
              <a:rect l="l" t="t" r="r" b="b"/>
              <a:pathLst>
                <a:path w="2370" h="2202" extrusionOk="0">
                  <a:moveTo>
                    <a:pt x="2336" y="0"/>
                  </a:moveTo>
                  <a:cubicBezTo>
                    <a:pt x="2236" y="567"/>
                    <a:pt x="2102" y="1168"/>
                    <a:pt x="1702" y="1635"/>
                  </a:cubicBezTo>
                  <a:cubicBezTo>
                    <a:pt x="1535" y="1835"/>
                    <a:pt x="1302" y="2035"/>
                    <a:pt x="1002" y="2102"/>
                  </a:cubicBezTo>
                  <a:cubicBezTo>
                    <a:pt x="904" y="2121"/>
                    <a:pt x="806" y="2129"/>
                    <a:pt x="709" y="2129"/>
                  </a:cubicBezTo>
                  <a:cubicBezTo>
                    <a:pt x="473" y="2129"/>
                    <a:pt x="237" y="2082"/>
                    <a:pt x="1" y="2035"/>
                  </a:cubicBezTo>
                  <a:lnTo>
                    <a:pt x="1" y="2035"/>
                  </a:lnTo>
                  <a:cubicBezTo>
                    <a:pt x="1" y="2035"/>
                    <a:pt x="34" y="2068"/>
                    <a:pt x="34" y="2102"/>
                  </a:cubicBezTo>
                  <a:cubicBezTo>
                    <a:pt x="266" y="2163"/>
                    <a:pt x="498" y="2201"/>
                    <a:pt x="722" y="2201"/>
                  </a:cubicBezTo>
                  <a:cubicBezTo>
                    <a:pt x="1110" y="2201"/>
                    <a:pt x="1473" y="2085"/>
                    <a:pt x="1769" y="1768"/>
                  </a:cubicBezTo>
                  <a:cubicBezTo>
                    <a:pt x="2203" y="1301"/>
                    <a:pt x="2303" y="634"/>
                    <a:pt x="2369" y="34"/>
                  </a:cubicBezTo>
                  <a:cubicBezTo>
                    <a:pt x="2369" y="0"/>
                    <a:pt x="23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966451" y="1099675"/>
              <a:ext cx="168052" cy="295924"/>
            </a:xfrm>
            <a:custGeom>
              <a:avLst/>
              <a:gdLst/>
              <a:ahLst/>
              <a:cxnLst/>
              <a:rect l="l" t="t" r="r" b="b"/>
              <a:pathLst>
                <a:path w="1535" h="2703" extrusionOk="0">
                  <a:moveTo>
                    <a:pt x="1501" y="0"/>
                  </a:moveTo>
                  <a:cubicBezTo>
                    <a:pt x="1368" y="901"/>
                    <a:pt x="1068" y="2435"/>
                    <a:pt x="0" y="2635"/>
                  </a:cubicBezTo>
                  <a:cubicBezTo>
                    <a:pt x="0" y="2635"/>
                    <a:pt x="34" y="2702"/>
                    <a:pt x="67" y="2702"/>
                  </a:cubicBezTo>
                  <a:cubicBezTo>
                    <a:pt x="634" y="2602"/>
                    <a:pt x="934" y="2102"/>
                    <a:pt x="1135" y="1635"/>
                  </a:cubicBezTo>
                  <a:cubicBezTo>
                    <a:pt x="1368" y="1134"/>
                    <a:pt x="1501" y="601"/>
                    <a:pt x="1535" y="67"/>
                  </a:cubicBezTo>
                  <a:cubicBezTo>
                    <a:pt x="1535" y="34"/>
                    <a:pt x="1501" y="34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7149062" y="971804"/>
              <a:ext cx="40289" cy="193670"/>
            </a:xfrm>
            <a:custGeom>
              <a:avLst/>
              <a:gdLst/>
              <a:ahLst/>
              <a:cxnLst/>
              <a:rect l="l" t="t" r="r" b="b"/>
              <a:pathLst>
                <a:path w="368" h="1769" extrusionOk="0">
                  <a:moveTo>
                    <a:pt x="0" y="1"/>
                  </a:moveTo>
                  <a:cubicBezTo>
                    <a:pt x="234" y="568"/>
                    <a:pt x="300" y="1135"/>
                    <a:pt x="234" y="1702"/>
                  </a:cubicBezTo>
                  <a:cubicBezTo>
                    <a:pt x="234" y="1735"/>
                    <a:pt x="300" y="1769"/>
                    <a:pt x="300" y="1769"/>
                  </a:cubicBezTo>
                  <a:cubicBezTo>
                    <a:pt x="367" y="1168"/>
                    <a:pt x="267" y="601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915325" y="1209154"/>
              <a:ext cx="153491" cy="160826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368" y="1"/>
                  </a:moveTo>
                  <a:cubicBezTo>
                    <a:pt x="1135" y="668"/>
                    <a:pt x="668" y="1202"/>
                    <a:pt x="0" y="1435"/>
                  </a:cubicBezTo>
                  <a:cubicBezTo>
                    <a:pt x="0" y="1435"/>
                    <a:pt x="34" y="1469"/>
                    <a:pt x="34" y="1469"/>
                  </a:cubicBezTo>
                  <a:cubicBezTo>
                    <a:pt x="701" y="1268"/>
                    <a:pt x="1235" y="735"/>
                    <a:pt x="1401" y="34"/>
                  </a:cubicBezTo>
                  <a:cubicBezTo>
                    <a:pt x="1401" y="34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612177" y="1088727"/>
              <a:ext cx="208340" cy="171665"/>
            </a:xfrm>
            <a:custGeom>
              <a:avLst/>
              <a:gdLst/>
              <a:ahLst/>
              <a:cxnLst/>
              <a:rect l="l" t="t" r="r" b="b"/>
              <a:pathLst>
                <a:path w="1903" h="1568" extrusionOk="0">
                  <a:moveTo>
                    <a:pt x="34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601" y="601"/>
                    <a:pt x="1202" y="1134"/>
                    <a:pt x="1869" y="1568"/>
                  </a:cubicBezTo>
                  <a:cubicBezTo>
                    <a:pt x="1902" y="1568"/>
                    <a:pt x="1869" y="1535"/>
                    <a:pt x="1869" y="1535"/>
                  </a:cubicBezTo>
                  <a:cubicBezTo>
                    <a:pt x="1202" y="1068"/>
                    <a:pt x="601" y="5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466132" y="1019318"/>
              <a:ext cx="288589" cy="233849"/>
            </a:xfrm>
            <a:custGeom>
              <a:avLst/>
              <a:gdLst/>
              <a:ahLst/>
              <a:cxnLst/>
              <a:rect l="l" t="t" r="r" b="b"/>
              <a:pathLst>
                <a:path w="2636" h="2136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8" y="8"/>
                    <a:pt x="34" y="34"/>
                  </a:cubicBezTo>
                  <a:cubicBezTo>
                    <a:pt x="801" y="801"/>
                    <a:pt x="1702" y="1535"/>
                    <a:pt x="2636" y="2135"/>
                  </a:cubicBezTo>
                  <a:cubicBezTo>
                    <a:pt x="2636" y="2135"/>
                    <a:pt x="2636" y="2102"/>
                    <a:pt x="2636" y="2102"/>
                  </a:cubicBezTo>
                  <a:cubicBezTo>
                    <a:pt x="1702" y="1468"/>
                    <a:pt x="801" y="8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480693" y="1085005"/>
              <a:ext cx="303260" cy="222901"/>
            </a:xfrm>
            <a:custGeom>
              <a:avLst/>
              <a:gdLst/>
              <a:ahLst/>
              <a:cxnLst/>
              <a:rect l="l" t="t" r="r" b="b"/>
              <a:pathLst>
                <a:path w="2770" h="2036" extrusionOk="0">
                  <a:moveTo>
                    <a:pt x="34" y="1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868" y="768"/>
                    <a:pt x="1735" y="1635"/>
                    <a:pt x="2770" y="2036"/>
                  </a:cubicBezTo>
                  <a:cubicBezTo>
                    <a:pt x="2770" y="2036"/>
                    <a:pt x="2770" y="2036"/>
                    <a:pt x="2770" y="2002"/>
                  </a:cubicBezTo>
                  <a:cubicBezTo>
                    <a:pt x="1735" y="1468"/>
                    <a:pt x="868" y="7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595427" y="1215504"/>
              <a:ext cx="210421" cy="132580"/>
            </a:xfrm>
            <a:custGeom>
              <a:avLst/>
              <a:gdLst/>
              <a:ahLst/>
              <a:cxnLst/>
              <a:rect l="l" t="t" r="r" b="b"/>
              <a:pathLst>
                <a:path w="1922" h="1211" extrusionOk="0">
                  <a:moveTo>
                    <a:pt x="8" y="0"/>
                  </a:moveTo>
                  <a:cubicBezTo>
                    <a:pt x="0" y="0"/>
                    <a:pt x="27" y="43"/>
                    <a:pt x="54" y="43"/>
                  </a:cubicBezTo>
                  <a:cubicBezTo>
                    <a:pt x="554" y="577"/>
                    <a:pt x="1221" y="1044"/>
                    <a:pt x="1922" y="1210"/>
                  </a:cubicBezTo>
                  <a:cubicBezTo>
                    <a:pt x="1922" y="1210"/>
                    <a:pt x="1922" y="1177"/>
                    <a:pt x="1888" y="1177"/>
                  </a:cubicBezTo>
                  <a:cubicBezTo>
                    <a:pt x="1188" y="877"/>
                    <a:pt x="554" y="543"/>
                    <a:pt x="20" y="10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622486" y="679714"/>
              <a:ext cx="1712924" cy="875949"/>
            </a:xfrm>
            <a:custGeom>
              <a:avLst/>
              <a:gdLst/>
              <a:ahLst/>
              <a:cxnLst/>
              <a:rect l="l" t="t" r="r" b="b"/>
              <a:pathLst>
                <a:path w="15646" h="8001" extrusionOk="0">
                  <a:moveTo>
                    <a:pt x="14765" y="2980"/>
                  </a:moveTo>
                  <a:cubicBezTo>
                    <a:pt x="14922" y="3332"/>
                    <a:pt x="15049" y="3684"/>
                    <a:pt x="15145" y="4036"/>
                  </a:cubicBezTo>
                  <a:cubicBezTo>
                    <a:pt x="15112" y="4003"/>
                    <a:pt x="15045" y="3970"/>
                    <a:pt x="15045" y="3970"/>
                  </a:cubicBezTo>
                  <a:lnTo>
                    <a:pt x="15045" y="3970"/>
                  </a:lnTo>
                  <a:lnTo>
                    <a:pt x="15078" y="4136"/>
                  </a:lnTo>
                  <a:cubicBezTo>
                    <a:pt x="15078" y="4203"/>
                    <a:pt x="15078" y="4270"/>
                    <a:pt x="15078" y="4337"/>
                  </a:cubicBezTo>
                  <a:cubicBezTo>
                    <a:pt x="15045" y="4303"/>
                    <a:pt x="15045" y="4270"/>
                    <a:pt x="15045" y="4270"/>
                  </a:cubicBezTo>
                  <a:cubicBezTo>
                    <a:pt x="15012" y="4370"/>
                    <a:pt x="14978" y="4437"/>
                    <a:pt x="14978" y="4537"/>
                  </a:cubicBezTo>
                  <a:cubicBezTo>
                    <a:pt x="14978" y="4503"/>
                    <a:pt x="14945" y="4503"/>
                    <a:pt x="14945" y="4503"/>
                  </a:cubicBezTo>
                  <a:cubicBezTo>
                    <a:pt x="14912" y="4570"/>
                    <a:pt x="14912" y="4637"/>
                    <a:pt x="14878" y="4703"/>
                  </a:cubicBezTo>
                  <a:cubicBezTo>
                    <a:pt x="14945" y="4203"/>
                    <a:pt x="14945" y="3669"/>
                    <a:pt x="14812" y="3202"/>
                  </a:cubicBezTo>
                  <a:cubicBezTo>
                    <a:pt x="14812" y="3122"/>
                    <a:pt x="14790" y="3043"/>
                    <a:pt x="14765" y="2980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402" y="2702"/>
                    <a:pt x="3403" y="5271"/>
                    <a:pt x="6139" y="6705"/>
                  </a:cubicBezTo>
                  <a:cubicBezTo>
                    <a:pt x="6906" y="7105"/>
                    <a:pt x="7740" y="7372"/>
                    <a:pt x="8607" y="7639"/>
                  </a:cubicBezTo>
                  <a:cubicBezTo>
                    <a:pt x="9041" y="7739"/>
                    <a:pt x="9474" y="7906"/>
                    <a:pt x="9941" y="7972"/>
                  </a:cubicBezTo>
                  <a:cubicBezTo>
                    <a:pt x="10059" y="7992"/>
                    <a:pt x="10173" y="8000"/>
                    <a:pt x="10286" y="8000"/>
                  </a:cubicBezTo>
                  <a:cubicBezTo>
                    <a:pt x="10560" y="8000"/>
                    <a:pt x="10826" y="7953"/>
                    <a:pt x="11109" y="7906"/>
                  </a:cubicBezTo>
                  <a:cubicBezTo>
                    <a:pt x="11326" y="7872"/>
                    <a:pt x="11534" y="7872"/>
                    <a:pt x="11743" y="7872"/>
                  </a:cubicBezTo>
                  <a:cubicBezTo>
                    <a:pt x="11951" y="7872"/>
                    <a:pt x="12160" y="7872"/>
                    <a:pt x="12376" y="7839"/>
                  </a:cubicBezTo>
                  <a:cubicBezTo>
                    <a:pt x="12810" y="7772"/>
                    <a:pt x="13177" y="7539"/>
                    <a:pt x="13511" y="7272"/>
                  </a:cubicBezTo>
                  <a:cubicBezTo>
                    <a:pt x="14044" y="6805"/>
                    <a:pt x="14445" y="6171"/>
                    <a:pt x="14678" y="5471"/>
                  </a:cubicBezTo>
                  <a:cubicBezTo>
                    <a:pt x="14745" y="5337"/>
                    <a:pt x="14778" y="5170"/>
                    <a:pt x="14812" y="5004"/>
                  </a:cubicBezTo>
                  <a:cubicBezTo>
                    <a:pt x="14845" y="5070"/>
                    <a:pt x="14912" y="5104"/>
                    <a:pt x="14912" y="5104"/>
                  </a:cubicBezTo>
                  <a:cubicBezTo>
                    <a:pt x="14945" y="5037"/>
                    <a:pt x="14978" y="4937"/>
                    <a:pt x="15012" y="4870"/>
                  </a:cubicBezTo>
                  <a:lnTo>
                    <a:pt x="15145" y="4870"/>
                  </a:lnTo>
                  <a:cubicBezTo>
                    <a:pt x="15178" y="4804"/>
                    <a:pt x="15245" y="4770"/>
                    <a:pt x="15279" y="4737"/>
                  </a:cubicBezTo>
                  <a:cubicBezTo>
                    <a:pt x="15312" y="4703"/>
                    <a:pt x="15312" y="4670"/>
                    <a:pt x="15345" y="4637"/>
                  </a:cubicBezTo>
                  <a:cubicBezTo>
                    <a:pt x="15379" y="4637"/>
                    <a:pt x="15379" y="4603"/>
                    <a:pt x="15379" y="4603"/>
                  </a:cubicBezTo>
                  <a:lnTo>
                    <a:pt x="15445" y="4603"/>
                  </a:lnTo>
                  <a:cubicBezTo>
                    <a:pt x="15445" y="4603"/>
                    <a:pt x="15445" y="4603"/>
                    <a:pt x="15412" y="4570"/>
                  </a:cubicBezTo>
                  <a:lnTo>
                    <a:pt x="15512" y="4570"/>
                  </a:lnTo>
                  <a:cubicBezTo>
                    <a:pt x="15545" y="4537"/>
                    <a:pt x="15579" y="4537"/>
                    <a:pt x="15645" y="4503"/>
                  </a:cubicBezTo>
                  <a:cubicBezTo>
                    <a:pt x="15579" y="4470"/>
                    <a:pt x="15545" y="4470"/>
                    <a:pt x="15512" y="4470"/>
                  </a:cubicBezTo>
                  <a:cubicBezTo>
                    <a:pt x="15512" y="4437"/>
                    <a:pt x="15479" y="4437"/>
                    <a:pt x="15479" y="4437"/>
                  </a:cubicBezTo>
                  <a:lnTo>
                    <a:pt x="15412" y="4437"/>
                  </a:lnTo>
                  <a:cubicBezTo>
                    <a:pt x="15379" y="4337"/>
                    <a:pt x="15312" y="4270"/>
                    <a:pt x="15245" y="4203"/>
                  </a:cubicBezTo>
                  <a:cubicBezTo>
                    <a:pt x="15112" y="3569"/>
                    <a:pt x="14845" y="2969"/>
                    <a:pt x="14545" y="2402"/>
                  </a:cubicBezTo>
                  <a:cubicBezTo>
                    <a:pt x="14521" y="2378"/>
                    <a:pt x="14464" y="2321"/>
                    <a:pt x="14445" y="2302"/>
                  </a:cubicBezTo>
                  <a:lnTo>
                    <a:pt x="14445" y="2302"/>
                  </a:lnTo>
                  <a:cubicBezTo>
                    <a:pt x="14945" y="3436"/>
                    <a:pt x="14878" y="4804"/>
                    <a:pt x="14311" y="5938"/>
                  </a:cubicBezTo>
                  <a:cubicBezTo>
                    <a:pt x="14011" y="6471"/>
                    <a:pt x="13611" y="6972"/>
                    <a:pt x="13077" y="7339"/>
                  </a:cubicBezTo>
                  <a:cubicBezTo>
                    <a:pt x="12810" y="7539"/>
                    <a:pt x="12477" y="7672"/>
                    <a:pt x="12143" y="7706"/>
                  </a:cubicBezTo>
                  <a:cubicBezTo>
                    <a:pt x="11743" y="7739"/>
                    <a:pt x="11376" y="7706"/>
                    <a:pt x="10975" y="7772"/>
                  </a:cubicBezTo>
                  <a:cubicBezTo>
                    <a:pt x="10707" y="7821"/>
                    <a:pt x="10456" y="7852"/>
                    <a:pt x="10197" y="7852"/>
                  </a:cubicBezTo>
                  <a:cubicBezTo>
                    <a:pt x="10102" y="7852"/>
                    <a:pt x="10006" y="7848"/>
                    <a:pt x="9908" y="7839"/>
                  </a:cubicBezTo>
                  <a:cubicBezTo>
                    <a:pt x="9508" y="7772"/>
                    <a:pt x="9107" y="7672"/>
                    <a:pt x="8741" y="7539"/>
                  </a:cubicBezTo>
                  <a:cubicBezTo>
                    <a:pt x="8007" y="7339"/>
                    <a:pt x="7239" y="7105"/>
                    <a:pt x="6539" y="6805"/>
                  </a:cubicBezTo>
                  <a:cubicBezTo>
                    <a:pt x="5205" y="6205"/>
                    <a:pt x="4004" y="5304"/>
                    <a:pt x="3003" y="4236"/>
                  </a:cubicBezTo>
                  <a:cubicBezTo>
                    <a:pt x="1802" y="3002"/>
                    <a:pt x="868" y="1568"/>
                    <a:pt x="68" y="33"/>
                  </a:cubicBezTo>
                  <a:cubicBezTo>
                    <a:pt x="68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451571" y="-101748"/>
              <a:ext cx="69410" cy="113202"/>
            </a:xfrm>
            <a:custGeom>
              <a:avLst/>
              <a:gdLst/>
              <a:ahLst/>
              <a:cxnLst/>
              <a:rect l="l" t="t" r="r" b="b"/>
              <a:pathLst>
                <a:path w="634" h="1034" extrusionOk="0">
                  <a:moveTo>
                    <a:pt x="0" y="1"/>
                  </a:moveTo>
                  <a:cubicBezTo>
                    <a:pt x="100" y="401"/>
                    <a:pt x="301" y="767"/>
                    <a:pt x="634" y="1034"/>
                  </a:cubicBezTo>
                  <a:cubicBezTo>
                    <a:pt x="634" y="1034"/>
                    <a:pt x="634" y="1000"/>
                    <a:pt x="634" y="1000"/>
                  </a:cubicBezTo>
                  <a:cubicBezTo>
                    <a:pt x="301" y="734"/>
                    <a:pt x="100" y="4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469745" y="-28835"/>
              <a:ext cx="47624" cy="58572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1" y="1"/>
                  </a:moveTo>
                  <a:cubicBezTo>
                    <a:pt x="10" y="12"/>
                    <a:pt x="19" y="23"/>
                    <a:pt x="28" y="34"/>
                  </a:cubicBezTo>
                  <a:lnTo>
                    <a:pt x="28" y="34"/>
                  </a:lnTo>
                  <a:lnTo>
                    <a:pt x="1" y="1"/>
                  </a:lnTo>
                  <a:close/>
                  <a:moveTo>
                    <a:pt x="28" y="34"/>
                  </a:moveTo>
                  <a:lnTo>
                    <a:pt x="434" y="535"/>
                  </a:lnTo>
                  <a:cubicBezTo>
                    <a:pt x="310" y="348"/>
                    <a:pt x="156" y="190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466132" y="-32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020552" y="1158028"/>
              <a:ext cx="380005" cy="266693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1" y="1"/>
                  </a:moveTo>
                  <a:cubicBezTo>
                    <a:pt x="897" y="1062"/>
                    <a:pt x="2089" y="1959"/>
                    <a:pt x="3448" y="2428"/>
                  </a:cubicBezTo>
                  <a:lnTo>
                    <a:pt x="3448" y="2428"/>
                  </a:lnTo>
                  <a:cubicBezTo>
                    <a:pt x="3437" y="2418"/>
                    <a:pt x="3437" y="2403"/>
                    <a:pt x="3437" y="2403"/>
                  </a:cubicBezTo>
                  <a:cubicBezTo>
                    <a:pt x="2102" y="1869"/>
                    <a:pt x="935" y="1102"/>
                    <a:pt x="1" y="1"/>
                  </a:cubicBezTo>
                  <a:close/>
                  <a:moveTo>
                    <a:pt x="3448" y="2428"/>
                  </a:moveTo>
                  <a:cubicBezTo>
                    <a:pt x="3452" y="2433"/>
                    <a:pt x="3460" y="2436"/>
                    <a:pt x="3470" y="2436"/>
                  </a:cubicBezTo>
                  <a:cubicBezTo>
                    <a:pt x="3463" y="2433"/>
                    <a:pt x="3455" y="2431"/>
                    <a:pt x="3448" y="24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00910" y="1205541"/>
              <a:ext cx="401901" cy="237462"/>
            </a:xfrm>
            <a:custGeom>
              <a:avLst/>
              <a:gdLst/>
              <a:ahLst/>
              <a:cxnLst/>
              <a:rect l="l" t="t" r="r" b="b"/>
              <a:pathLst>
                <a:path w="3671" h="2169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8"/>
                    <a:pt x="61" y="55"/>
                    <a:pt x="91" y="81"/>
                  </a:cubicBezTo>
                  <a:lnTo>
                    <a:pt x="91" y="81"/>
                  </a:lnTo>
                  <a:cubicBezTo>
                    <a:pt x="61" y="54"/>
                    <a:pt x="31" y="28"/>
                    <a:pt x="1" y="1"/>
                  </a:cubicBezTo>
                  <a:close/>
                  <a:moveTo>
                    <a:pt x="91" y="81"/>
                  </a:moveTo>
                  <a:lnTo>
                    <a:pt x="91" y="81"/>
                  </a:lnTo>
                  <a:cubicBezTo>
                    <a:pt x="1103" y="976"/>
                    <a:pt x="2329" y="1739"/>
                    <a:pt x="3649" y="2162"/>
                  </a:cubicBezTo>
                  <a:lnTo>
                    <a:pt x="3649" y="2162"/>
                  </a:lnTo>
                  <a:cubicBezTo>
                    <a:pt x="3637" y="2152"/>
                    <a:pt x="3637" y="2135"/>
                    <a:pt x="3637" y="2135"/>
                  </a:cubicBezTo>
                  <a:cubicBezTo>
                    <a:pt x="2340" y="1617"/>
                    <a:pt x="1138" y="1003"/>
                    <a:pt x="91" y="81"/>
                  </a:cubicBezTo>
                  <a:close/>
                  <a:moveTo>
                    <a:pt x="3649" y="2162"/>
                  </a:moveTo>
                  <a:cubicBezTo>
                    <a:pt x="3653" y="2166"/>
                    <a:pt x="3660" y="2169"/>
                    <a:pt x="3670" y="2169"/>
                  </a:cubicBezTo>
                  <a:cubicBezTo>
                    <a:pt x="3663" y="2166"/>
                    <a:pt x="3656" y="2164"/>
                    <a:pt x="3649" y="2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309668" y="-21499"/>
              <a:ext cx="135317" cy="204618"/>
            </a:xfrm>
            <a:custGeom>
              <a:avLst/>
              <a:gdLst/>
              <a:ahLst/>
              <a:cxnLst/>
              <a:rect l="l" t="t" r="r" b="b"/>
              <a:pathLst>
                <a:path w="1236" h="1869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568"/>
                    <a:pt x="868" y="1168"/>
                    <a:pt x="1202" y="1835"/>
                  </a:cubicBezTo>
                  <a:cubicBezTo>
                    <a:pt x="1202" y="1835"/>
                    <a:pt x="1235" y="1869"/>
                    <a:pt x="1235" y="1869"/>
                  </a:cubicBezTo>
                  <a:cubicBezTo>
                    <a:pt x="968" y="1168"/>
                    <a:pt x="501" y="5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922660" y="-412230"/>
              <a:ext cx="261219" cy="206151"/>
            </a:xfrm>
            <a:custGeom>
              <a:avLst/>
              <a:gdLst/>
              <a:ahLst/>
              <a:cxnLst/>
              <a:rect l="l" t="t" r="r" b="b"/>
              <a:pathLst>
                <a:path w="2386" h="1883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34"/>
                    <a:pt x="33" y="67"/>
                    <a:pt x="67" y="67"/>
                  </a:cubicBezTo>
                  <a:cubicBezTo>
                    <a:pt x="467" y="234"/>
                    <a:pt x="801" y="467"/>
                    <a:pt x="1134" y="734"/>
                  </a:cubicBezTo>
                  <a:cubicBezTo>
                    <a:pt x="767" y="534"/>
                    <a:pt x="400" y="401"/>
                    <a:pt x="33" y="334"/>
                  </a:cubicBezTo>
                  <a:cubicBezTo>
                    <a:pt x="33" y="334"/>
                    <a:pt x="33" y="367"/>
                    <a:pt x="33" y="367"/>
                  </a:cubicBezTo>
                  <a:cubicBezTo>
                    <a:pt x="899" y="614"/>
                    <a:pt x="1621" y="1034"/>
                    <a:pt x="2227" y="1678"/>
                  </a:cubicBezTo>
                  <a:lnTo>
                    <a:pt x="2227" y="1678"/>
                  </a:lnTo>
                  <a:cubicBezTo>
                    <a:pt x="1947" y="1327"/>
                    <a:pt x="1603" y="1028"/>
                    <a:pt x="1234" y="801"/>
                  </a:cubicBezTo>
                  <a:cubicBezTo>
                    <a:pt x="867" y="467"/>
                    <a:pt x="467" y="200"/>
                    <a:pt x="0" y="0"/>
                  </a:cubicBezTo>
                  <a:close/>
                  <a:moveTo>
                    <a:pt x="2227" y="1678"/>
                  </a:moveTo>
                  <a:lnTo>
                    <a:pt x="2227" y="1678"/>
                  </a:lnTo>
                  <a:cubicBezTo>
                    <a:pt x="2276" y="1740"/>
                    <a:pt x="2323" y="1803"/>
                    <a:pt x="2368" y="1868"/>
                  </a:cubicBezTo>
                  <a:cubicBezTo>
                    <a:pt x="2378" y="1878"/>
                    <a:pt x="2382" y="1882"/>
                    <a:pt x="2383" y="1882"/>
                  </a:cubicBezTo>
                  <a:cubicBezTo>
                    <a:pt x="2385" y="1882"/>
                    <a:pt x="2368" y="1859"/>
                    <a:pt x="2368" y="1835"/>
                  </a:cubicBezTo>
                  <a:cubicBezTo>
                    <a:pt x="2322" y="1781"/>
                    <a:pt x="2275" y="1729"/>
                    <a:pt x="2227" y="1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48104" y="318104"/>
              <a:ext cx="58572" cy="160826"/>
            </a:xfrm>
            <a:custGeom>
              <a:avLst/>
              <a:gdLst/>
              <a:ahLst/>
              <a:cxnLst/>
              <a:rect l="l" t="t" r="r" b="b"/>
              <a:pathLst>
                <a:path w="535" h="1469" extrusionOk="0">
                  <a:moveTo>
                    <a:pt x="267" y="1"/>
                  </a:moveTo>
                  <a:cubicBezTo>
                    <a:pt x="0" y="34"/>
                    <a:pt x="401" y="1235"/>
                    <a:pt x="501" y="1402"/>
                  </a:cubicBezTo>
                  <a:cubicBezTo>
                    <a:pt x="501" y="1423"/>
                    <a:pt x="515" y="1431"/>
                    <a:pt x="525" y="1443"/>
                  </a:cubicBezTo>
                  <a:lnTo>
                    <a:pt x="525" y="1443"/>
                  </a:lnTo>
                  <a:cubicBezTo>
                    <a:pt x="430" y="1186"/>
                    <a:pt x="365" y="960"/>
                    <a:pt x="301" y="735"/>
                  </a:cubicBezTo>
                  <a:cubicBezTo>
                    <a:pt x="301" y="601"/>
                    <a:pt x="134" y="101"/>
                    <a:pt x="301" y="34"/>
                  </a:cubicBezTo>
                  <a:cubicBezTo>
                    <a:pt x="301" y="34"/>
                    <a:pt x="267" y="1"/>
                    <a:pt x="267" y="1"/>
                  </a:cubicBezTo>
                  <a:close/>
                  <a:moveTo>
                    <a:pt x="525" y="1443"/>
                  </a:moveTo>
                  <a:cubicBezTo>
                    <a:pt x="528" y="1451"/>
                    <a:pt x="531" y="1460"/>
                    <a:pt x="534" y="1468"/>
                  </a:cubicBezTo>
                  <a:cubicBezTo>
                    <a:pt x="534" y="1457"/>
                    <a:pt x="530" y="1449"/>
                    <a:pt x="525" y="14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706566" y="3984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721127" y="398462"/>
              <a:ext cx="11057" cy="18393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1"/>
                  </a:moveTo>
                  <a:cubicBezTo>
                    <a:pt x="34" y="34"/>
                    <a:pt x="34" y="101"/>
                    <a:pt x="67" y="134"/>
                  </a:cubicBezTo>
                  <a:cubicBezTo>
                    <a:pt x="67" y="134"/>
                    <a:pt x="101" y="167"/>
                    <a:pt x="101" y="167"/>
                  </a:cubicBezTo>
                  <a:lnTo>
                    <a:pt x="67" y="34"/>
                  </a:ln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735797" y="354670"/>
              <a:ext cx="25618" cy="63717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0" y="0"/>
                  </a:moveTo>
                  <a:cubicBezTo>
                    <a:pt x="0" y="200"/>
                    <a:pt x="67" y="401"/>
                    <a:pt x="200" y="534"/>
                  </a:cubicBezTo>
                  <a:cubicBezTo>
                    <a:pt x="200" y="558"/>
                    <a:pt x="217" y="581"/>
                    <a:pt x="227" y="581"/>
                  </a:cubicBezTo>
                  <a:cubicBezTo>
                    <a:pt x="231" y="581"/>
                    <a:pt x="234" y="577"/>
                    <a:pt x="234" y="567"/>
                  </a:cubicBezTo>
                  <a:cubicBezTo>
                    <a:pt x="133" y="401"/>
                    <a:pt x="67" y="234"/>
                    <a:pt x="33" y="34"/>
                  </a:cubicBezTo>
                  <a:cubicBezTo>
                    <a:pt x="33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764918" y="372953"/>
              <a:ext cx="109" cy="3722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644491" y="485169"/>
              <a:ext cx="36566" cy="92401"/>
            </a:xfrm>
            <a:custGeom>
              <a:avLst/>
              <a:gdLst/>
              <a:ahLst/>
              <a:cxnLst/>
              <a:rect l="l" t="t" r="r" b="b"/>
              <a:pathLst>
                <a:path w="334" h="844" extrusionOk="0">
                  <a:moveTo>
                    <a:pt x="273" y="0"/>
                  </a:moveTo>
                  <a:cubicBezTo>
                    <a:pt x="269" y="0"/>
                    <a:pt x="267" y="3"/>
                    <a:pt x="267" y="9"/>
                  </a:cubicBezTo>
                  <a:cubicBezTo>
                    <a:pt x="200" y="109"/>
                    <a:pt x="134" y="243"/>
                    <a:pt x="100" y="376"/>
                  </a:cubicBezTo>
                  <a:cubicBezTo>
                    <a:pt x="33" y="510"/>
                    <a:pt x="0" y="643"/>
                    <a:pt x="0" y="776"/>
                  </a:cubicBezTo>
                  <a:cubicBezTo>
                    <a:pt x="0" y="776"/>
                    <a:pt x="33" y="843"/>
                    <a:pt x="33" y="843"/>
                  </a:cubicBezTo>
                  <a:cubicBezTo>
                    <a:pt x="100" y="710"/>
                    <a:pt x="134" y="576"/>
                    <a:pt x="167" y="443"/>
                  </a:cubicBezTo>
                  <a:cubicBezTo>
                    <a:pt x="200" y="309"/>
                    <a:pt x="267" y="209"/>
                    <a:pt x="334" y="76"/>
                  </a:cubicBezTo>
                  <a:cubicBezTo>
                    <a:pt x="334" y="49"/>
                    <a:pt x="290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513007" y="-145649"/>
              <a:ext cx="895765" cy="240747"/>
            </a:xfrm>
            <a:custGeom>
              <a:avLst/>
              <a:gdLst/>
              <a:ahLst/>
              <a:cxnLst/>
              <a:rect l="l" t="t" r="r" b="b"/>
              <a:pathLst>
                <a:path w="8182" h="2199" extrusionOk="0">
                  <a:moveTo>
                    <a:pt x="5237" y="968"/>
                  </a:moveTo>
                  <a:lnTo>
                    <a:pt x="5404" y="1034"/>
                  </a:lnTo>
                  <a:cubicBezTo>
                    <a:pt x="5538" y="1101"/>
                    <a:pt x="5671" y="1168"/>
                    <a:pt x="5804" y="1268"/>
                  </a:cubicBezTo>
                  <a:cubicBezTo>
                    <a:pt x="5604" y="1168"/>
                    <a:pt x="5437" y="1068"/>
                    <a:pt x="5237" y="968"/>
                  </a:cubicBezTo>
                  <a:close/>
                  <a:moveTo>
                    <a:pt x="8171" y="2000"/>
                  </a:moveTo>
                  <a:cubicBezTo>
                    <a:pt x="8177" y="2012"/>
                    <a:pt x="8182" y="2020"/>
                    <a:pt x="8182" y="2020"/>
                  </a:cubicBezTo>
                  <a:cubicBezTo>
                    <a:pt x="8182" y="2020"/>
                    <a:pt x="8179" y="2015"/>
                    <a:pt x="8173" y="2002"/>
                  </a:cubicBezTo>
                  <a:cubicBezTo>
                    <a:pt x="8172" y="2001"/>
                    <a:pt x="8171" y="2001"/>
                    <a:pt x="8171" y="2000"/>
                  </a:cubicBezTo>
                  <a:close/>
                  <a:moveTo>
                    <a:pt x="3936" y="0"/>
                  </a:moveTo>
                  <a:cubicBezTo>
                    <a:pt x="3936" y="100"/>
                    <a:pt x="4003" y="201"/>
                    <a:pt x="4070" y="301"/>
                  </a:cubicBezTo>
                  <a:cubicBezTo>
                    <a:pt x="4036" y="267"/>
                    <a:pt x="4003" y="267"/>
                    <a:pt x="4003" y="267"/>
                  </a:cubicBezTo>
                  <a:cubicBezTo>
                    <a:pt x="3970" y="234"/>
                    <a:pt x="3970" y="201"/>
                    <a:pt x="3936" y="167"/>
                  </a:cubicBezTo>
                  <a:cubicBezTo>
                    <a:pt x="3936" y="134"/>
                    <a:pt x="3870" y="100"/>
                    <a:pt x="3870" y="67"/>
                  </a:cubicBezTo>
                  <a:lnTo>
                    <a:pt x="3870" y="67"/>
                  </a:lnTo>
                  <a:cubicBezTo>
                    <a:pt x="3870" y="134"/>
                    <a:pt x="3903" y="201"/>
                    <a:pt x="3936" y="267"/>
                  </a:cubicBezTo>
                  <a:lnTo>
                    <a:pt x="3870" y="234"/>
                  </a:lnTo>
                  <a:cubicBezTo>
                    <a:pt x="3836" y="201"/>
                    <a:pt x="3803" y="201"/>
                    <a:pt x="3736" y="167"/>
                  </a:cubicBezTo>
                  <a:lnTo>
                    <a:pt x="3736" y="167"/>
                  </a:lnTo>
                  <a:cubicBezTo>
                    <a:pt x="3736" y="167"/>
                    <a:pt x="3770" y="201"/>
                    <a:pt x="3770" y="201"/>
                  </a:cubicBezTo>
                  <a:cubicBezTo>
                    <a:pt x="3363" y="115"/>
                    <a:pt x="2943" y="71"/>
                    <a:pt x="2524" y="71"/>
                  </a:cubicBezTo>
                  <a:cubicBezTo>
                    <a:pt x="1635" y="71"/>
                    <a:pt x="748" y="270"/>
                    <a:pt x="0" y="701"/>
                  </a:cubicBezTo>
                  <a:cubicBezTo>
                    <a:pt x="0" y="701"/>
                    <a:pt x="34" y="734"/>
                    <a:pt x="34" y="734"/>
                  </a:cubicBezTo>
                  <a:cubicBezTo>
                    <a:pt x="862" y="471"/>
                    <a:pt x="1703" y="307"/>
                    <a:pt x="2549" y="307"/>
                  </a:cubicBezTo>
                  <a:cubicBezTo>
                    <a:pt x="3099" y="307"/>
                    <a:pt x="3651" y="376"/>
                    <a:pt x="4203" y="534"/>
                  </a:cubicBezTo>
                  <a:lnTo>
                    <a:pt x="4303" y="534"/>
                  </a:lnTo>
                  <a:cubicBezTo>
                    <a:pt x="4437" y="634"/>
                    <a:pt x="4570" y="668"/>
                    <a:pt x="4704" y="734"/>
                  </a:cubicBezTo>
                  <a:cubicBezTo>
                    <a:pt x="4704" y="734"/>
                    <a:pt x="4737" y="768"/>
                    <a:pt x="4737" y="768"/>
                  </a:cubicBezTo>
                  <a:cubicBezTo>
                    <a:pt x="4904" y="868"/>
                    <a:pt x="5071" y="934"/>
                    <a:pt x="5237" y="1034"/>
                  </a:cubicBezTo>
                  <a:cubicBezTo>
                    <a:pt x="5571" y="1235"/>
                    <a:pt x="5904" y="1401"/>
                    <a:pt x="6271" y="1501"/>
                  </a:cubicBezTo>
                  <a:cubicBezTo>
                    <a:pt x="6305" y="1535"/>
                    <a:pt x="6338" y="1568"/>
                    <a:pt x="6371" y="1568"/>
                  </a:cubicBezTo>
                  <a:cubicBezTo>
                    <a:pt x="6605" y="1702"/>
                    <a:pt x="6872" y="1835"/>
                    <a:pt x="7105" y="1935"/>
                  </a:cubicBezTo>
                  <a:cubicBezTo>
                    <a:pt x="7339" y="2002"/>
                    <a:pt x="7873" y="1968"/>
                    <a:pt x="8039" y="2135"/>
                  </a:cubicBezTo>
                  <a:cubicBezTo>
                    <a:pt x="8058" y="2172"/>
                    <a:pt x="8096" y="2198"/>
                    <a:pt x="8116" y="2198"/>
                  </a:cubicBezTo>
                  <a:cubicBezTo>
                    <a:pt x="8132" y="2198"/>
                    <a:pt x="8136" y="2180"/>
                    <a:pt x="8106" y="2135"/>
                  </a:cubicBezTo>
                  <a:cubicBezTo>
                    <a:pt x="7839" y="1768"/>
                    <a:pt x="7539" y="1768"/>
                    <a:pt x="7172" y="1702"/>
                  </a:cubicBezTo>
                  <a:lnTo>
                    <a:pt x="7172" y="1702"/>
                  </a:lnTo>
                  <a:cubicBezTo>
                    <a:pt x="7538" y="1735"/>
                    <a:pt x="7871" y="1768"/>
                    <a:pt x="8171" y="2000"/>
                  </a:cubicBezTo>
                  <a:lnTo>
                    <a:pt x="8171" y="2000"/>
                  </a:lnTo>
                  <a:cubicBezTo>
                    <a:pt x="8154" y="1971"/>
                    <a:pt x="8125" y="1921"/>
                    <a:pt x="8106" y="1902"/>
                  </a:cubicBezTo>
                  <a:cubicBezTo>
                    <a:pt x="7739" y="1602"/>
                    <a:pt x="7305" y="1602"/>
                    <a:pt x="6838" y="1568"/>
                  </a:cubicBezTo>
                  <a:cubicBezTo>
                    <a:pt x="6772" y="1535"/>
                    <a:pt x="6672" y="1535"/>
                    <a:pt x="6572" y="1501"/>
                  </a:cubicBezTo>
                  <a:cubicBezTo>
                    <a:pt x="6405" y="1435"/>
                    <a:pt x="6205" y="1335"/>
                    <a:pt x="6038" y="1235"/>
                  </a:cubicBezTo>
                  <a:lnTo>
                    <a:pt x="6038" y="1235"/>
                  </a:lnTo>
                  <a:cubicBezTo>
                    <a:pt x="6238" y="1301"/>
                    <a:pt x="6405" y="1335"/>
                    <a:pt x="6572" y="1335"/>
                  </a:cubicBezTo>
                  <a:cubicBezTo>
                    <a:pt x="6572" y="1335"/>
                    <a:pt x="6505" y="1235"/>
                    <a:pt x="6505" y="1235"/>
                  </a:cubicBezTo>
                  <a:cubicBezTo>
                    <a:pt x="6472" y="1235"/>
                    <a:pt x="6438" y="1235"/>
                    <a:pt x="6438" y="1201"/>
                  </a:cubicBezTo>
                  <a:cubicBezTo>
                    <a:pt x="6672" y="1201"/>
                    <a:pt x="6872" y="1168"/>
                    <a:pt x="7072" y="1001"/>
                  </a:cubicBezTo>
                  <a:cubicBezTo>
                    <a:pt x="7072" y="971"/>
                    <a:pt x="6993" y="862"/>
                    <a:pt x="6952" y="862"/>
                  </a:cubicBezTo>
                  <a:cubicBezTo>
                    <a:pt x="6947" y="862"/>
                    <a:pt x="6942" y="864"/>
                    <a:pt x="6939" y="868"/>
                  </a:cubicBezTo>
                  <a:cubicBezTo>
                    <a:pt x="6743" y="1003"/>
                    <a:pt x="6533" y="1057"/>
                    <a:pt x="6320" y="1057"/>
                  </a:cubicBezTo>
                  <a:cubicBezTo>
                    <a:pt x="6060" y="1057"/>
                    <a:pt x="5794" y="977"/>
                    <a:pt x="5538" y="868"/>
                  </a:cubicBezTo>
                  <a:cubicBezTo>
                    <a:pt x="5404" y="834"/>
                    <a:pt x="5304" y="768"/>
                    <a:pt x="5171" y="734"/>
                  </a:cubicBezTo>
                  <a:cubicBezTo>
                    <a:pt x="5004" y="634"/>
                    <a:pt x="4804" y="534"/>
                    <a:pt x="4637" y="467"/>
                  </a:cubicBezTo>
                  <a:cubicBezTo>
                    <a:pt x="4503" y="434"/>
                    <a:pt x="4370" y="367"/>
                    <a:pt x="4203" y="334"/>
                  </a:cubicBezTo>
                  <a:cubicBezTo>
                    <a:pt x="4103" y="267"/>
                    <a:pt x="4036" y="201"/>
                    <a:pt x="4003" y="100"/>
                  </a:cubicBezTo>
                  <a:cubicBezTo>
                    <a:pt x="4003" y="67"/>
                    <a:pt x="3936" y="0"/>
                    <a:pt x="3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12752" y="11344"/>
              <a:ext cx="122837" cy="55944"/>
            </a:xfrm>
            <a:custGeom>
              <a:avLst/>
              <a:gdLst/>
              <a:ahLst/>
              <a:cxnLst/>
              <a:rect l="l" t="t" r="r" b="b"/>
              <a:pathLst>
                <a:path w="1122" h="511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67"/>
                    <a:pt x="801" y="234"/>
                    <a:pt x="1101" y="501"/>
                  </a:cubicBezTo>
                  <a:cubicBezTo>
                    <a:pt x="1108" y="508"/>
                    <a:pt x="1112" y="510"/>
                    <a:pt x="1114" y="510"/>
                  </a:cubicBezTo>
                  <a:cubicBezTo>
                    <a:pt x="1121" y="510"/>
                    <a:pt x="1095" y="468"/>
                    <a:pt x="1068" y="468"/>
                  </a:cubicBezTo>
                  <a:cubicBezTo>
                    <a:pt x="801" y="134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385774" y="18679"/>
              <a:ext cx="51237" cy="29341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67" y="67"/>
                    <a:pt x="67" y="101"/>
                    <a:pt x="101" y="101"/>
                  </a:cubicBezTo>
                  <a:cubicBezTo>
                    <a:pt x="234" y="167"/>
                    <a:pt x="334" y="234"/>
                    <a:pt x="434" y="267"/>
                  </a:cubicBezTo>
                  <a:cubicBezTo>
                    <a:pt x="468" y="267"/>
                    <a:pt x="434" y="234"/>
                    <a:pt x="434" y="234"/>
                  </a:cubicBezTo>
                  <a:cubicBezTo>
                    <a:pt x="434" y="234"/>
                    <a:pt x="401" y="201"/>
                    <a:pt x="368" y="201"/>
                  </a:cubicBezTo>
                  <a:cubicBezTo>
                    <a:pt x="267" y="134"/>
                    <a:pt x="134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907351" y="226470"/>
              <a:ext cx="124260" cy="281692"/>
            </a:xfrm>
            <a:custGeom>
              <a:avLst/>
              <a:gdLst/>
              <a:ahLst/>
              <a:cxnLst/>
              <a:rect l="l" t="t" r="r" b="b"/>
              <a:pathLst>
                <a:path w="1135" h="2573" extrusionOk="0">
                  <a:moveTo>
                    <a:pt x="585" y="1"/>
                  </a:moveTo>
                  <a:cubicBezTo>
                    <a:pt x="580" y="1"/>
                    <a:pt x="584" y="11"/>
                    <a:pt x="601" y="37"/>
                  </a:cubicBezTo>
                  <a:cubicBezTo>
                    <a:pt x="1135" y="971"/>
                    <a:pt x="268" y="1672"/>
                    <a:pt x="1" y="2506"/>
                  </a:cubicBezTo>
                  <a:cubicBezTo>
                    <a:pt x="1" y="2539"/>
                    <a:pt x="68" y="2572"/>
                    <a:pt x="68" y="2572"/>
                  </a:cubicBezTo>
                  <a:cubicBezTo>
                    <a:pt x="501" y="2305"/>
                    <a:pt x="968" y="1772"/>
                    <a:pt x="1068" y="1271"/>
                  </a:cubicBezTo>
                  <a:cubicBezTo>
                    <a:pt x="1135" y="838"/>
                    <a:pt x="968" y="437"/>
                    <a:pt x="701" y="104"/>
                  </a:cubicBezTo>
                  <a:cubicBezTo>
                    <a:pt x="677" y="79"/>
                    <a:pt x="598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58797" y="-215058"/>
              <a:ext cx="193670" cy="372670"/>
            </a:xfrm>
            <a:custGeom>
              <a:avLst/>
              <a:gdLst/>
              <a:ahLst/>
              <a:cxnLst/>
              <a:rect l="l" t="t" r="r" b="b"/>
              <a:pathLst>
                <a:path w="1769" h="3404" extrusionOk="0">
                  <a:moveTo>
                    <a:pt x="101" y="1"/>
                  </a:moveTo>
                  <a:cubicBezTo>
                    <a:pt x="1" y="568"/>
                    <a:pt x="334" y="1502"/>
                    <a:pt x="901" y="1835"/>
                  </a:cubicBezTo>
                  <a:cubicBezTo>
                    <a:pt x="768" y="2169"/>
                    <a:pt x="835" y="2536"/>
                    <a:pt x="1068" y="2869"/>
                  </a:cubicBezTo>
                  <a:cubicBezTo>
                    <a:pt x="1202" y="3069"/>
                    <a:pt x="1468" y="3403"/>
                    <a:pt x="1735" y="3403"/>
                  </a:cubicBezTo>
                  <a:cubicBezTo>
                    <a:pt x="1769" y="3403"/>
                    <a:pt x="1602" y="3203"/>
                    <a:pt x="1569" y="3203"/>
                  </a:cubicBezTo>
                  <a:cubicBezTo>
                    <a:pt x="1102" y="2903"/>
                    <a:pt x="1035" y="2436"/>
                    <a:pt x="1302" y="1969"/>
                  </a:cubicBezTo>
                  <a:cubicBezTo>
                    <a:pt x="1335" y="1902"/>
                    <a:pt x="1068" y="1635"/>
                    <a:pt x="1035" y="1635"/>
                  </a:cubicBezTo>
                  <a:cubicBezTo>
                    <a:pt x="668" y="1602"/>
                    <a:pt x="334" y="968"/>
                    <a:pt x="234" y="668"/>
                  </a:cubicBezTo>
                  <a:cubicBezTo>
                    <a:pt x="201" y="468"/>
                    <a:pt x="168" y="267"/>
                    <a:pt x="134" y="67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900654" y="281648"/>
              <a:ext cx="395770" cy="417885"/>
            </a:xfrm>
            <a:custGeom>
              <a:avLst/>
              <a:gdLst/>
              <a:ahLst/>
              <a:cxnLst/>
              <a:rect l="l" t="t" r="r" b="b"/>
              <a:pathLst>
                <a:path w="3615" h="38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34"/>
                    <a:pt x="34" y="67"/>
                  </a:cubicBezTo>
                  <a:cubicBezTo>
                    <a:pt x="1602" y="867"/>
                    <a:pt x="2536" y="2435"/>
                    <a:pt x="3570" y="3770"/>
                  </a:cubicBezTo>
                  <a:cubicBezTo>
                    <a:pt x="3570" y="3793"/>
                    <a:pt x="3604" y="3817"/>
                    <a:pt x="3611" y="3817"/>
                  </a:cubicBezTo>
                  <a:cubicBezTo>
                    <a:pt x="3615" y="3817"/>
                    <a:pt x="3613" y="3813"/>
                    <a:pt x="3604" y="3803"/>
                  </a:cubicBezTo>
                  <a:cubicBezTo>
                    <a:pt x="2603" y="2435"/>
                    <a:pt x="1602" y="7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306055" y="738066"/>
              <a:ext cx="149878" cy="314208"/>
            </a:xfrm>
            <a:custGeom>
              <a:avLst/>
              <a:gdLst/>
              <a:ahLst/>
              <a:cxnLst/>
              <a:rect l="l" t="t" r="r" b="b"/>
              <a:pathLst>
                <a:path w="1369" h="2870" extrusionOk="0">
                  <a:moveTo>
                    <a:pt x="1" y="1"/>
                  </a:moveTo>
                  <a:cubicBezTo>
                    <a:pt x="634" y="901"/>
                    <a:pt x="968" y="1669"/>
                    <a:pt x="1035" y="2736"/>
                  </a:cubicBezTo>
                  <a:cubicBezTo>
                    <a:pt x="1035" y="2769"/>
                    <a:pt x="1135" y="2836"/>
                    <a:pt x="1135" y="2870"/>
                  </a:cubicBezTo>
                  <a:cubicBezTo>
                    <a:pt x="1368" y="1769"/>
                    <a:pt x="701" y="801"/>
                    <a:pt x="34" y="34"/>
                  </a:cubicBezTo>
                  <a:cubicBezTo>
                    <a:pt x="22" y="22"/>
                    <a:pt x="10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812432" y="917064"/>
              <a:ext cx="164439" cy="230127"/>
            </a:xfrm>
            <a:custGeom>
              <a:avLst/>
              <a:gdLst/>
              <a:ahLst/>
              <a:cxnLst/>
              <a:rect l="l" t="t" r="r" b="b"/>
              <a:pathLst>
                <a:path w="1502" h="2102" extrusionOk="0">
                  <a:moveTo>
                    <a:pt x="1" y="0"/>
                  </a:moveTo>
                  <a:cubicBezTo>
                    <a:pt x="234" y="801"/>
                    <a:pt x="734" y="1635"/>
                    <a:pt x="1468" y="2102"/>
                  </a:cubicBezTo>
                  <a:cubicBezTo>
                    <a:pt x="1502" y="2102"/>
                    <a:pt x="1435" y="2035"/>
                    <a:pt x="1435" y="2035"/>
                  </a:cubicBezTo>
                  <a:cubicBezTo>
                    <a:pt x="734" y="1468"/>
                    <a:pt x="501" y="834"/>
                    <a:pt x="101" y="100"/>
                  </a:cubicBezTo>
                  <a:cubicBezTo>
                    <a:pt x="101" y="67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991960" y="-412230"/>
              <a:ext cx="584514" cy="1601036"/>
            </a:xfrm>
            <a:custGeom>
              <a:avLst/>
              <a:gdLst/>
              <a:ahLst/>
              <a:cxnLst/>
              <a:rect l="l" t="t" r="r" b="b"/>
              <a:pathLst>
                <a:path w="5339" h="1462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1769" y="1301"/>
                    <a:pt x="3103" y="2969"/>
                    <a:pt x="4004" y="4904"/>
                  </a:cubicBezTo>
                  <a:cubicBezTo>
                    <a:pt x="4738" y="6438"/>
                    <a:pt x="5271" y="8473"/>
                    <a:pt x="4604" y="10108"/>
                  </a:cubicBezTo>
                  <a:cubicBezTo>
                    <a:pt x="4604" y="10141"/>
                    <a:pt x="4671" y="10208"/>
                    <a:pt x="4738" y="10274"/>
                  </a:cubicBezTo>
                  <a:cubicBezTo>
                    <a:pt x="4738" y="10508"/>
                    <a:pt x="4771" y="10741"/>
                    <a:pt x="4771" y="10908"/>
                  </a:cubicBezTo>
                  <a:cubicBezTo>
                    <a:pt x="4838" y="11509"/>
                    <a:pt x="4871" y="12076"/>
                    <a:pt x="4638" y="12643"/>
                  </a:cubicBezTo>
                  <a:cubicBezTo>
                    <a:pt x="4471" y="13076"/>
                    <a:pt x="4171" y="13443"/>
                    <a:pt x="3770" y="13743"/>
                  </a:cubicBezTo>
                  <a:cubicBezTo>
                    <a:pt x="3370" y="14077"/>
                    <a:pt x="2903" y="14177"/>
                    <a:pt x="2469" y="14411"/>
                  </a:cubicBezTo>
                  <a:cubicBezTo>
                    <a:pt x="2469" y="14411"/>
                    <a:pt x="2603" y="14611"/>
                    <a:pt x="2636" y="14611"/>
                  </a:cubicBezTo>
                  <a:cubicBezTo>
                    <a:pt x="2703" y="14619"/>
                    <a:pt x="2769" y="14624"/>
                    <a:pt x="2835" y="14624"/>
                  </a:cubicBezTo>
                  <a:cubicBezTo>
                    <a:pt x="3784" y="14624"/>
                    <a:pt x="4592" y="13752"/>
                    <a:pt x="4904" y="12910"/>
                  </a:cubicBezTo>
                  <a:cubicBezTo>
                    <a:pt x="5071" y="12443"/>
                    <a:pt x="5071" y="12009"/>
                    <a:pt x="5038" y="11509"/>
                  </a:cubicBezTo>
                  <a:cubicBezTo>
                    <a:pt x="5004" y="10941"/>
                    <a:pt x="5105" y="10441"/>
                    <a:pt x="5105" y="9874"/>
                  </a:cubicBezTo>
                  <a:cubicBezTo>
                    <a:pt x="5338" y="9073"/>
                    <a:pt x="5171" y="8240"/>
                    <a:pt x="5038" y="7439"/>
                  </a:cubicBezTo>
                  <a:cubicBezTo>
                    <a:pt x="4838" y="6305"/>
                    <a:pt x="4437" y="5304"/>
                    <a:pt x="3870" y="4270"/>
                  </a:cubicBezTo>
                  <a:cubicBezTo>
                    <a:pt x="2903" y="2602"/>
                    <a:pt x="1635" y="10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848998" y="-103280"/>
              <a:ext cx="230127" cy="92839"/>
            </a:xfrm>
            <a:custGeom>
              <a:avLst/>
              <a:gdLst/>
              <a:ahLst/>
              <a:cxnLst/>
              <a:rect l="l" t="t" r="r" b="b"/>
              <a:pathLst>
                <a:path w="2102" h="848" extrusionOk="0">
                  <a:moveTo>
                    <a:pt x="149" y="0"/>
                  </a:moveTo>
                  <a:cubicBezTo>
                    <a:pt x="100" y="0"/>
                    <a:pt x="50" y="5"/>
                    <a:pt x="0" y="14"/>
                  </a:cubicBezTo>
                  <a:lnTo>
                    <a:pt x="33" y="14"/>
                  </a:lnTo>
                  <a:cubicBezTo>
                    <a:pt x="61" y="11"/>
                    <a:pt x="88" y="10"/>
                    <a:pt x="116" y="10"/>
                  </a:cubicBezTo>
                  <a:cubicBezTo>
                    <a:pt x="455" y="10"/>
                    <a:pt x="792" y="193"/>
                    <a:pt x="1101" y="347"/>
                  </a:cubicBezTo>
                  <a:cubicBezTo>
                    <a:pt x="1434" y="514"/>
                    <a:pt x="1768" y="681"/>
                    <a:pt x="2102" y="848"/>
                  </a:cubicBezTo>
                  <a:cubicBezTo>
                    <a:pt x="2102" y="848"/>
                    <a:pt x="2068" y="814"/>
                    <a:pt x="2068" y="814"/>
                  </a:cubicBezTo>
                  <a:cubicBezTo>
                    <a:pt x="1735" y="614"/>
                    <a:pt x="1368" y="414"/>
                    <a:pt x="1001" y="281"/>
                  </a:cubicBezTo>
                  <a:cubicBezTo>
                    <a:pt x="742" y="165"/>
                    <a:pt x="45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162984" y="222201"/>
              <a:ext cx="58572" cy="74118"/>
            </a:xfrm>
            <a:custGeom>
              <a:avLst/>
              <a:gdLst/>
              <a:ahLst/>
              <a:cxnLst/>
              <a:rect l="l" t="t" r="r" b="b"/>
              <a:pathLst>
                <a:path w="535" h="677" extrusionOk="0">
                  <a:moveTo>
                    <a:pt x="4" y="0"/>
                  </a:moveTo>
                  <a:cubicBezTo>
                    <a:pt x="2" y="0"/>
                    <a:pt x="1" y="3"/>
                    <a:pt x="1" y="9"/>
                  </a:cubicBezTo>
                  <a:cubicBezTo>
                    <a:pt x="8" y="14"/>
                    <a:pt x="16" y="18"/>
                    <a:pt x="23" y="23"/>
                  </a:cubicBezTo>
                  <a:lnTo>
                    <a:pt x="23" y="23"/>
                  </a:lnTo>
                  <a:cubicBezTo>
                    <a:pt x="17" y="12"/>
                    <a:pt x="9" y="0"/>
                    <a:pt x="4" y="0"/>
                  </a:cubicBezTo>
                  <a:close/>
                  <a:moveTo>
                    <a:pt x="23" y="23"/>
                  </a:moveTo>
                  <a:cubicBezTo>
                    <a:pt x="29" y="33"/>
                    <a:pt x="34" y="43"/>
                    <a:pt x="34" y="43"/>
                  </a:cubicBezTo>
                  <a:cubicBezTo>
                    <a:pt x="234" y="210"/>
                    <a:pt x="368" y="410"/>
                    <a:pt x="468" y="643"/>
                  </a:cubicBezTo>
                  <a:cubicBezTo>
                    <a:pt x="468" y="643"/>
                    <a:pt x="535" y="677"/>
                    <a:pt x="535" y="677"/>
                  </a:cubicBezTo>
                  <a:cubicBezTo>
                    <a:pt x="470" y="418"/>
                    <a:pt x="249" y="160"/>
                    <a:pt x="23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203163" y="234134"/>
              <a:ext cx="40289" cy="51237"/>
            </a:xfrm>
            <a:custGeom>
              <a:avLst/>
              <a:gdLst/>
              <a:ahLst/>
              <a:cxnLst/>
              <a:rect l="l" t="t" r="r" b="b"/>
              <a:pathLst>
                <a:path w="368" h="468" extrusionOk="0">
                  <a:moveTo>
                    <a:pt x="1" y="1"/>
                  </a:moveTo>
                  <a:cubicBezTo>
                    <a:pt x="101" y="167"/>
                    <a:pt x="201" y="334"/>
                    <a:pt x="334" y="468"/>
                  </a:cubicBezTo>
                  <a:cubicBezTo>
                    <a:pt x="368" y="468"/>
                    <a:pt x="334" y="468"/>
                    <a:pt x="334" y="434"/>
                  </a:cubicBezTo>
                  <a:cubicBezTo>
                    <a:pt x="234" y="334"/>
                    <a:pt x="134" y="201"/>
                    <a:pt x="34" y="34"/>
                  </a:cubicBezTo>
                  <a:cubicBezTo>
                    <a:pt x="34" y="3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88602" y="190342"/>
              <a:ext cx="71271" cy="77293"/>
            </a:xfrm>
            <a:custGeom>
              <a:avLst/>
              <a:gdLst/>
              <a:ahLst/>
              <a:cxnLst/>
              <a:rect l="l" t="t" r="r" b="b"/>
              <a:pathLst>
                <a:path w="651" h="706" extrusionOk="0">
                  <a:moveTo>
                    <a:pt x="0" y="0"/>
                  </a:moveTo>
                  <a:cubicBezTo>
                    <a:pt x="200" y="234"/>
                    <a:pt x="401" y="467"/>
                    <a:pt x="634" y="667"/>
                  </a:cubicBezTo>
                  <a:cubicBezTo>
                    <a:pt x="434" y="434"/>
                    <a:pt x="200" y="200"/>
                    <a:pt x="0" y="0"/>
                  </a:cubicBezTo>
                  <a:close/>
                  <a:moveTo>
                    <a:pt x="634" y="667"/>
                  </a:moveTo>
                  <a:lnTo>
                    <a:pt x="634" y="667"/>
                  </a:lnTo>
                  <a:cubicBezTo>
                    <a:pt x="634" y="687"/>
                    <a:pt x="645" y="706"/>
                    <a:pt x="648" y="706"/>
                  </a:cubicBezTo>
                  <a:cubicBezTo>
                    <a:pt x="650" y="706"/>
                    <a:pt x="648" y="696"/>
                    <a:pt x="634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99550" y="182022"/>
              <a:ext cx="69520" cy="63170"/>
            </a:xfrm>
            <a:custGeom>
              <a:avLst/>
              <a:gdLst/>
              <a:ahLst/>
              <a:cxnLst/>
              <a:rect l="l" t="t" r="r" b="b"/>
              <a:pathLst>
                <a:path w="635" h="577" extrusionOk="0">
                  <a:moveTo>
                    <a:pt x="4" y="0"/>
                  </a:moveTo>
                  <a:cubicBezTo>
                    <a:pt x="2" y="0"/>
                    <a:pt x="0" y="3"/>
                    <a:pt x="0" y="10"/>
                  </a:cubicBezTo>
                  <a:cubicBezTo>
                    <a:pt x="10" y="17"/>
                    <a:pt x="19" y="25"/>
                    <a:pt x="29" y="33"/>
                  </a:cubicBezTo>
                  <a:lnTo>
                    <a:pt x="29" y="33"/>
                  </a:lnTo>
                  <a:cubicBezTo>
                    <a:pt x="22" y="20"/>
                    <a:pt x="10" y="0"/>
                    <a:pt x="4" y="0"/>
                  </a:cubicBezTo>
                  <a:close/>
                  <a:moveTo>
                    <a:pt x="29" y="33"/>
                  </a:moveTo>
                  <a:cubicBezTo>
                    <a:pt x="32" y="39"/>
                    <a:pt x="34" y="43"/>
                    <a:pt x="34" y="43"/>
                  </a:cubicBezTo>
                  <a:cubicBezTo>
                    <a:pt x="234" y="210"/>
                    <a:pt x="401" y="410"/>
                    <a:pt x="601" y="577"/>
                  </a:cubicBezTo>
                  <a:cubicBezTo>
                    <a:pt x="634" y="577"/>
                    <a:pt x="567" y="543"/>
                    <a:pt x="567" y="543"/>
                  </a:cubicBezTo>
                  <a:cubicBezTo>
                    <a:pt x="409" y="352"/>
                    <a:pt x="219" y="192"/>
                    <a:pt x="29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214111" y="168447"/>
              <a:ext cx="69520" cy="54849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1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234" y="200"/>
                    <a:pt x="401" y="367"/>
                    <a:pt x="601" y="500"/>
                  </a:cubicBezTo>
                  <a:cubicBezTo>
                    <a:pt x="635" y="500"/>
                    <a:pt x="568" y="467"/>
                    <a:pt x="568" y="434"/>
                  </a:cubicBezTo>
                  <a:cubicBezTo>
                    <a:pt x="401" y="300"/>
                    <a:pt x="20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28781" y="161112"/>
              <a:ext cx="64374" cy="44887"/>
            </a:xfrm>
            <a:custGeom>
              <a:avLst/>
              <a:gdLst/>
              <a:ahLst/>
              <a:cxnLst/>
              <a:rect l="l" t="t" r="r" b="b"/>
              <a:pathLst>
                <a:path w="588" h="4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4" y="34"/>
                    <a:pt x="67" y="67"/>
                  </a:cubicBezTo>
                  <a:cubicBezTo>
                    <a:pt x="267" y="167"/>
                    <a:pt x="401" y="267"/>
                    <a:pt x="567" y="401"/>
                  </a:cubicBezTo>
                  <a:cubicBezTo>
                    <a:pt x="574" y="407"/>
                    <a:pt x="578" y="410"/>
                    <a:pt x="580" y="410"/>
                  </a:cubicBezTo>
                  <a:cubicBezTo>
                    <a:pt x="587" y="410"/>
                    <a:pt x="561" y="367"/>
                    <a:pt x="534" y="367"/>
                  </a:cubicBezTo>
                  <a:cubicBezTo>
                    <a:pt x="401" y="201"/>
                    <a:pt x="200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77654" y="33240"/>
              <a:ext cx="208231" cy="106086"/>
            </a:xfrm>
            <a:custGeom>
              <a:avLst/>
              <a:gdLst/>
              <a:ahLst/>
              <a:cxnLst/>
              <a:rect l="l" t="t" r="r" b="b"/>
              <a:pathLst>
                <a:path w="1902" h="969" extrusionOk="0">
                  <a:moveTo>
                    <a:pt x="0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334" y="168"/>
                    <a:pt x="634" y="334"/>
                    <a:pt x="934" y="468"/>
                  </a:cubicBezTo>
                  <a:cubicBezTo>
                    <a:pt x="1068" y="501"/>
                    <a:pt x="1234" y="568"/>
                    <a:pt x="1368" y="635"/>
                  </a:cubicBezTo>
                  <a:cubicBezTo>
                    <a:pt x="1468" y="701"/>
                    <a:pt x="1802" y="768"/>
                    <a:pt x="1868" y="935"/>
                  </a:cubicBezTo>
                  <a:cubicBezTo>
                    <a:pt x="1868" y="935"/>
                    <a:pt x="1902" y="968"/>
                    <a:pt x="1902" y="968"/>
                  </a:cubicBezTo>
                  <a:cubicBezTo>
                    <a:pt x="1902" y="968"/>
                    <a:pt x="1902" y="935"/>
                    <a:pt x="1902" y="935"/>
                  </a:cubicBezTo>
                  <a:cubicBezTo>
                    <a:pt x="1802" y="735"/>
                    <a:pt x="1601" y="668"/>
                    <a:pt x="1368" y="601"/>
                  </a:cubicBezTo>
                  <a:cubicBezTo>
                    <a:pt x="934" y="401"/>
                    <a:pt x="467" y="2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79908" y="106372"/>
              <a:ext cx="97218" cy="54849"/>
            </a:xfrm>
            <a:custGeom>
              <a:avLst/>
              <a:gdLst/>
              <a:ahLst/>
              <a:cxnLst/>
              <a:rect l="l" t="t" r="r" b="b"/>
              <a:pathLst>
                <a:path w="888" h="501" extrusionOk="0">
                  <a:moveTo>
                    <a:pt x="0" y="0"/>
                  </a:moveTo>
                  <a:cubicBezTo>
                    <a:pt x="0" y="0"/>
                    <a:pt x="34" y="67"/>
                    <a:pt x="67" y="100"/>
                  </a:cubicBezTo>
                  <a:cubicBezTo>
                    <a:pt x="367" y="133"/>
                    <a:pt x="667" y="200"/>
                    <a:pt x="834" y="434"/>
                  </a:cubicBezTo>
                  <a:cubicBezTo>
                    <a:pt x="834" y="447"/>
                    <a:pt x="844" y="460"/>
                    <a:pt x="855" y="471"/>
                  </a:cubicBezTo>
                  <a:lnTo>
                    <a:pt x="855" y="471"/>
                  </a:lnTo>
                  <a:cubicBezTo>
                    <a:pt x="710" y="161"/>
                    <a:pt x="324" y="65"/>
                    <a:pt x="0" y="0"/>
                  </a:cubicBezTo>
                  <a:close/>
                  <a:moveTo>
                    <a:pt x="855" y="471"/>
                  </a:moveTo>
                  <a:lnTo>
                    <a:pt x="855" y="471"/>
                  </a:lnTo>
                  <a:cubicBezTo>
                    <a:pt x="859" y="480"/>
                    <a:pt x="864" y="490"/>
                    <a:pt x="868" y="500"/>
                  </a:cubicBezTo>
                  <a:cubicBezTo>
                    <a:pt x="888" y="500"/>
                    <a:pt x="871" y="488"/>
                    <a:pt x="855" y="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83521" y="61486"/>
              <a:ext cx="117034" cy="74118"/>
            </a:xfrm>
            <a:custGeom>
              <a:avLst/>
              <a:gdLst/>
              <a:ahLst/>
              <a:cxnLst/>
              <a:rect l="l" t="t" r="r" b="b"/>
              <a:pathLst>
                <a:path w="1069" h="677" extrusionOk="0">
                  <a:moveTo>
                    <a:pt x="4" y="0"/>
                  </a:moveTo>
                  <a:cubicBezTo>
                    <a:pt x="2" y="0"/>
                    <a:pt x="1" y="3"/>
                    <a:pt x="1" y="10"/>
                  </a:cubicBezTo>
                  <a:cubicBezTo>
                    <a:pt x="7" y="13"/>
                    <a:pt x="14" y="16"/>
                    <a:pt x="21" y="19"/>
                  </a:cubicBezTo>
                  <a:lnTo>
                    <a:pt x="21" y="19"/>
                  </a:lnTo>
                  <a:cubicBezTo>
                    <a:pt x="15" y="9"/>
                    <a:pt x="8" y="0"/>
                    <a:pt x="4" y="0"/>
                  </a:cubicBezTo>
                  <a:close/>
                  <a:moveTo>
                    <a:pt x="21" y="19"/>
                  </a:moveTo>
                  <a:cubicBezTo>
                    <a:pt x="28" y="31"/>
                    <a:pt x="34" y="43"/>
                    <a:pt x="34" y="43"/>
                  </a:cubicBezTo>
                  <a:cubicBezTo>
                    <a:pt x="134" y="110"/>
                    <a:pt x="267" y="110"/>
                    <a:pt x="401" y="143"/>
                  </a:cubicBezTo>
                  <a:cubicBezTo>
                    <a:pt x="668" y="243"/>
                    <a:pt x="868" y="410"/>
                    <a:pt x="1035" y="644"/>
                  </a:cubicBezTo>
                  <a:cubicBezTo>
                    <a:pt x="1035" y="644"/>
                    <a:pt x="1068" y="677"/>
                    <a:pt x="1068" y="677"/>
                  </a:cubicBezTo>
                  <a:cubicBezTo>
                    <a:pt x="1001" y="510"/>
                    <a:pt x="868" y="377"/>
                    <a:pt x="734" y="277"/>
                  </a:cubicBezTo>
                  <a:cubicBezTo>
                    <a:pt x="634" y="210"/>
                    <a:pt x="534" y="143"/>
                    <a:pt x="434" y="110"/>
                  </a:cubicBezTo>
                  <a:cubicBezTo>
                    <a:pt x="307" y="78"/>
                    <a:pt x="150" y="77"/>
                    <a:pt x="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425953" y="-101857"/>
              <a:ext cx="62185" cy="106086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68"/>
                    <a:pt x="301" y="735"/>
                    <a:pt x="568" y="968"/>
                  </a:cubicBezTo>
                  <a:cubicBezTo>
                    <a:pt x="301" y="668"/>
                    <a:pt x="134" y="401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020552" y="263365"/>
              <a:ext cx="36676" cy="116925"/>
            </a:xfrm>
            <a:custGeom>
              <a:avLst/>
              <a:gdLst/>
              <a:ahLst/>
              <a:cxnLst/>
              <a:rect l="l" t="t" r="r" b="b"/>
              <a:pathLst>
                <a:path w="335" h="1068" extrusionOk="0">
                  <a:moveTo>
                    <a:pt x="1" y="0"/>
                  </a:moveTo>
                  <a:cubicBezTo>
                    <a:pt x="201" y="334"/>
                    <a:pt x="268" y="668"/>
                    <a:pt x="268" y="1034"/>
                  </a:cubicBezTo>
                  <a:cubicBezTo>
                    <a:pt x="268" y="1034"/>
                    <a:pt x="301" y="1068"/>
                    <a:pt x="301" y="1068"/>
                  </a:cubicBezTo>
                  <a:cubicBezTo>
                    <a:pt x="334" y="701"/>
                    <a:pt x="234" y="334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046608" y="258110"/>
              <a:ext cx="43464" cy="107619"/>
            </a:xfrm>
            <a:custGeom>
              <a:avLst/>
              <a:gdLst/>
              <a:ahLst/>
              <a:cxnLst/>
              <a:rect l="l" t="t" r="r" b="b"/>
              <a:pathLst>
                <a:path w="397" h="98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8" y="15"/>
                    <a:pt x="30" y="15"/>
                  </a:cubicBezTo>
                  <a:cubicBezTo>
                    <a:pt x="19" y="4"/>
                    <a:pt x="11" y="0"/>
                    <a:pt x="8" y="0"/>
                  </a:cubicBez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230" y="282"/>
                    <a:pt x="263" y="582"/>
                    <a:pt x="197" y="916"/>
                  </a:cubicBezTo>
                  <a:cubicBezTo>
                    <a:pt x="197" y="916"/>
                    <a:pt x="263" y="982"/>
                    <a:pt x="263" y="982"/>
                  </a:cubicBezTo>
                  <a:cubicBezTo>
                    <a:pt x="397" y="649"/>
                    <a:pt x="263" y="282"/>
                    <a:pt x="30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089962" y="357298"/>
              <a:ext cx="149878" cy="55944"/>
            </a:xfrm>
            <a:custGeom>
              <a:avLst/>
              <a:gdLst/>
              <a:ahLst/>
              <a:cxnLst/>
              <a:rect l="l" t="t" r="r" b="b"/>
              <a:pathLst>
                <a:path w="1369" h="511" extrusionOk="0">
                  <a:moveTo>
                    <a:pt x="204" y="1"/>
                  </a:moveTo>
                  <a:cubicBezTo>
                    <a:pt x="132" y="1"/>
                    <a:pt x="62" y="13"/>
                    <a:pt x="1" y="43"/>
                  </a:cubicBezTo>
                  <a:cubicBezTo>
                    <a:pt x="234" y="76"/>
                    <a:pt x="468" y="76"/>
                    <a:pt x="701" y="176"/>
                  </a:cubicBezTo>
                  <a:cubicBezTo>
                    <a:pt x="935" y="243"/>
                    <a:pt x="1135" y="410"/>
                    <a:pt x="1335" y="510"/>
                  </a:cubicBezTo>
                  <a:cubicBezTo>
                    <a:pt x="1368" y="510"/>
                    <a:pt x="1335" y="477"/>
                    <a:pt x="1302" y="477"/>
                  </a:cubicBezTo>
                  <a:cubicBezTo>
                    <a:pt x="1101" y="310"/>
                    <a:pt x="901" y="210"/>
                    <a:pt x="668" y="110"/>
                  </a:cubicBezTo>
                  <a:cubicBezTo>
                    <a:pt x="552" y="63"/>
                    <a:pt x="37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122805" y="340000"/>
              <a:ext cx="124369" cy="51237"/>
            </a:xfrm>
            <a:custGeom>
              <a:avLst/>
              <a:gdLst/>
              <a:ahLst/>
              <a:cxnLst/>
              <a:rect l="l" t="t" r="r" b="b"/>
              <a:pathLst>
                <a:path w="1136" h="46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34" y="34"/>
                  </a:cubicBezTo>
                  <a:cubicBezTo>
                    <a:pt x="234" y="68"/>
                    <a:pt x="435" y="134"/>
                    <a:pt x="601" y="201"/>
                  </a:cubicBezTo>
                  <a:cubicBezTo>
                    <a:pt x="794" y="297"/>
                    <a:pt x="925" y="394"/>
                    <a:pt x="1113" y="460"/>
                  </a:cubicBezTo>
                  <a:lnTo>
                    <a:pt x="1113" y="460"/>
                  </a:lnTo>
                  <a:cubicBezTo>
                    <a:pt x="1099" y="448"/>
                    <a:pt x="1092" y="425"/>
                    <a:pt x="1068" y="401"/>
                  </a:cubicBezTo>
                  <a:cubicBezTo>
                    <a:pt x="768" y="201"/>
                    <a:pt x="368" y="34"/>
                    <a:pt x="1" y="1"/>
                  </a:cubicBezTo>
                  <a:close/>
                  <a:moveTo>
                    <a:pt x="1113" y="460"/>
                  </a:moveTo>
                  <a:cubicBezTo>
                    <a:pt x="1118" y="465"/>
                    <a:pt x="1125" y="468"/>
                    <a:pt x="1135" y="468"/>
                  </a:cubicBezTo>
                  <a:cubicBezTo>
                    <a:pt x="1128" y="465"/>
                    <a:pt x="1120" y="463"/>
                    <a:pt x="1113" y="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794149" y="336387"/>
              <a:ext cx="160826" cy="394566"/>
            </a:xfrm>
            <a:custGeom>
              <a:avLst/>
              <a:gdLst/>
              <a:ahLst/>
              <a:cxnLst/>
              <a:rect l="l" t="t" r="r" b="b"/>
              <a:pathLst>
                <a:path w="1469" h="3604" extrusionOk="0">
                  <a:moveTo>
                    <a:pt x="1435" y="1"/>
                  </a:moveTo>
                  <a:cubicBezTo>
                    <a:pt x="1202" y="634"/>
                    <a:pt x="768" y="1135"/>
                    <a:pt x="501" y="1735"/>
                  </a:cubicBezTo>
                  <a:cubicBezTo>
                    <a:pt x="234" y="2302"/>
                    <a:pt x="67" y="2936"/>
                    <a:pt x="1" y="3570"/>
                  </a:cubicBezTo>
                  <a:cubicBezTo>
                    <a:pt x="1" y="3570"/>
                    <a:pt x="34" y="3603"/>
                    <a:pt x="34" y="3603"/>
                  </a:cubicBezTo>
                  <a:cubicBezTo>
                    <a:pt x="134" y="2936"/>
                    <a:pt x="301" y="2269"/>
                    <a:pt x="635" y="1668"/>
                  </a:cubicBezTo>
                  <a:cubicBezTo>
                    <a:pt x="901" y="1135"/>
                    <a:pt x="1368" y="634"/>
                    <a:pt x="1468" y="34"/>
                  </a:cubicBezTo>
                  <a:cubicBezTo>
                    <a:pt x="1468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845276" y="362006"/>
              <a:ext cx="76855" cy="116925"/>
            </a:xfrm>
            <a:custGeom>
              <a:avLst/>
              <a:gdLst/>
              <a:ahLst/>
              <a:cxnLst/>
              <a:rect l="l" t="t" r="r" b="b"/>
              <a:pathLst>
                <a:path w="702" h="1068" extrusionOk="0">
                  <a:moveTo>
                    <a:pt x="668" y="0"/>
                  </a:moveTo>
                  <a:cubicBezTo>
                    <a:pt x="434" y="334"/>
                    <a:pt x="268" y="701"/>
                    <a:pt x="1" y="1034"/>
                  </a:cubicBezTo>
                  <a:cubicBezTo>
                    <a:pt x="1" y="1067"/>
                    <a:pt x="34" y="1067"/>
                    <a:pt x="34" y="1067"/>
                  </a:cubicBezTo>
                  <a:cubicBezTo>
                    <a:pt x="301" y="767"/>
                    <a:pt x="568" y="400"/>
                    <a:pt x="701" y="33"/>
                  </a:cubicBezTo>
                  <a:cubicBezTo>
                    <a:pt x="701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84415" y="-193163"/>
              <a:ext cx="98641" cy="131595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0" y="1"/>
                  </a:moveTo>
                  <a:cubicBezTo>
                    <a:pt x="34" y="468"/>
                    <a:pt x="434" y="1068"/>
                    <a:pt x="901" y="1202"/>
                  </a:cubicBezTo>
                  <a:cubicBezTo>
                    <a:pt x="901" y="1202"/>
                    <a:pt x="868" y="1135"/>
                    <a:pt x="868" y="1135"/>
                  </a:cubicBezTo>
                  <a:cubicBezTo>
                    <a:pt x="401" y="901"/>
                    <a:pt x="134" y="534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528316" y="-215058"/>
              <a:ext cx="80358" cy="124260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" y="1"/>
                  </a:moveTo>
                  <a:cubicBezTo>
                    <a:pt x="0" y="463"/>
                    <a:pt x="261" y="957"/>
                    <a:pt x="719" y="1129"/>
                  </a:cubicBezTo>
                  <a:lnTo>
                    <a:pt x="719" y="1129"/>
                  </a:lnTo>
                  <a:cubicBezTo>
                    <a:pt x="699" y="1113"/>
                    <a:pt x="694" y="1068"/>
                    <a:pt x="667" y="1068"/>
                  </a:cubicBezTo>
                  <a:cubicBezTo>
                    <a:pt x="266" y="868"/>
                    <a:pt x="66" y="501"/>
                    <a:pt x="100" y="34"/>
                  </a:cubicBezTo>
                  <a:cubicBezTo>
                    <a:pt x="100" y="34"/>
                    <a:pt x="66" y="1"/>
                    <a:pt x="66" y="1"/>
                  </a:cubicBezTo>
                  <a:close/>
                  <a:moveTo>
                    <a:pt x="719" y="1129"/>
                  </a:moveTo>
                  <a:lnTo>
                    <a:pt x="719" y="1129"/>
                  </a:lnTo>
                  <a:cubicBezTo>
                    <a:pt x="723" y="1133"/>
                    <a:pt x="728" y="1135"/>
                    <a:pt x="733" y="1135"/>
                  </a:cubicBezTo>
                  <a:cubicBezTo>
                    <a:pt x="728" y="1133"/>
                    <a:pt x="724" y="1131"/>
                    <a:pt x="719" y="1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309668" y="796528"/>
              <a:ext cx="95138" cy="248410"/>
            </a:xfrm>
            <a:custGeom>
              <a:avLst/>
              <a:gdLst/>
              <a:ahLst/>
              <a:cxnLst/>
              <a:rect l="l" t="t" r="r" b="b"/>
              <a:pathLst>
                <a:path w="869" h="2269" extrusionOk="0">
                  <a:moveTo>
                    <a:pt x="1" y="1"/>
                  </a:moveTo>
                  <a:cubicBezTo>
                    <a:pt x="535" y="668"/>
                    <a:pt x="635" y="1402"/>
                    <a:pt x="668" y="2202"/>
                  </a:cubicBezTo>
                  <a:cubicBezTo>
                    <a:pt x="668" y="2235"/>
                    <a:pt x="701" y="2269"/>
                    <a:pt x="701" y="2269"/>
                  </a:cubicBezTo>
                  <a:cubicBezTo>
                    <a:pt x="868" y="1502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7306055" y="871740"/>
              <a:ext cx="62185" cy="238995"/>
            </a:xfrm>
            <a:custGeom>
              <a:avLst/>
              <a:gdLst/>
              <a:ahLst/>
              <a:cxnLst/>
              <a:rect l="l" t="t" r="r" b="b"/>
              <a:pathLst>
                <a:path w="568" h="2183" extrusionOk="0">
                  <a:moveTo>
                    <a:pt x="1" y="0"/>
                  </a:moveTo>
                  <a:cubicBezTo>
                    <a:pt x="1" y="0"/>
                    <a:pt x="1" y="4"/>
                    <a:pt x="1" y="14"/>
                  </a:cubicBezTo>
                  <a:cubicBezTo>
                    <a:pt x="368" y="681"/>
                    <a:pt x="401" y="1382"/>
                    <a:pt x="234" y="2149"/>
                  </a:cubicBezTo>
                  <a:cubicBezTo>
                    <a:pt x="234" y="2149"/>
                    <a:pt x="301" y="2182"/>
                    <a:pt x="301" y="2182"/>
                  </a:cubicBezTo>
                  <a:cubicBezTo>
                    <a:pt x="568" y="1482"/>
                    <a:pt x="401" y="681"/>
                    <a:pt x="34" y="47"/>
                  </a:cubicBezTo>
                  <a:cubicBezTo>
                    <a:pt x="10" y="24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7287772" y="985489"/>
              <a:ext cx="36676" cy="128858"/>
            </a:xfrm>
            <a:custGeom>
              <a:avLst/>
              <a:gdLst/>
              <a:ahLst/>
              <a:cxnLst/>
              <a:rect l="l" t="t" r="r" b="b"/>
              <a:pathLst>
                <a:path w="335" h="1177" extrusionOk="0">
                  <a:moveTo>
                    <a:pt x="7" y="0"/>
                  </a:moveTo>
                  <a:cubicBezTo>
                    <a:pt x="3" y="0"/>
                    <a:pt x="1" y="3"/>
                    <a:pt x="1" y="9"/>
                  </a:cubicBezTo>
                  <a:cubicBezTo>
                    <a:pt x="168" y="376"/>
                    <a:pt x="168" y="710"/>
                    <a:pt x="101" y="1110"/>
                  </a:cubicBezTo>
                  <a:cubicBezTo>
                    <a:pt x="101" y="1110"/>
                    <a:pt x="168" y="1177"/>
                    <a:pt x="168" y="1177"/>
                  </a:cubicBezTo>
                  <a:cubicBezTo>
                    <a:pt x="334" y="843"/>
                    <a:pt x="234" y="376"/>
                    <a:pt x="68" y="76"/>
                  </a:cubicBezTo>
                  <a:cubicBezTo>
                    <a:pt x="68" y="49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7273212" y="1041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7079653" y="1161750"/>
              <a:ext cx="241184" cy="332381"/>
            </a:xfrm>
            <a:custGeom>
              <a:avLst/>
              <a:gdLst/>
              <a:ahLst/>
              <a:cxnLst/>
              <a:rect l="l" t="t" r="r" b="b"/>
              <a:pathLst>
                <a:path w="2203" h="3036" extrusionOk="0">
                  <a:moveTo>
                    <a:pt x="2102" y="0"/>
                  </a:moveTo>
                  <a:cubicBezTo>
                    <a:pt x="2035" y="67"/>
                    <a:pt x="2002" y="100"/>
                    <a:pt x="1935" y="167"/>
                  </a:cubicBezTo>
                  <a:cubicBezTo>
                    <a:pt x="1912" y="143"/>
                    <a:pt x="1888" y="120"/>
                    <a:pt x="1876" y="120"/>
                  </a:cubicBezTo>
                  <a:cubicBezTo>
                    <a:pt x="1871" y="120"/>
                    <a:pt x="1868" y="124"/>
                    <a:pt x="1868" y="134"/>
                  </a:cubicBezTo>
                  <a:cubicBezTo>
                    <a:pt x="1668" y="367"/>
                    <a:pt x="1468" y="667"/>
                    <a:pt x="1268" y="934"/>
                  </a:cubicBezTo>
                  <a:cubicBezTo>
                    <a:pt x="1268" y="968"/>
                    <a:pt x="1301" y="1001"/>
                    <a:pt x="1335" y="1001"/>
                  </a:cubicBezTo>
                  <a:cubicBezTo>
                    <a:pt x="1201" y="1201"/>
                    <a:pt x="1101" y="1401"/>
                    <a:pt x="1001" y="1601"/>
                  </a:cubicBezTo>
                  <a:cubicBezTo>
                    <a:pt x="701" y="2102"/>
                    <a:pt x="367" y="2535"/>
                    <a:pt x="0" y="3002"/>
                  </a:cubicBezTo>
                  <a:cubicBezTo>
                    <a:pt x="0" y="3002"/>
                    <a:pt x="34" y="3036"/>
                    <a:pt x="34" y="3036"/>
                  </a:cubicBezTo>
                  <a:cubicBezTo>
                    <a:pt x="768" y="2435"/>
                    <a:pt x="1201" y="1501"/>
                    <a:pt x="1702" y="701"/>
                  </a:cubicBezTo>
                  <a:cubicBezTo>
                    <a:pt x="1868" y="501"/>
                    <a:pt x="2069" y="300"/>
                    <a:pt x="2202" y="100"/>
                  </a:cubicBezTo>
                  <a:cubicBezTo>
                    <a:pt x="2202" y="100"/>
                    <a:pt x="2135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068705" y="453202"/>
              <a:ext cx="182722" cy="241184"/>
            </a:xfrm>
            <a:custGeom>
              <a:avLst/>
              <a:gdLst/>
              <a:ahLst/>
              <a:cxnLst/>
              <a:rect l="l" t="t" r="r" b="b"/>
              <a:pathLst>
                <a:path w="1669" h="2203" extrusionOk="0">
                  <a:moveTo>
                    <a:pt x="34" y="1"/>
                  </a:moveTo>
                  <a:cubicBezTo>
                    <a:pt x="0" y="1"/>
                    <a:pt x="34" y="34"/>
                    <a:pt x="34" y="34"/>
                  </a:cubicBezTo>
                  <a:cubicBezTo>
                    <a:pt x="701" y="668"/>
                    <a:pt x="1201" y="1369"/>
                    <a:pt x="1635" y="2169"/>
                  </a:cubicBezTo>
                  <a:cubicBezTo>
                    <a:pt x="1635" y="2169"/>
                    <a:pt x="1668" y="2203"/>
                    <a:pt x="1668" y="2203"/>
                  </a:cubicBezTo>
                  <a:cubicBezTo>
                    <a:pt x="1301" y="1369"/>
                    <a:pt x="701" y="6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558861" y="46268"/>
              <a:ext cx="38865" cy="78388"/>
            </a:xfrm>
            <a:custGeom>
              <a:avLst/>
              <a:gdLst/>
              <a:ahLst/>
              <a:cxnLst/>
              <a:rect l="l" t="t" r="r" b="b"/>
              <a:pathLst>
                <a:path w="355" h="716" extrusionOk="0">
                  <a:moveTo>
                    <a:pt x="121" y="349"/>
                  </a:moveTo>
                  <a:cubicBezTo>
                    <a:pt x="154" y="382"/>
                    <a:pt x="154" y="449"/>
                    <a:pt x="188" y="516"/>
                  </a:cubicBezTo>
                  <a:cubicBezTo>
                    <a:pt x="188" y="516"/>
                    <a:pt x="221" y="549"/>
                    <a:pt x="221" y="582"/>
                  </a:cubicBezTo>
                  <a:lnTo>
                    <a:pt x="188" y="549"/>
                  </a:lnTo>
                  <a:cubicBezTo>
                    <a:pt x="188" y="516"/>
                    <a:pt x="188" y="516"/>
                    <a:pt x="188" y="516"/>
                  </a:cubicBezTo>
                  <a:cubicBezTo>
                    <a:pt x="121" y="449"/>
                    <a:pt x="121" y="449"/>
                    <a:pt x="121" y="382"/>
                  </a:cubicBezTo>
                  <a:cubicBezTo>
                    <a:pt x="121" y="349"/>
                    <a:pt x="121" y="349"/>
                    <a:pt x="121" y="349"/>
                  </a:cubicBezTo>
                  <a:close/>
                  <a:moveTo>
                    <a:pt x="86" y="0"/>
                  </a:moveTo>
                  <a:cubicBezTo>
                    <a:pt x="0" y="0"/>
                    <a:pt x="54" y="356"/>
                    <a:pt x="54" y="416"/>
                  </a:cubicBezTo>
                  <a:cubicBezTo>
                    <a:pt x="87" y="449"/>
                    <a:pt x="87" y="482"/>
                    <a:pt x="121" y="516"/>
                  </a:cubicBezTo>
                  <a:cubicBezTo>
                    <a:pt x="121" y="549"/>
                    <a:pt x="121" y="582"/>
                    <a:pt x="154" y="582"/>
                  </a:cubicBezTo>
                  <a:cubicBezTo>
                    <a:pt x="121" y="616"/>
                    <a:pt x="221" y="682"/>
                    <a:pt x="254" y="716"/>
                  </a:cubicBezTo>
                  <a:cubicBezTo>
                    <a:pt x="254" y="716"/>
                    <a:pt x="254" y="682"/>
                    <a:pt x="221" y="682"/>
                  </a:cubicBezTo>
                  <a:cubicBezTo>
                    <a:pt x="221" y="649"/>
                    <a:pt x="221" y="649"/>
                    <a:pt x="221" y="649"/>
                  </a:cubicBezTo>
                  <a:cubicBezTo>
                    <a:pt x="254" y="649"/>
                    <a:pt x="254" y="649"/>
                    <a:pt x="254" y="682"/>
                  </a:cubicBezTo>
                  <a:lnTo>
                    <a:pt x="321" y="682"/>
                  </a:lnTo>
                  <a:cubicBezTo>
                    <a:pt x="321" y="716"/>
                    <a:pt x="354" y="716"/>
                    <a:pt x="354" y="716"/>
                  </a:cubicBezTo>
                  <a:cubicBezTo>
                    <a:pt x="288" y="616"/>
                    <a:pt x="221" y="482"/>
                    <a:pt x="188" y="382"/>
                  </a:cubicBezTo>
                  <a:cubicBezTo>
                    <a:pt x="154" y="382"/>
                    <a:pt x="121" y="316"/>
                    <a:pt x="87" y="316"/>
                  </a:cubicBezTo>
                  <a:cubicBezTo>
                    <a:pt x="87" y="215"/>
                    <a:pt x="87" y="49"/>
                    <a:pt x="154" y="49"/>
                  </a:cubicBezTo>
                  <a:cubicBezTo>
                    <a:pt x="154" y="49"/>
                    <a:pt x="121" y="15"/>
                    <a:pt x="121" y="15"/>
                  </a:cubicBezTo>
                  <a:cubicBezTo>
                    <a:pt x="107" y="5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580428" y="1051395"/>
              <a:ext cx="371466" cy="329535"/>
            </a:xfrm>
            <a:custGeom>
              <a:avLst/>
              <a:gdLst/>
              <a:ahLst/>
              <a:cxnLst/>
              <a:rect l="l" t="t" r="r" b="b"/>
              <a:pathLst>
                <a:path w="3393" h="3010" extrusionOk="0">
                  <a:moveTo>
                    <a:pt x="14" y="1"/>
                  </a:moveTo>
                  <a:cubicBezTo>
                    <a:pt x="0" y="1"/>
                    <a:pt x="29" y="74"/>
                    <a:pt x="57" y="74"/>
                  </a:cubicBezTo>
                  <a:cubicBezTo>
                    <a:pt x="691" y="675"/>
                    <a:pt x="1325" y="1275"/>
                    <a:pt x="1959" y="1876"/>
                  </a:cubicBezTo>
                  <a:cubicBezTo>
                    <a:pt x="2225" y="2142"/>
                    <a:pt x="2459" y="2409"/>
                    <a:pt x="2759" y="2643"/>
                  </a:cubicBezTo>
                  <a:cubicBezTo>
                    <a:pt x="2926" y="2810"/>
                    <a:pt x="3159" y="3010"/>
                    <a:pt x="3393" y="3010"/>
                  </a:cubicBezTo>
                  <a:cubicBezTo>
                    <a:pt x="3393" y="3010"/>
                    <a:pt x="3360" y="2943"/>
                    <a:pt x="3326" y="2943"/>
                  </a:cubicBezTo>
                  <a:cubicBezTo>
                    <a:pt x="2659" y="2676"/>
                    <a:pt x="2159" y="2042"/>
                    <a:pt x="1625" y="1542"/>
                  </a:cubicBezTo>
                  <a:cubicBezTo>
                    <a:pt x="1091" y="1042"/>
                    <a:pt x="558" y="508"/>
                    <a:pt x="24" y="8"/>
                  </a:cubicBezTo>
                  <a:cubicBezTo>
                    <a:pt x="19" y="3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575720" y="-200498"/>
              <a:ext cx="620861" cy="222901"/>
            </a:xfrm>
            <a:custGeom>
              <a:avLst/>
              <a:gdLst/>
              <a:ahLst/>
              <a:cxnLst/>
              <a:rect l="l" t="t" r="r" b="b"/>
              <a:pathLst>
                <a:path w="5671" h="2036" extrusionOk="0">
                  <a:moveTo>
                    <a:pt x="3181" y="1"/>
                  </a:moveTo>
                  <a:cubicBezTo>
                    <a:pt x="3057" y="1"/>
                    <a:pt x="2931" y="12"/>
                    <a:pt x="2802" y="34"/>
                  </a:cubicBezTo>
                  <a:cubicBezTo>
                    <a:pt x="2235" y="101"/>
                    <a:pt x="1668" y="435"/>
                    <a:pt x="1168" y="702"/>
                  </a:cubicBezTo>
                  <a:cubicBezTo>
                    <a:pt x="667" y="1002"/>
                    <a:pt x="167" y="1369"/>
                    <a:pt x="0" y="1936"/>
                  </a:cubicBezTo>
                  <a:cubicBezTo>
                    <a:pt x="0" y="1969"/>
                    <a:pt x="67" y="2036"/>
                    <a:pt x="67" y="2036"/>
                  </a:cubicBezTo>
                  <a:cubicBezTo>
                    <a:pt x="334" y="1602"/>
                    <a:pt x="634" y="1269"/>
                    <a:pt x="1068" y="1002"/>
                  </a:cubicBezTo>
                  <a:cubicBezTo>
                    <a:pt x="1501" y="702"/>
                    <a:pt x="2002" y="468"/>
                    <a:pt x="2502" y="268"/>
                  </a:cubicBezTo>
                  <a:cubicBezTo>
                    <a:pt x="2768" y="167"/>
                    <a:pt x="3025" y="122"/>
                    <a:pt x="3273" y="122"/>
                  </a:cubicBezTo>
                  <a:cubicBezTo>
                    <a:pt x="4175" y="122"/>
                    <a:pt x="4957" y="715"/>
                    <a:pt x="5638" y="1369"/>
                  </a:cubicBezTo>
                  <a:cubicBezTo>
                    <a:pt x="5671" y="1369"/>
                    <a:pt x="5638" y="1335"/>
                    <a:pt x="5638" y="1335"/>
                  </a:cubicBezTo>
                  <a:cubicBezTo>
                    <a:pt x="4987" y="655"/>
                    <a:pt x="4153" y="1"/>
                    <a:pt x="3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71679" y="204903"/>
              <a:ext cx="36676" cy="113312"/>
            </a:xfrm>
            <a:custGeom>
              <a:avLst/>
              <a:gdLst/>
              <a:ahLst/>
              <a:cxnLst/>
              <a:rect l="l" t="t" r="r" b="b"/>
              <a:pathLst>
                <a:path w="335" h="1035" extrusionOk="0">
                  <a:moveTo>
                    <a:pt x="1" y="1"/>
                  </a:moveTo>
                  <a:cubicBezTo>
                    <a:pt x="168" y="334"/>
                    <a:pt x="234" y="668"/>
                    <a:pt x="301" y="1001"/>
                  </a:cubicBezTo>
                  <a:cubicBezTo>
                    <a:pt x="301" y="1035"/>
                    <a:pt x="334" y="1035"/>
                    <a:pt x="334" y="1035"/>
                  </a:cubicBezTo>
                  <a:cubicBezTo>
                    <a:pt x="334" y="701"/>
                    <a:pt x="201" y="368"/>
                    <a:pt x="34" y="67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"/>
          <p:cNvGrpSpPr/>
          <p:nvPr/>
        </p:nvGrpSpPr>
        <p:grpSpPr>
          <a:xfrm>
            <a:off x="-1025650" y="3110192"/>
            <a:ext cx="2854458" cy="2552784"/>
            <a:chOff x="-748925" y="3220854"/>
            <a:chExt cx="2854458" cy="2552784"/>
          </a:xfrm>
        </p:grpSpPr>
        <p:sp>
          <p:nvSpPr>
            <p:cNvPr id="410" name="Google Shape;410;p2"/>
            <p:cNvSpPr/>
            <p:nvPr/>
          </p:nvSpPr>
          <p:spPr>
            <a:xfrm>
              <a:off x="-748925" y="3220854"/>
              <a:ext cx="2854458" cy="2552784"/>
            </a:xfrm>
            <a:custGeom>
              <a:avLst/>
              <a:gdLst/>
              <a:ahLst/>
              <a:cxnLst/>
              <a:rect l="l" t="t" r="r" b="b"/>
              <a:pathLst>
                <a:path w="20949" h="18735" extrusionOk="0">
                  <a:moveTo>
                    <a:pt x="13944" y="17059"/>
                  </a:moveTo>
                  <a:cubicBezTo>
                    <a:pt x="14408" y="17108"/>
                    <a:pt x="14890" y="17139"/>
                    <a:pt x="15363" y="17139"/>
                  </a:cubicBezTo>
                  <a:cubicBezTo>
                    <a:pt x="15536" y="17139"/>
                    <a:pt x="15709" y="17135"/>
                    <a:pt x="15879" y="17126"/>
                  </a:cubicBezTo>
                  <a:cubicBezTo>
                    <a:pt x="16179" y="17126"/>
                    <a:pt x="16479" y="17093"/>
                    <a:pt x="16779" y="17059"/>
                  </a:cubicBezTo>
                  <a:lnTo>
                    <a:pt x="16779" y="17059"/>
                  </a:lnTo>
                  <a:cubicBezTo>
                    <a:pt x="16312" y="17159"/>
                    <a:pt x="15812" y="17193"/>
                    <a:pt x="15345" y="17193"/>
                  </a:cubicBezTo>
                  <a:lnTo>
                    <a:pt x="14411" y="17193"/>
                  </a:lnTo>
                  <a:cubicBezTo>
                    <a:pt x="14411" y="17193"/>
                    <a:pt x="14444" y="17159"/>
                    <a:pt x="14444" y="17159"/>
                  </a:cubicBezTo>
                  <a:lnTo>
                    <a:pt x="14211" y="17159"/>
                  </a:lnTo>
                  <a:cubicBezTo>
                    <a:pt x="14177" y="17126"/>
                    <a:pt x="14144" y="17126"/>
                    <a:pt x="14144" y="17126"/>
                  </a:cubicBezTo>
                  <a:cubicBezTo>
                    <a:pt x="14077" y="17093"/>
                    <a:pt x="14011" y="17093"/>
                    <a:pt x="13944" y="17093"/>
                  </a:cubicBezTo>
                  <a:cubicBezTo>
                    <a:pt x="13944" y="17093"/>
                    <a:pt x="13944" y="17093"/>
                    <a:pt x="13944" y="17059"/>
                  </a:cubicBezTo>
                  <a:close/>
                  <a:moveTo>
                    <a:pt x="13387" y="16906"/>
                  </a:moveTo>
                  <a:lnTo>
                    <a:pt x="13387" y="16906"/>
                  </a:lnTo>
                  <a:cubicBezTo>
                    <a:pt x="13363" y="16934"/>
                    <a:pt x="13343" y="16993"/>
                    <a:pt x="13343" y="16993"/>
                  </a:cubicBezTo>
                  <a:cubicBezTo>
                    <a:pt x="13410" y="17026"/>
                    <a:pt x="13477" y="17026"/>
                    <a:pt x="13510" y="17026"/>
                  </a:cubicBezTo>
                  <a:cubicBezTo>
                    <a:pt x="13443" y="17059"/>
                    <a:pt x="13343" y="17059"/>
                    <a:pt x="13277" y="17126"/>
                  </a:cubicBezTo>
                  <a:cubicBezTo>
                    <a:pt x="13243" y="17126"/>
                    <a:pt x="13243" y="17159"/>
                    <a:pt x="13243" y="17193"/>
                  </a:cubicBezTo>
                  <a:lnTo>
                    <a:pt x="13210" y="17193"/>
                  </a:lnTo>
                  <a:cubicBezTo>
                    <a:pt x="13210" y="17193"/>
                    <a:pt x="13210" y="17193"/>
                    <a:pt x="13210" y="17226"/>
                  </a:cubicBezTo>
                  <a:cubicBezTo>
                    <a:pt x="13143" y="17226"/>
                    <a:pt x="13110" y="17259"/>
                    <a:pt x="13077" y="17293"/>
                  </a:cubicBezTo>
                  <a:cubicBezTo>
                    <a:pt x="13043" y="17326"/>
                    <a:pt x="13010" y="17360"/>
                    <a:pt x="13010" y="17393"/>
                  </a:cubicBezTo>
                  <a:cubicBezTo>
                    <a:pt x="13043" y="17360"/>
                    <a:pt x="13077" y="17360"/>
                    <a:pt x="13110" y="17326"/>
                  </a:cubicBezTo>
                  <a:cubicBezTo>
                    <a:pt x="13110" y="17326"/>
                    <a:pt x="13110" y="17360"/>
                    <a:pt x="13110" y="17360"/>
                  </a:cubicBezTo>
                  <a:cubicBezTo>
                    <a:pt x="13077" y="17360"/>
                    <a:pt x="13043" y="17393"/>
                    <a:pt x="13010" y="17426"/>
                  </a:cubicBezTo>
                  <a:cubicBezTo>
                    <a:pt x="12943" y="17460"/>
                    <a:pt x="12910" y="17460"/>
                    <a:pt x="12876" y="17493"/>
                  </a:cubicBezTo>
                  <a:cubicBezTo>
                    <a:pt x="13047" y="17298"/>
                    <a:pt x="13200" y="17085"/>
                    <a:pt x="13387" y="16906"/>
                  </a:cubicBezTo>
                  <a:close/>
                  <a:moveTo>
                    <a:pt x="12476" y="17827"/>
                  </a:moveTo>
                  <a:lnTo>
                    <a:pt x="12476" y="17827"/>
                  </a:lnTo>
                  <a:cubicBezTo>
                    <a:pt x="12376" y="17927"/>
                    <a:pt x="12276" y="17993"/>
                    <a:pt x="12176" y="18093"/>
                  </a:cubicBezTo>
                  <a:cubicBezTo>
                    <a:pt x="12276" y="17993"/>
                    <a:pt x="12376" y="17893"/>
                    <a:pt x="12476" y="17827"/>
                  </a:cubicBezTo>
                  <a:close/>
                  <a:moveTo>
                    <a:pt x="13744" y="147"/>
                  </a:moveTo>
                  <a:cubicBezTo>
                    <a:pt x="14945" y="281"/>
                    <a:pt x="16045" y="748"/>
                    <a:pt x="16913" y="1648"/>
                  </a:cubicBezTo>
                  <a:cubicBezTo>
                    <a:pt x="17980" y="2782"/>
                    <a:pt x="18180" y="4317"/>
                    <a:pt x="18480" y="5785"/>
                  </a:cubicBezTo>
                  <a:cubicBezTo>
                    <a:pt x="18814" y="7286"/>
                    <a:pt x="19514" y="8620"/>
                    <a:pt x="20048" y="10054"/>
                  </a:cubicBezTo>
                  <a:cubicBezTo>
                    <a:pt x="20649" y="11722"/>
                    <a:pt x="20949" y="14091"/>
                    <a:pt x="19148" y="15158"/>
                  </a:cubicBezTo>
                  <a:cubicBezTo>
                    <a:pt x="19314" y="14691"/>
                    <a:pt x="19381" y="14191"/>
                    <a:pt x="19348" y="13690"/>
                  </a:cubicBezTo>
                  <a:lnTo>
                    <a:pt x="19348" y="13690"/>
                  </a:lnTo>
                  <a:cubicBezTo>
                    <a:pt x="19348" y="13690"/>
                    <a:pt x="19281" y="13757"/>
                    <a:pt x="19281" y="13790"/>
                  </a:cubicBezTo>
                  <a:cubicBezTo>
                    <a:pt x="19281" y="14291"/>
                    <a:pt x="19214" y="14791"/>
                    <a:pt x="19047" y="15225"/>
                  </a:cubicBezTo>
                  <a:cubicBezTo>
                    <a:pt x="19047" y="15225"/>
                    <a:pt x="19014" y="15258"/>
                    <a:pt x="19014" y="15258"/>
                  </a:cubicBezTo>
                  <a:cubicBezTo>
                    <a:pt x="18947" y="15291"/>
                    <a:pt x="18881" y="15525"/>
                    <a:pt x="18881" y="15525"/>
                  </a:cubicBezTo>
                  <a:lnTo>
                    <a:pt x="18947" y="15492"/>
                  </a:lnTo>
                  <a:lnTo>
                    <a:pt x="18947" y="15492"/>
                  </a:lnTo>
                  <a:cubicBezTo>
                    <a:pt x="18881" y="15658"/>
                    <a:pt x="18747" y="15825"/>
                    <a:pt x="18647" y="15992"/>
                  </a:cubicBezTo>
                  <a:cubicBezTo>
                    <a:pt x="18747" y="15792"/>
                    <a:pt x="18847" y="15558"/>
                    <a:pt x="18947" y="15325"/>
                  </a:cubicBezTo>
                  <a:cubicBezTo>
                    <a:pt x="19181" y="14658"/>
                    <a:pt x="19281" y="13890"/>
                    <a:pt x="19148" y="13157"/>
                  </a:cubicBezTo>
                  <a:lnTo>
                    <a:pt x="19148" y="13157"/>
                  </a:lnTo>
                  <a:cubicBezTo>
                    <a:pt x="19147" y="13157"/>
                    <a:pt x="19114" y="13223"/>
                    <a:pt x="19114" y="13257"/>
                  </a:cubicBezTo>
                  <a:cubicBezTo>
                    <a:pt x="19148" y="13857"/>
                    <a:pt x="19148" y="14491"/>
                    <a:pt x="18981" y="15091"/>
                  </a:cubicBezTo>
                  <a:cubicBezTo>
                    <a:pt x="18847" y="15458"/>
                    <a:pt x="18714" y="15825"/>
                    <a:pt x="18514" y="16159"/>
                  </a:cubicBezTo>
                  <a:cubicBezTo>
                    <a:pt x="18280" y="16426"/>
                    <a:pt x="18013" y="16626"/>
                    <a:pt x="17680" y="16792"/>
                  </a:cubicBezTo>
                  <a:cubicBezTo>
                    <a:pt x="17613" y="16826"/>
                    <a:pt x="17513" y="16859"/>
                    <a:pt x="17446" y="16893"/>
                  </a:cubicBezTo>
                  <a:lnTo>
                    <a:pt x="17346" y="16893"/>
                  </a:lnTo>
                  <a:cubicBezTo>
                    <a:pt x="16713" y="16995"/>
                    <a:pt x="16067" y="17034"/>
                    <a:pt x="15424" y="17034"/>
                  </a:cubicBezTo>
                  <a:cubicBezTo>
                    <a:pt x="15017" y="17034"/>
                    <a:pt x="14611" y="17018"/>
                    <a:pt x="14211" y="16993"/>
                  </a:cubicBezTo>
                  <a:cubicBezTo>
                    <a:pt x="14211" y="16993"/>
                    <a:pt x="14211" y="16959"/>
                    <a:pt x="14211" y="16959"/>
                  </a:cubicBezTo>
                  <a:lnTo>
                    <a:pt x="13977" y="16959"/>
                  </a:lnTo>
                  <a:lnTo>
                    <a:pt x="13410" y="16893"/>
                  </a:lnTo>
                  <a:cubicBezTo>
                    <a:pt x="13405" y="16893"/>
                    <a:pt x="13400" y="16895"/>
                    <a:pt x="13396" y="16898"/>
                  </a:cubicBezTo>
                  <a:lnTo>
                    <a:pt x="13396" y="16898"/>
                  </a:lnTo>
                  <a:cubicBezTo>
                    <a:pt x="13462" y="16836"/>
                    <a:pt x="13533" y="16777"/>
                    <a:pt x="13610" y="16726"/>
                  </a:cubicBezTo>
                  <a:cubicBezTo>
                    <a:pt x="13644" y="16726"/>
                    <a:pt x="13677" y="16626"/>
                    <a:pt x="13677" y="16626"/>
                  </a:cubicBezTo>
                  <a:lnTo>
                    <a:pt x="13677" y="16626"/>
                  </a:lnTo>
                  <a:cubicBezTo>
                    <a:pt x="13343" y="16826"/>
                    <a:pt x="13077" y="17159"/>
                    <a:pt x="12810" y="17493"/>
                  </a:cubicBezTo>
                  <a:cubicBezTo>
                    <a:pt x="12810" y="17493"/>
                    <a:pt x="12776" y="17526"/>
                    <a:pt x="12776" y="17526"/>
                  </a:cubicBezTo>
                  <a:cubicBezTo>
                    <a:pt x="12509" y="17660"/>
                    <a:pt x="12243" y="17860"/>
                    <a:pt x="12042" y="18160"/>
                  </a:cubicBezTo>
                  <a:cubicBezTo>
                    <a:pt x="11976" y="18193"/>
                    <a:pt x="11909" y="18260"/>
                    <a:pt x="11842" y="18294"/>
                  </a:cubicBezTo>
                  <a:cubicBezTo>
                    <a:pt x="11365" y="18509"/>
                    <a:pt x="10835" y="18604"/>
                    <a:pt x="10316" y="18604"/>
                  </a:cubicBezTo>
                  <a:cubicBezTo>
                    <a:pt x="10111" y="18604"/>
                    <a:pt x="9906" y="18589"/>
                    <a:pt x="9707" y="18560"/>
                  </a:cubicBezTo>
                  <a:cubicBezTo>
                    <a:pt x="8006" y="18260"/>
                    <a:pt x="6805" y="16959"/>
                    <a:pt x="6038" y="15492"/>
                  </a:cubicBezTo>
                  <a:cubicBezTo>
                    <a:pt x="5605" y="14658"/>
                    <a:pt x="5271" y="13724"/>
                    <a:pt x="5037" y="12823"/>
                  </a:cubicBezTo>
                  <a:cubicBezTo>
                    <a:pt x="4837" y="11989"/>
                    <a:pt x="4737" y="11122"/>
                    <a:pt x="4404" y="10321"/>
                  </a:cubicBezTo>
                  <a:cubicBezTo>
                    <a:pt x="4070" y="9554"/>
                    <a:pt x="3403" y="8954"/>
                    <a:pt x="3103" y="8153"/>
                  </a:cubicBezTo>
                  <a:cubicBezTo>
                    <a:pt x="2903" y="7586"/>
                    <a:pt x="2903" y="7019"/>
                    <a:pt x="3270" y="6518"/>
                  </a:cubicBezTo>
                  <a:cubicBezTo>
                    <a:pt x="3570" y="6151"/>
                    <a:pt x="4003" y="5918"/>
                    <a:pt x="4404" y="5751"/>
                  </a:cubicBezTo>
                  <a:cubicBezTo>
                    <a:pt x="4837" y="5551"/>
                    <a:pt x="5304" y="5418"/>
                    <a:pt x="5671" y="5117"/>
                  </a:cubicBezTo>
                  <a:cubicBezTo>
                    <a:pt x="6105" y="4817"/>
                    <a:pt x="6405" y="4384"/>
                    <a:pt x="6839" y="4117"/>
                  </a:cubicBezTo>
                  <a:cubicBezTo>
                    <a:pt x="7006" y="3983"/>
                    <a:pt x="7172" y="3883"/>
                    <a:pt x="7372" y="3816"/>
                  </a:cubicBezTo>
                  <a:lnTo>
                    <a:pt x="7372" y="3816"/>
                  </a:lnTo>
                  <a:cubicBezTo>
                    <a:pt x="6905" y="4017"/>
                    <a:pt x="6505" y="4350"/>
                    <a:pt x="6238" y="4717"/>
                  </a:cubicBezTo>
                  <a:cubicBezTo>
                    <a:pt x="5771" y="5351"/>
                    <a:pt x="5638" y="6585"/>
                    <a:pt x="6205" y="7186"/>
                  </a:cubicBezTo>
                  <a:cubicBezTo>
                    <a:pt x="6205" y="7186"/>
                    <a:pt x="6272" y="7085"/>
                    <a:pt x="6272" y="7085"/>
                  </a:cubicBezTo>
                  <a:cubicBezTo>
                    <a:pt x="5738" y="6218"/>
                    <a:pt x="5938" y="4917"/>
                    <a:pt x="6772" y="4350"/>
                  </a:cubicBezTo>
                  <a:cubicBezTo>
                    <a:pt x="7106" y="4117"/>
                    <a:pt x="7439" y="3950"/>
                    <a:pt x="7806" y="3850"/>
                  </a:cubicBezTo>
                  <a:lnTo>
                    <a:pt x="7806" y="3850"/>
                  </a:lnTo>
                  <a:cubicBezTo>
                    <a:pt x="7739" y="3883"/>
                    <a:pt x="7673" y="3950"/>
                    <a:pt x="7606" y="4017"/>
                  </a:cubicBezTo>
                  <a:cubicBezTo>
                    <a:pt x="7606" y="4017"/>
                    <a:pt x="7573" y="4050"/>
                    <a:pt x="7606" y="4050"/>
                  </a:cubicBezTo>
                  <a:cubicBezTo>
                    <a:pt x="7706" y="3917"/>
                    <a:pt x="7839" y="3850"/>
                    <a:pt x="8006" y="3783"/>
                  </a:cubicBezTo>
                  <a:cubicBezTo>
                    <a:pt x="8106" y="3750"/>
                    <a:pt x="8240" y="3716"/>
                    <a:pt x="8373" y="3683"/>
                  </a:cubicBezTo>
                  <a:cubicBezTo>
                    <a:pt x="8540" y="3650"/>
                    <a:pt x="8673" y="3650"/>
                    <a:pt x="8840" y="3650"/>
                  </a:cubicBezTo>
                  <a:cubicBezTo>
                    <a:pt x="8840" y="3650"/>
                    <a:pt x="8874" y="3616"/>
                    <a:pt x="8874" y="3616"/>
                  </a:cubicBezTo>
                  <a:cubicBezTo>
                    <a:pt x="8840" y="3616"/>
                    <a:pt x="8807" y="3616"/>
                    <a:pt x="8807" y="3583"/>
                  </a:cubicBezTo>
                  <a:cubicBezTo>
                    <a:pt x="8874" y="3583"/>
                    <a:pt x="8940" y="3583"/>
                    <a:pt x="9040" y="3550"/>
                  </a:cubicBezTo>
                  <a:cubicBezTo>
                    <a:pt x="9541" y="3716"/>
                    <a:pt x="9908" y="4017"/>
                    <a:pt x="10174" y="4417"/>
                  </a:cubicBezTo>
                  <a:cubicBezTo>
                    <a:pt x="10074" y="4350"/>
                    <a:pt x="9974" y="4283"/>
                    <a:pt x="9841" y="4217"/>
                  </a:cubicBezTo>
                  <a:cubicBezTo>
                    <a:pt x="9841" y="4217"/>
                    <a:pt x="9808" y="4250"/>
                    <a:pt x="9808" y="4250"/>
                  </a:cubicBezTo>
                  <a:cubicBezTo>
                    <a:pt x="10041" y="4384"/>
                    <a:pt x="10208" y="4517"/>
                    <a:pt x="10341" y="4717"/>
                  </a:cubicBezTo>
                  <a:cubicBezTo>
                    <a:pt x="10441" y="4884"/>
                    <a:pt x="10541" y="5084"/>
                    <a:pt x="10641" y="5284"/>
                  </a:cubicBezTo>
                  <a:cubicBezTo>
                    <a:pt x="10775" y="5684"/>
                    <a:pt x="10808" y="6151"/>
                    <a:pt x="10808" y="6552"/>
                  </a:cubicBezTo>
                  <a:cubicBezTo>
                    <a:pt x="10808" y="6552"/>
                    <a:pt x="10842" y="6518"/>
                    <a:pt x="10842" y="6518"/>
                  </a:cubicBezTo>
                  <a:cubicBezTo>
                    <a:pt x="10875" y="6285"/>
                    <a:pt x="10875" y="5985"/>
                    <a:pt x="10808" y="5718"/>
                  </a:cubicBezTo>
                  <a:lnTo>
                    <a:pt x="10808" y="5718"/>
                  </a:lnTo>
                  <a:cubicBezTo>
                    <a:pt x="10908" y="5951"/>
                    <a:pt x="11008" y="6185"/>
                    <a:pt x="11142" y="6385"/>
                  </a:cubicBezTo>
                  <a:cubicBezTo>
                    <a:pt x="11142" y="6385"/>
                    <a:pt x="11175" y="6352"/>
                    <a:pt x="11175" y="6318"/>
                  </a:cubicBezTo>
                  <a:cubicBezTo>
                    <a:pt x="11008" y="5618"/>
                    <a:pt x="10842" y="4784"/>
                    <a:pt x="10375" y="4183"/>
                  </a:cubicBezTo>
                  <a:cubicBezTo>
                    <a:pt x="10141" y="3883"/>
                    <a:pt x="9808" y="3550"/>
                    <a:pt x="9441" y="3416"/>
                  </a:cubicBezTo>
                  <a:cubicBezTo>
                    <a:pt x="9441" y="2382"/>
                    <a:pt x="10241" y="1448"/>
                    <a:pt x="11242" y="1215"/>
                  </a:cubicBezTo>
                  <a:cubicBezTo>
                    <a:pt x="11475" y="1181"/>
                    <a:pt x="11742" y="1181"/>
                    <a:pt x="11942" y="1081"/>
                  </a:cubicBezTo>
                  <a:cubicBezTo>
                    <a:pt x="12176" y="1014"/>
                    <a:pt x="12343" y="881"/>
                    <a:pt x="12476" y="748"/>
                  </a:cubicBezTo>
                  <a:cubicBezTo>
                    <a:pt x="12743" y="481"/>
                    <a:pt x="13077" y="147"/>
                    <a:pt x="13477" y="147"/>
                  </a:cubicBezTo>
                  <a:lnTo>
                    <a:pt x="13610" y="147"/>
                  </a:lnTo>
                  <a:cubicBezTo>
                    <a:pt x="13644" y="147"/>
                    <a:pt x="13677" y="181"/>
                    <a:pt x="13710" y="181"/>
                  </a:cubicBezTo>
                  <a:cubicBezTo>
                    <a:pt x="13710" y="181"/>
                    <a:pt x="13710" y="181"/>
                    <a:pt x="13744" y="147"/>
                  </a:cubicBezTo>
                  <a:close/>
                  <a:moveTo>
                    <a:pt x="13799" y="1"/>
                  </a:moveTo>
                  <a:cubicBezTo>
                    <a:pt x="13692" y="1"/>
                    <a:pt x="13584" y="5"/>
                    <a:pt x="13477" y="14"/>
                  </a:cubicBezTo>
                  <a:cubicBezTo>
                    <a:pt x="13477" y="14"/>
                    <a:pt x="13443" y="47"/>
                    <a:pt x="13443" y="80"/>
                  </a:cubicBezTo>
                  <a:cubicBezTo>
                    <a:pt x="13043" y="80"/>
                    <a:pt x="12743" y="481"/>
                    <a:pt x="12443" y="714"/>
                  </a:cubicBezTo>
                  <a:cubicBezTo>
                    <a:pt x="11942" y="1148"/>
                    <a:pt x="11242" y="1014"/>
                    <a:pt x="10675" y="1315"/>
                  </a:cubicBezTo>
                  <a:cubicBezTo>
                    <a:pt x="10241" y="1582"/>
                    <a:pt x="9908" y="1948"/>
                    <a:pt x="9641" y="2382"/>
                  </a:cubicBezTo>
                  <a:cubicBezTo>
                    <a:pt x="8840" y="1448"/>
                    <a:pt x="7539" y="981"/>
                    <a:pt x="6405" y="581"/>
                  </a:cubicBezTo>
                  <a:cubicBezTo>
                    <a:pt x="5842" y="376"/>
                    <a:pt x="5295" y="285"/>
                    <a:pt x="4745" y="285"/>
                  </a:cubicBezTo>
                  <a:cubicBezTo>
                    <a:pt x="4219" y="285"/>
                    <a:pt x="3690" y="368"/>
                    <a:pt x="3136" y="514"/>
                  </a:cubicBezTo>
                  <a:cubicBezTo>
                    <a:pt x="1735" y="914"/>
                    <a:pt x="1" y="2049"/>
                    <a:pt x="234" y="3783"/>
                  </a:cubicBezTo>
                  <a:cubicBezTo>
                    <a:pt x="234" y="3783"/>
                    <a:pt x="301" y="3683"/>
                    <a:pt x="301" y="3650"/>
                  </a:cubicBezTo>
                  <a:cubicBezTo>
                    <a:pt x="235" y="1263"/>
                    <a:pt x="2766" y="446"/>
                    <a:pt x="4720" y="446"/>
                  </a:cubicBezTo>
                  <a:cubicBezTo>
                    <a:pt x="4759" y="446"/>
                    <a:pt x="4798" y="447"/>
                    <a:pt x="4837" y="447"/>
                  </a:cubicBezTo>
                  <a:cubicBezTo>
                    <a:pt x="5705" y="447"/>
                    <a:pt x="6505" y="814"/>
                    <a:pt x="7272" y="1148"/>
                  </a:cubicBezTo>
                  <a:cubicBezTo>
                    <a:pt x="8140" y="1481"/>
                    <a:pt x="8874" y="1948"/>
                    <a:pt x="9574" y="2549"/>
                  </a:cubicBezTo>
                  <a:cubicBezTo>
                    <a:pt x="9474" y="2816"/>
                    <a:pt x="9374" y="3083"/>
                    <a:pt x="9374" y="3383"/>
                  </a:cubicBezTo>
                  <a:cubicBezTo>
                    <a:pt x="9240" y="3349"/>
                    <a:pt x="9107" y="3349"/>
                    <a:pt x="8974" y="3349"/>
                  </a:cubicBezTo>
                  <a:cubicBezTo>
                    <a:pt x="8607" y="3349"/>
                    <a:pt x="8206" y="3416"/>
                    <a:pt x="7839" y="3516"/>
                  </a:cubicBezTo>
                  <a:cubicBezTo>
                    <a:pt x="7873" y="3483"/>
                    <a:pt x="7873" y="3483"/>
                    <a:pt x="7873" y="3450"/>
                  </a:cubicBezTo>
                  <a:cubicBezTo>
                    <a:pt x="6730" y="2424"/>
                    <a:pt x="5202" y="1528"/>
                    <a:pt x="3627" y="1528"/>
                  </a:cubicBezTo>
                  <a:cubicBezTo>
                    <a:pt x="3408" y="1528"/>
                    <a:pt x="3189" y="1545"/>
                    <a:pt x="2969" y="1582"/>
                  </a:cubicBezTo>
                  <a:cubicBezTo>
                    <a:pt x="1768" y="1815"/>
                    <a:pt x="734" y="2682"/>
                    <a:pt x="401" y="3883"/>
                  </a:cubicBezTo>
                  <a:cubicBezTo>
                    <a:pt x="401" y="3883"/>
                    <a:pt x="468" y="3816"/>
                    <a:pt x="501" y="3783"/>
                  </a:cubicBezTo>
                  <a:cubicBezTo>
                    <a:pt x="668" y="3183"/>
                    <a:pt x="1101" y="2582"/>
                    <a:pt x="1635" y="2249"/>
                  </a:cubicBezTo>
                  <a:cubicBezTo>
                    <a:pt x="1902" y="2082"/>
                    <a:pt x="2169" y="1982"/>
                    <a:pt x="2469" y="1915"/>
                  </a:cubicBezTo>
                  <a:cubicBezTo>
                    <a:pt x="2819" y="1818"/>
                    <a:pt x="3180" y="1766"/>
                    <a:pt x="3539" y="1766"/>
                  </a:cubicBezTo>
                  <a:cubicBezTo>
                    <a:pt x="3796" y="1766"/>
                    <a:pt x="4053" y="1793"/>
                    <a:pt x="4304" y="1848"/>
                  </a:cubicBezTo>
                  <a:cubicBezTo>
                    <a:pt x="5605" y="2049"/>
                    <a:pt x="6672" y="2816"/>
                    <a:pt x="7706" y="3550"/>
                  </a:cubicBezTo>
                  <a:cubicBezTo>
                    <a:pt x="7506" y="3616"/>
                    <a:pt x="7306" y="3716"/>
                    <a:pt x="7106" y="3816"/>
                  </a:cubicBezTo>
                  <a:cubicBezTo>
                    <a:pt x="6739" y="4050"/>
                    <a:pt x="6438" y="4350"/>
                    <a:pt x="6105" y="4650"/>
                  </a:cubicBezTo>
                  <a:cubicBezTo>
                    <a:pt x="5738" y="5051"/>
                    <a:pt x="5304" y="5251"/>
                    <a:pt x="4804" y="5451"/>
                  </a:cubicBezTo>
                  <a:cubicBezTo>
                    <a:pt x="4137" y="5718"/>
                    <a:pt x="3436" y="6085"/>
                    <a:pt x="3103" y="6752"/>
                  </a:cubicBezTo>
                  <a:cubicBezTo>
                    <a:pt x="2736" y="7419"/>
                    <a:pt x="2936" y="8153"/>
                    <a:pt x="3270" y="8787"/>
                  </a:cubicBezTo>
                  <a:cubicBezTo>
                    <a:pt x="3503" y="9187"/>
                    <a:pt x="3837" y="9554"/>
                    <a:pt x="4070" y="9988"/>
                  </a:cubicBezTo>
                  <a:cubicBezTo>
                    <a:pt x="4337" y="10421"/>
                    <a:pt x="4504" y="10888"/>
                    <a:pt x="4604" y="11355"/>
                  </a:cubicBezTo>
                  <a:cubicBezTo>
                    <a:pt x="4837" y="12323"/>
                    <a:pt x="5037" y="13257"/>
                    <a:pt x="5338" y="14191"/>
                  </a:cubicBezTo>
                  <a:cubicBezTo>
                    <a:pt x="5971" y="15925"/>
                    <a:pt x="7006" y="17760"/>
                    <a:pt x="8840" y="18460"/>
                  </a:cubicBezTo>
                  <a:cubicBezTo>
                    <a:pt x="9295" y="18638"/>
                    <a:pt x="9796" y="18734"/>
                    <a:pt x="10296" y="18734"/>
                  </a:cubicBezTo>
                  <a:cubicBezTo>
                    <a:pt x="10640" y="18734"/>
                    <a:pt x="10982" y="18689"/>
                    <a:pt x="11309" y="18594"/>
                  </a:cubicBezTo>
                  <a:cubicBezTo>
                    <a:pt x="11542" y="18527"/>
                    <a:pt x="11742" y="18427"/>
                    <a:pt x="11976" y="18294"/>
                  </a:cubicBezTo>
                  <a:cubicBezTo>
                    <a:pt x="12109" y="18193"/>
                    <a:pt x="12243" y="18127"/>
                    <a:pt x="12376" y="18027"/>
                  </a:cubicBezTo>
                  <a:cubicBezTo>
                    <a:pt x="12476" y="17927"/>
                    <a:pt x="12576" y="17827"/>
                    <a:pt x="12643" y="17726"/>
                  </a:cubicBezTo>
                  <a:cubicBezTo>
                    <a:pt x="13167" y="17488"/>
                    <a:pt x="13793" y="17454"/>
                    <a:pt x="14400" y="17454"/>
                  </a:cubicBezTo>
                  <a:cubicBezTo>
                    <a:pt x="14643" y="17454"/>
                    <a:pt x="14883" y="17460"/>
                    <a:pt x="15111" y="17460"/>
                  </a:cubicBezTo>
                  <a:cubicBezTo>
                    <a:pt x="15979" y="17460"/>
                    <a:pt x="16846" y="17393"/>
                    <a:pt x="17613" y="16993"/>
                  </a:cubicBezTo>
                  <a:cubicBezTo>
                    <a:pt x="17680" y="16959"/>
                    <a:pt x="17747" y="16926"/>
                    <a:pt x="17780" y="16893"/>
                  </a:cubicBezTo>
                  <a:cubicBezTo>
                    <a:pt x="17880" y="16859"/>
                    <a:pt x="17980" y="16792"/>
                    <a:pt x="18080" y="16726"/>
                  </a:cubicBezTo>
                  <a:cubicBezTo>
                    <a:pt x="18147" y="16659"/>
                    <a:pt x="18214" y="16592"/>
                    <a:pt x="18280" y="16492"/>
                  </a:cubicBezTo>
                  <a:cubicBezTo>
                    <a:pt x="18614" y="16192"/>
                    <a:pt x="18881" y="15825"/>
                    <a:pt x="19047" y="15391"/>
                  </a:cubicBezTo>
                  <a:cubicBezTo>
                    <a:pt x="20048" y="14758"/>
                    <a:pt x="20615" y="13557"/>
                    <a:pt x="20682" y="12423"/>
                  </a:cubicBezTo>
                  <a:cubicBezTo>
                    <a:pt x="20782" y="10588"/>
                    <a:pt x="19815" y="8954"/>
                    <a:pt x="19181" y="7319"/>
                  </a:cubicBezTo>
                  <a:cubicBezTo>
                    <a:pt x="18514" y="5651"/>
                    <a:pt x="18547" y="3683"/>
                    <a:pt x="17613" y="2149"/>
                  </a:cubicBezTo>
                  <a:cubicBezTo>
                    <a:pt x="16803" y="871"/>
                    <a:pt x="15323" y="1"/>
                    <a:pt x="13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-321619" y="4145367"/>
              <a:ext cx="45510" cy="222781"/>
            </a:xfrm>
            <a:custGeom>
              <a:avLst/>
              <a:gdLst/>
              <a:ahLst/>
              <a:cxnLst/>
              <a:rect l="l" t="t" r="r" b="b"/>
              <a:pathLst>
                <a:path w="334" h="1635" extrusionOk="0">
                  <a:moveTo>
                    <a:pt x="300" y="0"/>
                  </a:moveTo>
                  <a:cubicBezTo>
                    <a:pt x="33" y="434"/>
                    <a:pt x="0" y="968"/>
                    <a:pt x="300" y="1635"/>
                  </a:cubicBezTo>
                  <a:cubicBezTo>
                    <a:pt x="300" y="1635"/>
                    <a:pt x="334" y="1601"/>
                    <a:pt x="334" y="1601"/>
                  </a:cubicBezTo>
                  <a:cubicBezTo>
                    <a:pt x="234" y="1268"/>
                    <a:pt x="134" y="968"/>
                    <a:pt x="134" y="667"/>
                  </a:cubicBezTo>
                  <a:cubicBezTo>
                    <a:pt x="134" y="401"/>
                    <a:pt x="200" y="167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-276245" y="4027095"/>
              <a:ext cx="127401" cy="10927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935" y="1"/>
                  </a:moveTo>
                  <a:lnTo>
                    <a:pt x="935" y="1"/>
                  </a:lnTo>
                  <a:cubicBezTo>
                    <a:pt x="534" y="234"/>
                    <a:pt x="234" y="501"/>
                    <a:pt x="1" y="802"/>
                  </a:cubicBezTo>
                  <a:cubicBezTo>
                    <a:pt x="234" y="501"/>
                    <a:pt x="568" y="268"/>
                    <a:pt x="901" y="68"/>
                  </a:cubicBezTo>
                  <a:cubicBezTo>
                    <a:pt x="901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-276245" y="4136238"/>
              <a:ext cx="136" cy="9266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-285375" y="4168667"/>
              <a:ext cx="65540" cy="190488"/>
            </a:xfrm>
            <a:custGeom>
              <a:avLst/>
              <a:gdLst/>
              <a:ahLst/>
              <a:cxnLst/>
              <a:rect l="l" t="t" r="r" b="b"/>
              <a:pathLst>
                <a:path w="481" h="1398" extrusionOk="0">
                  <a:moveTo>
                    <a:pt x="471" y="1"/>
                  </a:moveTo>
                  <a:cubicBezTo>
                    <a:pt x="466" y="1"/>
                    <a:pt x="455" y="9"/>
                    <a:pt x="435" y="29"/>
                  </a:cubicBezTo>
                  <a:cubicBezTo>
                    <a:pt x="201" y="396"/>
                    <a:pt x="1" y="963"/>
                    <a:pt x="201" y="1397"/>
                  </a:cubicBezTo>
                  <a:cubicBezTo>
                    <a:pt x="201" y="1397"/>
                    <a:pt x="234" y="1364"/>
                    <a:pt x="234" y="1330"/>
                  </a:cubicBezTo>
                  <a:cubicBezTo>
                    <a:pt x="168" y="863"/>
                    <a:pt x="168" y="463"/>
                    <a:pt x="435" y="63"/>
                  </a:cubicBezTo>
                  <a:cubicBezTo>
                    <a:pt x="458" y="40"/>
                    <a:pt x="481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-98973" y="4631673"/>
              <a:ext cx="1072755" cy="1071120"/>
            </a:xfrm>
            <a:custGeom>
              <a:avLst/>
              <a:gdLst/>
              <a:ahLst/>
              <a:cxnLst/>
              <a:rect l="l" t="t" r="r" b="b"/>
              <a:pathLst>
                <a:path w="7873" h="7861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468" y="1168"/>
                    <a:pt x="601" y="2402"/>
                    <a:pt x="1001" y="3536"/>
                  </a:cubicBezTo>
                  <a:cubicBezTo>
                    <a:pt x="1368" y="4604"/>
                    <a:pt x="1935" y="5638"/>
                    <a:pt x="2736" y="6438"/>
                  </a:cubicBezTo>
                  <a:cubicBezTo>
                    <a:pt x="3405" y="7108"/>
                    <a:pt x="4381" y="7861"/>
                    <a:pt x="5382" y="7861"/>
                  </a:cubicBezTo>
                  <a:cubicBezTo>
                    <a:pt x="5479" y="7861"/>
                    <a:pt x="5575" y="7854"/>
                    <a:pt x="5671" y="7839"/>
                  </a:cubicBezTo>
                  <a:cubicBezTo>
                    <a:pt x="6572" y="7673"/>
                    <a:pt x="7339" y="7072"/>
                    <a:pt x="7873" y="6338"/>
                  </a:cubicBezTo>
                  <a:lnTo>
                    <a:pt x="7873" y="6338"/>
                  </a:lnTo>
                  <a:cubicBezTo>
                    <a:pt x="7321" y="7083"/>
                    <a:pt x="6405" y="7691"/>
                    <a:pt x="5445" y="7691"/>
                  </a:cubicBezTo>
                  <a:cubicBezTo>
                    <a:pt x="5243" y="7691"/>
                    <a:pt x="5040" y="7664"/>
                    <a:pt x="4837" y="7606"/>
                  </a:cubicBezTo>
                  <a:cubicBezTo>
                    <a:pt x="3837" y="7339"/>
                    <a:pt x="2969" y="6572"/>
                    <a:pt x="2336" y="5771"/>
                  </a:cubicBezTo>
                  <a:cubicBezTo>
                    <a:pt x="1635" y="4904"/>
                    <a:pt x="1168" y="3870"/>
                    <a:pt x="901" y="2803"/>
                  </a:cubicBezTo>
                  <a:cubicBezTo>
                    <a:pt x="634" y="1835"/>
                    <a:pt x="468" y="9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573734" y="3459034"/>
              <a:ext cx="91020" cy="200162"/>
            </a:xfrm>
            <a:custGeom>
              <a:avLst/>
              <a:gdLst/>
              <a:ahLst/>
              <a:cxnLst/>
              <a:rect l="l" t="t" r="r" b="b"/>
              <a:pathLst>
                <a:path w="668" h="1469" extrusionOk="0">
                  <a:moveTo>
                    <a:pt x="668" y="0"/>
                  </a:moveTo>
                  <a:lnTo>
                    <a:pt x="668" y="0"/>
                  </a:lnTo>
                  <a:cubicBezTo>
                    <a:pt x="301" y="367"/>
                    <a:pt x="34" y="901"/>
                    <a:pt x="0" y="1468"/>
                  </a:cubicBezTo>
                  <a:cubicBezTo>
                    <a:pt x="0" y="1468"/>
                    <a:pt x="34" y="1435"/>
                    <a:pt x="34" y="1435"/>
                  </a:cubicBezTo>
                  <a:cubicBezTo>
                    <a:pt x="101" y="901"/>
                    <a:pt x="301" y="434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587359" y="3490782"/>
              <a:ext cx="81891" cy="177407"/>
            </a:xfrm>
            <a:custGeom>
              <a:avLst/>
              <a:gdLst/>
              <a:ahLst/>
              <a:cxnLst/>
              <a:rect l="l" t="t" r="r" b="b"/>
              <a:pathLst>
                <a:path w="601" h="1302" extrusionOk="0">
                  <a:moveTo>
                    <a:pt x="568" y="1"/>
                  </a:moveTo>
                  <a:cubicBezTo>
                    <a:pt x="267" y="334"/>
                    <a:pt x="1" y="835"/>
                    <a:pt x="101" y="1302"/>
                  </a:cubicBezTo>
                  <a:cubicBezTo>
                    <a:pt x="101" y="1302"/>
                    <a:pt x="134" y="1268"/>
                    <a:pt x="134" y="1235"/>
                  </a:cubicBezTo>
                  <a:cubicBezTo>
                    <a:pt x="167" y="801"/>
                    <a:pt x="234" y="401"/>
                    <a:pt x="568" y="34"/>
                  </a:cubicBezTo>
                  <a:cubicBezTo>
                    <a:pt x="5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28237" y="3559456"/>
              <a:ext cx="41014" cy="135985"/>
            </a:xfrm>
            <a:custGeom>
              <a:avLst/>
              <a:gdLst/>
              <a:ahLst/>
              <a:cxnLst/>
              <a:rect l="l" t="t" r="r" b="b"/>
              <a:pathLst>
                <a:path w="301" h="998" extrusionOk="0">
                  <a:moveTo>
                    <a:pt x="292" y="1"/>
                  </a:moveTo>
                  <a:cubicBezTo>
                    <a:pt x="282" y="1"/>
                    <a:pt x="268" y="31"/>
                    <a:pt x="268" y="31"/>
                  </a:cubicBezTo>
                  <a:cubicBezTo>
                    <a:pt x="134" y="331"/>
                    <a:pt x="1" y="698"/>
                    <a:pt x="101" y="998"/>
                  </a:cubicBezTo>
                  <a:cubicBezTo>
                    <a:pt x="101" y="989"/>
                    <a:pt x="101" y="977"/>
                    <a:pt x="101" y="965"/>
                  </a:cubicBezTo>
                  <a:cubicBezTo>
                    <a:pt x="134" y="631"/>
                    <a:pt x="134" y="331"/>
                    <a:pt x="301" y="31"/>
                  </a:cubicBezTo>
                  <a:cubicBezTo>
                    <a:pt x="301" y="8"/>
                    <a:pt x="297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64618" y="3601424"/>
              <a:ext cx="28750" cy="139528"/>
            </a:xfrm>
            <a:custGeom>
              <a:avLst/>
              <a:gdLst/>
              <a:ahLst/>
              <a:cxnLst/>
              <a:rect l="l" t="t" r="r" b="b"/>
              <a:pathLst>
                <a:path w="211" h="1024" extrusionOk="0">
                  <a:moveTo>
                    <a:pt x="210" y="0"/>
                  </a:moveTo>
                  <a:lnTo>
                    <a:pt x="210" y="0"/>
                  </a:lnTo>
                  <a:cubicBezTo>
                    <a:pt x="206" y="0"/>
                    <a:pt x="167" y="64"/>
                    <a:pt x="167" y="89"/>
                  </a:cubicBezTo>
                  <a:cubicBezTo>
                    <a:pt x="101" y="223"/>
                    <a:pt x="67" y="390"/>
                    <a:pt x="34" y="523"/>
                  </a:cubicBezTo>
                  <a:cubicBezTo>
                    <a:pt x="34" y="690"/>
                    <a:pt x="1" y="890"/>
                    <a:pt x="34" y="1023"/>
                  </a:cubicBezTo>
                  <a:cubicBezTo>
                    <a:pt x="67" y="1023"/>
                    <a:pt x="101" y="957"/>
                    <a:pt x="101" y="957"/>
                  </a:cubicBezTo>
                  <a:cubicBezTo>
                    <a:pt x="101" y="823"/>
                    <a:pt x="101" y="657"/>
                    <a:pt x="101" y="523"/>
                  </a:cubicBezTo>
                  <a:cubicBezTo>
                    <a:pt x="134" y="356"/>
                    <a:pt x="167" y="190"/>
                    <a:pt x="201" y="23"/>
                  </a:cubicBezTo>
                  <a:cubicBezTo>
                    <a:pt x="209" y="7"/>
                    <a:pt x="211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96502" y="3654428"/>
              <a:ext cx="18259" cy="150156"/>
            </a:xfrm>
            <a:custGeom>
              <a:avLst/>
              <a:gdLst/>
              <a:ahLst/>
              <a:cxnLst/>
              <a:rect l="l" t="t" r="r" b="b"/>
              <a:pathLst>
                <a:path w="134" h="110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3" y="1"/>
                    <a:pt x="100" y="34"/>
                    <a:pt x="100" y="67"/>
                  </a:cubicBezTo>
                  <a:cubicBezTo>
                    <a:pt x="67" y="234"/>
                    <a:pt x="33" y="401"/>
                    <a:pt x="33" y="601"/>
                  </a:cubicBezTo>
                  <a:cubicBezTo>
                    <a:pt x="33" y="735"/>
                    <a:pt x="0" y="935"/>
                    <a:pt x="67" y="1101"/>
                  </a:cubicBezTo>
                  <a:cubicBezTo>
                    <a:pt x="100" y="1101"/>
                    <a:pt x="134" y="1035"/>
                    <a:pt x="134" y="1035"/>
                  </a:cubicBezTo>
                  <a:cubicBezTo>
                    <a:pt x="134" y="835"/>
                    <a:pt x="67" y="668"/>
                    <a:pt x="67" y="501"/>
                  </a:cubicBezTo>
                  <a:cubicBezTo>
                    <a:pt x="67" y="334"/>
                    <a:pt x="100" y="167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728250" y="3763571"/>
              <a:ext cx="18395" cy="118272"/>
            </a:xfrm>
            <a:custGeom>
              <a:avLst/>
              <a:gdLst/>
              <a:ahLst/>
              <a:cxnLst/>
              <a:rect l="l" t="t" r="r" b="b"/>
              <a:pathLst>
                <a:path w="135" h="868" extrusionOk="0">
                  <a:moveTo>
                    <a:pt x="101" y="0"/>
                  </a:moveTo>
                  <a:cubicBezTo>
                    <a:pt x="101" y="0"/>
                    <a:pt x="34" y="67"/>
                    <a:pt x="34" y="67"/>
                  </a:cubicBezTo>
                  <a:cubicBezTo>
                    <a:pt x="34" y="200"/>
                    <a:pt x="34" y="334"/>
                    <a:pt x="34" y="467"/>
                  </a:cubicBezTo>
                  <a:cubicBezTo>
                    <a:pt x="34" y="601"/>
                    <a:pt x="1" y="734"/>
                    <a:pt x="34" y="868"/>
                  </a:cubicBezTo>
                  <a:cubicBezTo>
                    <a:pt x="34" y="868"/>
                    <a:pt x="67" y="801"/>
                    <a:pt x="67" y="801"/>
                  </a:cubicBezTo>
                  <a:cubicBezTo>
                    <a:pt x="134" y="534"/>
                    <a:pt x="101" y="2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760271" y="3845326"/>
              <a:ext cx="13626" cy="95653"/>
            </a:xfrm>
            <a:custGeom>
              <a:avLst/>
              <a:gdLst/>
              <a:ahLst/>
              <a:cxnLst/>
              <a:rect l="l" t="t" r="r" b="b"/>
              <a:pathLst>
                <a:path w="100" h="702" extrusionOk="0">
                  <a:moveTo>
                    <a:pt x="66" y="1"/>
                  </a:moveTo>
                  <a:cubicBezTo>
                    <a:pt x="66" y="1"/>
                    <a:pt x="32" y="67"/>
                    <a:pt x="32" y="101"/>
                  </a:cubicBezTo>
                  <a:cubicBezTo>
                    <a:pt x="32" y="296"/>
                    <a:pt x="1" y="492"/>
                    <a:pt x="30" y="687"/>
                  </a:cubicBezTo>
                  <a:lnTo>
                    <a:pt x="30" y="687"/>
                  </a:lnTo>
                  <a:cubicBezTo>
                    <a:pt x="42" y="674"/>
                    <a:pt x="66" y="654"/>
                    <a:pt x="66" y="634"/>
                  </a:cubicBezTo>
                  <a:cubicBezTo>
                    <a:pt x="99" y="434"/>
                    <a:pt x="66" y="201"/>
                    <a:pt x="66" y="1"/>
                  </a:cubicBezTo>
                  <a:close/>
                  <a:moveTo>
                    <a:pt x="30" y="687"/>
                  </a:moveTo>
                  <a:cubicBezTo>
                    <a:pt x="22" y="696"/>
                    <a:pt x="19" y="701"/>
                    <a:pt x="32" y="701"/>
                  </a:cubicBezTo>
                  <a:cubicBezTo>
                    <a:pt x="32" y="696"/>
                    <a:pt x="31" y="692"/>
                    <a:pt x="30" y="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87387" y="3886204"/>
              <a:ext cx="22891" cy="145659"/>
            </a:xfrm>
            <a:custGeom>
              <a:avLst/>
              <a:gdLst/>
              <a:ahLst/>
              <a:cxnLst/>
              <a:rect l="l" t="t" r="r" b="b"/>
              <a:pathLst>
                <a:path w="168" h="106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67" y="1"/>
                    <a:pt x="100" y="68"/>
                    <a:pt x="100" y="101"/>
                  </a:cubicBezTo>
                  <a:cubicBezTo>
                    <a:pt x="67" y="401"/>
                    <a:pt x="0" y="735"/>
                    <a:pt x="34" y="1068"/>
                  </a:cubicBezTo>
                  <a:cubicBezTo>
                    <a:pt x="34" y="1068"/>
                    <a:pt x="67" y="1035"/>
                    <a:pt x="67" y="1002"/>
                  </a:cubicBezTo>
                  <a:cubicBezTo>
                    <a:pt x="134" y="701"/>
                    <a:pt x="134" y="3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7428" y="3795320"/>
              <a:ext cx="122768" cy="291046"/>
            </a:xfrm>
            <a:custGeom>
              <a:avLst/>
              <a:gdLst/>
              <a:ahLst/>
              <a:cxnLst/>
              <a:rect l="l" t="t" r="r" b="b"/>
              <a:pathLst>
                <a:path w="901" h="2136" extrusionOk="0">
                  <a:moveTo>
                    <a:pt x="901" y="1"/>
                  </a:moveTo>
                  <a:lnTo>
                    <a:pt x="901" y="1"/>
                  </a:lnTo>
                  <a:cubicBezTo>
                    <a:pt x="300" y="534"/>
                    <a:pt x="0" y="1335"/>
                    <a:pt x="100" y="2136"/>
                  </a:cubicBezTo>
                  <a:cubicBezTo>
                    <a:pt x="100" y="2136"/>
                    <a:pt x="134" y="2102"/>
                    <a:pt x="134" y="2102"/>
                  </a:cubicBezTo>
                  <a:cubicBezTo>
                    <a:pt x="100" y="1335"/>
                    <a:pt x="334" y="601"/>
                    <a:pt x="868" y="34"/>
                  </a:cubicBezTo>
                  <a:cubicBezTo>
                    <a:pt x="868" y="34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32802" y="3889610"/>
              <a:ext cx="56002" cy="255892"/>
            </a:xfrm>
            <a:custGeom>
              <a:avLst/>
              <a:gdLst/>
              <a:ahLst/>
              <a:cxnLst/>
              <a:rect l="l" t="t" r="r" b="b"/>
              <a:pathLst>
                <a:path w="411" h="1878" extrusionOk="0">
                  <a:moveTo>
                    <a:pt x="410" y="0"/>
                  </a:moveTo>
                  <a:lnTo>
                    <a:pt x="410" y="0"/>
                  </a:lnTo>
                  <a:cubicBezTo>
                    <a:pt x="410" y="0"/>
                    <a:pt x="407" y="3"/>
                    <a:pt x="401" y="9"/>
                  </a:cubicBezTo>
                  <a:cubicBezTo>
                    <a:pt x="400" y="11"/>
                    <a:pt x="400" y="13"/>
                    <a:pt x="399" y="15"/>
                  </a:cubicBezTo>
                  <a:lnTo>
                    <a:pt x="399" y="15"/>
                  </a:lnTo>
                  <a:cubicBezTo>
                    <a:pt x="406" y="6"/>
                    <a:pt x="411" y="0"/>
                    <a:pt x="410" y="0"/>
                  </a:cubicBezTo>
                  <a:close/>
                  <a:moveTo>
                    <a:pt x="399" y="15"/>
                  </a:moveTo>
                  <a:lnTo>
                    <a:pt x="399" y="15"/>
                  </a:lnTo>
                  <a:cubicBezTo>
                    <a:pt x="386" y="32"/>
                    <a:pt x="368" y="58"/>
                    <a:pt x="368" y="76"/>
                  </a:cubicBezTo>
                  <a:cubicBezTo>
                    <a:pt x="134" y="610"/>
                    <a:pt x="1" y="1277"/>
                    <a:pt x="168" y="1877"/>
                  </a:cubicBezTo>
                  <a:cubicBezTo>
                    <a:pt x="168" y="1877"/>
                    <a:pt x="201" y="1844"/>
                    <a:pt x="201" y="1844"/>
                  </a:cubicBezTo>
                  <a:cubicBezTo>
                    <a:pt x="134" y="1212"/>
                    <a:pt x="167" y="614"/>
                    <a:pt x="399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37311" y="3308741"/>
              <a:ext cx="477446" cy="623106"/>
            </a:xfrm>
            <a:custGeom>
              <a:avLst/>
              <a:gdLst/>
              <a:ahLst/>
              <a:cxnLst/>
              <a:rect l="l" t="t" r="r" b="b"/>
              <a:pathLst>
                <a:path w="3504" h="4573" extrusionOk="0">
                  <a:moveTo>
                    <a:pt x="89" y="1"/>
                  </a:moveTo>
                  <a:cubicBezTo>
                    <a:pt x="71" y="1"/>
                    <a:pt x="52" y="1"/>
                    <a:pt x="34" y="3"/>
                  </a:cubicBezTo>
                  <a:cubicBezTo>
                    <a:pt x="34" y="3"/>
                    <a:pt x="1" y="36"/>
                    <a:pt x="1" y="36"/>
                  </a:cubicBezTo>
                  <a:cubicBezTo>
                    <a:pt x="434" y="36"/>
                    <a:pt x="801" y="369"/>
                    <a:pt x="1101" y="636"/>
                  </a:cubicBezTo>
                  <a:cubicBezTo>
                    <a:pt x="1535" y="970"/>
                    <a:pt x="1969" y="1303"/>
                    <a:pt x="2302" y="1704"/>
                  </a:cubicBezTo>
                  <a:cubicBezTo>
                    <a:pt x="2936" y="2504"/>
                    <a:pt x="3103" y="3638"/>
                    <a:pt x="3436" y="4572"/>
                  </a:cubicBezTo>
                  <a:cubicBezTo>
                    <a:pt x="3436" y="4572"/>
                    <a:pt x="3503" y="4539"/>
                    <a:pt x="3470" y="4506"/>
                  </a:cubicBezTo>
                  <a:cubicBezTo>
                    <a:pt x="3236" y="3638"/>
                    <a:pt x="3003" y="2471"/>
                    <a:pt x="2436" y="1737"/>
                  </a:cubicBezTo>
                  <a:cubicBezTo>
                    <a:pt x="2102" y="1303"/>
                    <a:pt x="1668" y="970"/>
                    <a:pt x="1235" y="636"/>
                  </a:cubicBezTo>
                  <a:cubicBezTo>
                    <a:pt x="914" y="380"/>
                    <a:pt x="532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628236" y="5138009"/>
              <a:ext cx="172775" cy="361900"/>
            </a:xfrm>
            <a:custGeom>
              <a:avLst/>
              <a:gdLst/>
              <a:ahLst/>
              <a:cxnLst/>
              <a:rect l="l" t="t" r="r" b="b"/>
              <a:pathLst>
                <a:path w="1268" h="2656" extrusionOk="0">
                  <a:moveTo>
                    <a:pt x="1268" y="0"/>
                  </a:moveTo>
                  <a:cubicBezTo>
                    <a:pt x="1264" y="1029"/>
                    <a:pt x="797" y="1991"/>
                    <a:pt x="0" y="2622"/>
                  </a:cubicBezTo>
                  <a:cubicBezTo>
                    <a:pt x="0" y="2622"/>
                    <a:pt x="0" y="2656"/>
                    <a:pt x="0" y="2656"/>
                  </a:cubicBezTo>
                  <a:cubicBezTo>
                    <a:pt x="797" y="2025"/>
                    <a:pt x="1264" y="103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609977" y="5263503"/>
              <a:ext cx="122904" cy="195530"/>
            </a:xfrm>
            <a:custGeom>
              <a:avLst/>
              <a:gdLst/>
              <a:ahLst/>
              <a:cxnLst/>
              <a:rect l="l" t="t" r="r" b="b"/>
              <a:pathLst>
                <a:path w="902" h="1435" extrusionOk="0">
                  <a:moveTo>
                    <a:pt x="902" y="0"/>
                  </a:moveTo>
                  <a:cubicBezTo>
                    <a:pt x="901" y="0"/>
                    <a:pt x="868" y="34"/>
                    <a:pt x="868" y="34"/>
                  </a:cubicBezTo>
                  <a:cubicBezTo>
                    <a:pt x="701" y="567"/>
                    <a:pt x="401" y="1034"/>
                    <a:pt x="34" y="1401"/>
                  </a:cubicBezTo>
                  <a:cubicBezTo>
                    <a:pt x="1" y="1401"/>
                    <a:pt x="1" y="1435"/>
                    <a:pt x="1" y="1435"/>
                  </a:cubicBezTo>
                  <a:cubicBezTo>
                    <a:pt x="435" y="1068"/>
                    <a:pt x="735" y="534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564603" y="5322639"/>
              <a:ext cx="91020" cy="118272"/>
            </a:xfrm>
            <a:custGeom>
              <a:avLst/>
              <a:gdLst/>
              <a:ahLst/>
              <a:cxnLst/>
              <a:rect l="l" t="t" r="r" b="b"/>
              <a:pathLst>
                <a:path w="668" h="868" extrusionOk="0">
                  <a:moveTo>
                    <a:pt x="667" y="0"/>
                  </a:moveTo>
                  <a:lnTo>
                    <a:pt x="667" y="0"/>
                  </a:lnTo>
                  <a:cubicBezTo>
                    <a:pt x="467" y="300"/>
                    <a:pt x="234" y="567"/>
                    <a:pt x="0" y="834"/>
                  </a:cubicBezTo>
                  <a:cubicBezTo>
                    <a:pt x="0" y="834"/>
                    <a:pt x="0" y="867"/>
                    <a:pt x="0" y="867"/>
                  </a:cubicBezTo>
                  <a:cubicBezTo>
                    <a:pt x="234" y="600"/>
                    <a:pt x="467" y="30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-171735" y="3981721"/>
              <a:ext cx="136530" cy="131897"/>
            </a:xfrm>
            <a:custGeom>
              <a:avLst/>
              <a:gdLst/>
              <a:ahLst/>
              <a:cxnLst/>
              <a:rect l="l" t="t" r="r" b="b"/>
              <a:pathLst>
                <a:path w="1002" h="968" extrusionOk="0">
                  <a:moveTo>
                    <a:pt x="1002" y="0"/>
                  </a:moveTo>
                  <a:cubicBezTo>
                    <a:pt x="645" y="260"/>
                    <a:pt x="320" y="582"/>
                    <a:pt x="57" y="907"/>
                  </a:cubicBezTo>
                  <a:lnTo>
                    <a:pt x="57" y="907"/>
                  </a:lnTo>
                  <a:cubicBezTo>
                    <a:pt x="342" y="597"/>
                    <a:pt x="657" y="316"/>
                    <a:pt x="1002" y="34"/>
                  </a:cubicBezTo>
                  <a:cubicBezTo>
                    <a:pt x="1002" y="34"/>
                    <a:pt x="1002" y="0"/>
                    <a:pt x="1002" y="0"/>
                  </a:cubicBezTo>
                  <a:close/>
                  <a:moveTo>
                    <a:pt x="57" y="907"/>
                  </a:moveTo>
                  <a:cubicBezTo>
                    <a:pt x="38" y="927"/>
                    <a:pt x="19" y="947"/>
                    <a:pt x="1" y="968"/>
                  </a:cubicBezTo>
                  <a:cubicBezTo>
                    <a:pt x="1" y="968"/>
                    <a:pt x="34" y="934"/>
                    <a:pt x="34" y="934"/>
                  </a:cubicBezTo>
                  <a:cubicBezTo>
                    <a:pt x="42" y="925"/>
                    <a:pt x="49" y="916"/>
                    <a:pt x="57" y="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253354" y="4172619"/>
              <a:ext cx="140890" cy="404685"/>
            </a:xfrm>
            <a:custGeom>
              <a:avLst/>
              <a:gdLst/>
              <a:ahLst/>
              <a:cxnLst/>
              <a:rect l="l" t="t" r="r" b="b"/>
              <a:pathLst>
                <a:path w="1034" h="2970" extrusionOk="0">
                  <a:moveTo>
                    <a:pt x="500" y="0"/>
                  </a:moveTo>
                  <a:cubicBezTo>
                    <a:pt x="473" y="45"/>
                    <a:pt x="450" y="90"/>
                    <a:pt x="429" y="136"/>
                  </a:cubicBezTo>
                  <a:lnTo>
                    <a:pt x="429" y="136"/>
                  </a:lnTo>
                  <a:cubicBezTo>
                    <a:pt x="450" y="90"/>
                    <a:pt x="474" y="45"/>
                    <a:pt x="500" y="0"/>
                  </a:cubicBezTo>
                  <a:close/>
                  <a:moveTo>
                    <a:pt x="429" y="136"/>
                  </a:moveTo>
                  <a:lnTo>
                    <a:pt x="429" y="136"/>
                  </a:lnTo>
                  <a:cubicBezTo>
                    <a:pt x="261" y="498"/>
                    <a:pt x="244" y="886"/>
                    <a:pt x="333" y="1301"/>
                  </a:cubicBezTo>
                  <a:cubicBezTo>
                    <a:pt x="433" y="1835"/>
                    <a:pt x="667" y="2502"/>
                    <a:pt x="1000" y="2969"/>
                  </a:cubicBezTo>
                  <a:cubicBezTo>
                    <a:pt x="1000" y="2969"/>
                    <a:pt x="1034" y="2936"/>
                    <a:pt x="1034" y="2903"/>
                  </a:cubicBezTo>
                  <a:cubicBezTo>
                    <a:pt x="684" y="2044"/>
                    <a:pt x="0" y="1064"/>
                    <a:pt x="429" y="1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-139851" y="4327136"/>
              <a:ext cx="181904" cy="518324"/>
            </a:xfrm>
            <a:custGeom>
              <a:avLst/>
              <a:gdLst/>
              <a:ahLst/>
              <a:cxnLst/>
              <a:rect l="l" t="t" r="r" b="b"/>
              <a:pathLst>
                <a:path w="1335" h="3804" extrusionOk="0">
                  <a:moveTo>
                    <a:pt x="34" y="1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0" y="701"/>
                    <a:pt x="334" y="1201"/>
                    <a:pt x="634" y="1769"/>
                  </a:cubicBezTo>
                  <a:cubicBezTo>
                    <a:pt x="934" y="2402"/>
                    <a:pt x="1101" y="3136"/>
                    <a:pt x="1301" y="3803"/>
                  </a:cubicBezTo>
                  <a:lnTo>
                    <a:pt x="1335" y="3803"/>
                  </a:lnTo>
                  <a:cubicBezTo>
                    <a:pt x="1168" y="3136"/>
                    <a:pt x="1034" y="2469"/>
                    <a:pt x="734" y="1869"/>
                  </a:cubicBezTo>
                  <a:cubicBezTo>
                    <a:pt x="467" y="1235"/>
                    <a:pt x="67" y="7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73802" y="4940707"/>
              <a:ext cx="436433" cy="659214"/>
            </a:xfrm>
            <a:custGeom>
              <a:avLst/>
              <a:gdLst/>
              <a:ahLst/>
              <a:cxnLst/>
              <a:rect l="l" t="t" r="r" b="b"/>
              <a:pathLst>
                <a:path w="3203" h="4838" extrusionOk="0">
                  <a:moveTo>
                    <a:pt x="34" y="1"/>
                  </a:moveTo>
                  <a:cubicBezTo>
                    <a:pt x="34" y="1"/>
                    <a:pt x="0" y="34"/>
                    <a:pt x="0" y="68"/>
                  </a:cubicBezTo>
                  <a:cubicBezTo>
                    <a:pt x="300" y="1068"/>
                    <a:pt x="667" y="2036"/>
                    <a:pt x="1168" y="2970"/>
                  </a:cubicBezTo>
                  <a:cubicBezTo>
                    <a:pt x="1601" y="3770"/>
                    <a:pt x="2235" y="4637"/>
                    <a:pt x="3169" y="4838"/>
                  </a:cubicBezTo>
                  <a:cubicBezTo>
                    <a:pt x="3202" y="4838"/>
                    <a:pt x="3202" y="4804"/>
                    <a:pt x="3202" y="4804"/>
                  </a:cubicBezTo>
                  <a:cubicBezTo>
                    <a:pt x="2302" y="4504"/>
                    <a:pt x="1701" y="3737"/>
                    <a:pt x="1268" y="2936"/>
                  </a:cubicBezTo>
                  <a:cubicBezTo>
                    <a:pt x="767" y="2002"/>
                    <a:pt x="367" y="10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719120" y="3990850"/>
              <a:ext cx="236543" cy="672840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234" y="901"/>
                    <a:pt x="467" y="1801"/>
                    <a:pt x="734" y="2669"/>
                  </a:cubicBezTo>
                  <a:cubicBezTo>
                    <a:pt x="968" y="3436"/>
                    <a:pt x="1235" y="4270"/>
                    <a:pt x="1668" y="4937"/>
                  </a:cubicBezTo>
                  <a:cubicBezTo>
                    <a:pt x="1668" y="4937"/>
                    <a:pt x="1735" y="4870"/>
                    <a:pt x="1702" y="4870"/>
                  </a:cubicBezTo>
                  <a:cubicBezTo>
                    <a:pt x="1335" y="4070"/>
                    <a:pt x="1035" y="3303"/>
                    <a:pt x="768" y="2502"/>
                  </a:cubicBezTo>
                  <a:cubicBezTo>
                    <a:pt x="501" y="1668"/>
                    <a:pt x="301" y="8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773624" y="4386272"/>
              <a:ext cx="163782" cy="463684"/>
            </a:xfrm>
            <a:custGeom>
              <a:avLst/>
              <a:gdLst/>
              <a:ahLst/>
              <a:cxnLst/>
              <a:rect l="l" t="t" r="r" b="b"/>
              <a:pathLst>
                <a:path w="1202" h="3403" extrusionOk="0">
                  <a:moveTo>
                    <a:pt x="34" y="0"/>
                  </a:moveTo>
                  <a:cubicBezTo>
                    <a:pt x="34" y="0"/>
                    <a:pt x="1" y="34"/>
                    <a:pt x="1" y="67"/>
                  </a:cubicBezTo>
                  <a:cubicBezTo>
                    <a:pt x="234" y="667"/>
                    <a:pt x="468" y="1234"/>
                    <a:pt x="701" y="1835"/>
                  </a:cubicBezTo>
                  <a:cubicBezTo>
                    <a:pt x="901" y="2335"/>
                    <a:pt x="1135" y="2836"/>
                    <a:pt x="1102" y="3403"/>
                  </a:cubicBezTo>
                  <a:cubicBezTo>
                    <a:pt x="1102" y="3403"/>
                    <a:pt x="1135" y="3369"/>
                    <a:pt x="1135" y="3369"/>
                  </a:cubicBezTo>
                  <a:cubicBezTo>
                    <a:pt x="1202" y="2836"/>
                    <a:pt x="968" y="2335"/>
                    <a:pt x="801" y="1868"/>
                  </a:cubicBezTo>
                  <a:cubicBezTo>
                    <a:pt x="534" y="1234"/>
                    <a:pt x="301" y="6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832760" y="4654428"/>
              <a:ext cx="63769" cy="231910"/>
            </a:xfrm>
            <a:custGeom>
              <a:avLst/>
              <a:gdLst/>
              <a:ahLst/>
              <a:cxnLst/>
              <a:rect l="l" t="t" r="r" b="b"/>
              <a:pathLst>
                <a:path w="468" h="1702" extrusionOk="0">
                  <a:moveTo>
                    <a:pt x="34" y="0"/>
                  </a:moveTo>
                  <a:cubicBezTo>
                    <a:pt x="34" y="34"/>
                    <a:pt x="0" y="34"/>
                    <a:pt x="34" y="34"/>
                  </a:cubicBezTo>
                  <a:cubicBezTo>
                    <a:pt x="234" y="567"/>
                    <a:pt x="367" y="1134"/>
                    <a:pt x="434" y="1702"/>
                  </a:cubicBezTo>
                  <a:cubicBezTo>
                    <a:pt x="434" y="1702"/>
                    <a:pt x="467" y="1668"/>
                    <a:pt x="467" y="1635"/>
                  </a:cubicBezTo>
                  <a:cubicBezTo>
                    <a:pt x="401" y="1068"/>
                    <a:pt x="267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73652" y="3281762"/>
              <a:ext cx="177407" cy="141027"/>
            </a:xfrm>
            <a:custGeom>
              <a:avLst/>
              <a:gdLst/>
              <a:ahLst/>
              <a:cxnLst/>
              <a:rect l="l" t="t" r="r" b="b"/>
              <a:pathLst>
                <a:path w="1302" h="1035" extrusionOk="0">
                  <a:moveTo>
                    <a:pt x="1302" y="0"/>
                  </a:moveTo>
                  <a:lnTo>
                    <a:pt x="1302" y="0"/>
                  </a:lnTo>
                  <a:cubicBezTo>
                    <a:pt x="707" y="33"/>
                    <a:pt x="145" y="459"/>
                    <a:pt x="5" y="1018"/>
                  </a:cubicBezTo>
                  <a:lnTo>
                    <a:pt x="5" y="1018"/>
                  </a:lnTo>
                  <a:cubicBezTo>
                    <a:pt x="9" y="1010"/>
                    <a:pt x="17" y="1001"/>
                    <a:pt x="34" y="1001"/>
                  </a:cubicBezTo>
                  <a:cubicBezTo>
                    <a:pt x="201" y="434"/>
                    <a:pt x="701" y="100"/>
                    <a:pt x="1268" y="67"/>
                  </a:cubicBezTo>
                  <a:cubicBezTo>
                    <a:pt x="1268" y="67"/>
                    <a:pt x="1302" y="0"/>
                    <a:pt x="1302" y="0"/>
                  </a:cubicBezTo>
                  <a:close/>
                  <a:moveTo>
                    <a:pt x="5" y="1018"/>
                  </a:moveTo>
                  <a:cubicBezTo>
                    <a:pt x="1" y="1026"/>
                    <a:pt x="1" y="1034"/>
                    <a:pt x="1" y="1034"/>
                  </a:cubicBezTo>
                  <a:cubicBezTo>
                    <a:pt x="2" y="1029"/>
                    <a:pt x="3" y="1024"/>
                    <a:pt x="5" y="10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005536" y="3345394"/>
              <a:ext cx="91020" cy="104646"/>
            </a:xfrm>
            <a:custGeom>
              <a:avLst/>
              <a:gdLst/>
              <a:ahLst/>
              <a:cxnLst/>
              <a:rect l="l" t="t" r="r" b="b"/>
              <a:pathLst>
                <a:path w="668" h="768" extrusionOk="0">
                  <a:moveTo>
                    <a:pt x="668" y="0"/>
                  </a:moveTo>
                  <a:lnTo>
                    <a:pt x="668" y="0"/>
                  </a:lnTo>
                  <a:cubicBezTo>
                    <a:pt x="334" y="134"/>
                    <a:pt x="67" y="401"/>
                    <a:pt x="0" y="768"/>
                  </a:cubicBezTo>
                  <a:cubicBezTo>
                    <a:pt x="0" y="768"/>
                    <a:pt x="34" y="734"/>
                    <a:pt x="34" y="734"/>
                  </a:cubicBezTo>
                  <a:cubicBezTo>
                    <a:pt x="134" y="401"/>
                    <a:pt x="334" y="167"/>
                    <a:pt x="634" y="67"/>
                  </a:cubicBezTo>
                  <a:cubicBezTo>
                    <a:pt x="634" y="34"/>
                    <a:pt x="667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091924" y="3398671"/>
              <a:ext cx="4633" cy="5995"/>
            </a:xfrm>
            <a:custGeom>
              <a:avLst/>
              <a:gdLst/>
              <a:ahLst/>
              <a:cxnLst/>
              <a:rect l="l" t="t" r="r" b="b"/>
              <a:pathLst>
                <a:path w="34" h="44" extrusionOk="0">
                  <a:moveTo>
                    <a:pt x="30" y="0"/>
                  </a:moveTo>
                  <a:cubicBezTo>
                    <a:pt x="21" y="0"/>
                    <a:pt x="0" y="43"/>
                    <a:pt x="0" y="43"/>
                  </a:cubicBezTo>
                  <a:lnTo>
                    <a:pt x="0" y="43"/>
                  </a:lnTo>
                  <a:cubicBezTo>
                    <a:pt x="11" y="32"/>
                    <a:pt x="22" y="21"/>
                    <a:pt x="34" y="10"/>
                  </a:cubicBezTo>
                  <a:cubicBezTo>
                    <a:pt x="34" y="3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064672" y="3445408"/>
              <a:ext cx="41014" cy="50143"/>
            </a:xfrm>
            <a:custGeom>
              <a:avLst/>
              <a:gdLst/>
              <a:ahLst/>
              <a:cxnLst/>
              <a:rect l="l" t="t" r="r" b="b"/>
              <a:pathLst>
                <a:path w="301" h="368" extrusionOk="0">
                  <a:moveTo>
                    <a:pt x="267" y="0"/>
                  </a:moveTo>
                  <a:lnTo>
                    <a:pt x="33" y="334"/>
                  </a:lnTo>
                  <a:cubicBezTo>
                    <a:pt x="33" y="334"/>
                    <a:pt x="0" y="367"/>
                    <a:pt x="33" y="367"/>
                  </a:cubicBezTo>
                  <a:cubicBezTo>
                    <a:pt x="100" y="267"/>
                    <a:pt x="167" y="167"/>
                    <a:pt x="267" y="67"/>
                  </a:cubicBezTo>
                  <a:cubicBezTo>
                    <a:pt x="267" y="34"/>
                    <a:pt x="30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069169" y="3449905"/>
              <a:ext cx="63769" cy="9102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67" y="1"/>
                  </a:moveTo>
                  <a:cubicBezTo>
                    <a:pt x="267" y="167"/>
                    <a:pt x="134" y="401"/>
                    <a:pt x="0" y="668"/>
                  </a:cubicBezTo>
                  <a:cubicBezTo>
                    <a:pt x="0" y="668"/>
                    <a:pt x="34" y="634"/>
                    <a:pt x="34" y="634"/>
                  </a:cubicBezTo>
                  <a:cubicBezTo>
                    <a:pt x="134" y="401"/>
                    <a:pt x="301" y="201"/>
                    <a:pt x="467" y="34"/>
                  </a:cubicBezTo>
                  <a:cubicBezTo>
                    <a:pt x="467" y="34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741876" y="3393357"/>
              <a:ext cx="213788" cy="70309"/>
            </a:xfrm>
            <a:custGeom>
              <a:avLst/>
              <a:gdLst/>
              <a:ahLst/>
              <a:cxnLst/>
              <a:rect l="l" t="t" r="r" b="b"/>
              <a:pathLst>
                <a:path w="1569" h="516" extrusionOk="0">
                  <a:moveTo>
                    <a:pt x="1323" y="1"/>
                  </a:moveTo>
                  <a:cubicBezTo>
                    <a:pt x="848" y="1"/>
                    <a:pt x="404" y="164"/>
                    <a:pt x="34" y="449"/>
                  </a:cubicBezTo>
                  <a:cubicBezTo>
                    <a:pt x="34" y="449"/>
                    <a:pt x="34" y="480"/>
                    <a:pt x="24" y="499"/>
                  </a:cubicBezTo>
                  <a:lnTo>
                    <a:pt x="24" y="499"/>
                  </a:lnTo>
                  <a:cubicBezTo>
                    <a:pt x="445" y="204"/>
                    <a:pt x="893" y="45"/>
                    <a:pt x="1394" y="45"/>
                  </a:cubicBezTo>
                  <a:cubicBezTo>
                    <a:pt x="1440" y="45"/>
                    <a:pt x="1487" y="46"/>
                    <a:pt x="1535" y="49"/>
                  </a:cubicBezTo>
                  <a:cubicBezTo>
                    <a:pt x="1535" y="49"/>
                    <a:pt x="1568" y="15"/>
                    <a:pt x="1568" y="15"/>
                  </a:cubicBezTo>
                  <a:cubicBezTo>
                    <a:pt x="1486" y="6"/>
                    <a:pt x="1404" y="1"/>
                    <a:pt x="1323" y="1"/>
                  </a:cubicBezTo>
                  <a:close/>
                  <a:moveTo>
                    <a:pt x="24" y="499"/>
                  </a:moveTo>
                  <a:cubicBezTo>
                    <a:pt x="16" y="505"/>
                    <a:pt x="8" y="510"/>
                    <a:pt x="1" y="516"/>
                  </a:cubicBezTo>
                  <a:cubicBezTo>
                    <a:pt x="11" y="516"/>
                    <a:pt x="19" y="509"/>
                    <a:pt x="24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60067" y="3745313"/>
              <a:ext cx="168414" cy="133260"/>
            </a:xfrm>
            <a:custGeom>
              <a:avLst/>
              <a:gdLst/>
              <a:ahLst/>
              <a:cxnLst/>
              <a:rect l="l" t="t" r="r" b="b"/>
              <a:pathLst>
                <a:path w="1236" h="978" extrusionOk="0">
                  <a:moveTo>
                    <a:pt x="1235" y="1"/>
                  </a:moveTo>
                  <a:cubicBezTo>
                    <a:pt x="796" y="157"/>
                    <a:pt x="387" y="461"/>
                    <a:pt x="91" y="857"/>
                  </a:cubicBezTo>
                  <a:lnTo>
                    <a:pt x="91" y="857"/>
                  </a:lnTo>
                  <a:cubicBezTo>
                    <a:pt x="405" y="482"/>
                    <a:pt x="776" y="217"/>
                    <a:pt x="1202" y="34"/>
                  </a:cubicBezTo>
                  <a:cubicBezTo>
                    <a:pt x="1235" y="34"/>
                    <a:pt x="1235" y="1"/>
                    <a:pt x="1235" y="1"/>
                  </a:cubicBezTo>
                  <a:close/>
                  <a:moveTo>
                    <a:pt x="91" y="857"/>
                  </a:moveTo>
                  <a:cubicBezTo>
                    <a:pt x="69" y="883"/>
                    <a:pt x="47" y="909"/>
                    <a:pt x="25" y="937"/>
                  </a:cubicBezTo>
                  <a:lnTo>
                    <a:pt x="25" y="937"/>
                  </a:lnTo>
                  <a:cubicBezTo>
                    <a:pt x="28" y="935"/>
                    <a:pt x="31" y="935"/>
                    <a:pt x="34" y="935"/>
                  </a:cubicBezTo>
                  <a:cubicBezTo>
                    <a:pt x="52" y="908"/>
                    <a:pt x="71" y="882"/>
                    <a:pt x="91" y="857"/>
                  </a:cubicBezTo>
                  <a:close/>
                  <a:moveTo>
                    <a:pt x="25" y="937"/>
                  </a:moveTo>
                  <a:cubicBezTo>
                    <a:pt x="15" y="941"/>
                    <a:pt x="9" y="952"/>
                    <a:pt x="6" y="962"/>
                  </a:cubicBezTo>
                  <a:lnTo>
                    <a:pt x="6" y="962"/>
                  </a:lnTo>
                  <a:cubicBezTo>
                    <a:pt x="12" y="953"/>
                    <a:pt x="19" y="945"/>
                    <a:pt x="25" y="937"/>
                  </a:cubicBezTo>
                  <a:close/>
                  <a:moveTo>
                    <a:pt x="6" y="962"/>
                  </a:moveTo>
                  <a:cubicBezTo>
                    <a:pt x="4" y="964"/>
                    <a:pt x="2" y="966"/>
                    <a:pt x="1" y="968"/>
                  </a:cubicBezTo>
                  <a:cubicBezTo>
                    <a:pt x="1" y="975"/>
                    <a:pt x="1" y="978"/>
                    <a:pt x="1" y="978"/>
                  </a:cubicBezTo>
                  <a:cubicBezTo>
                    <a:pt x="1" y="978"/>
                    <a:pt x="3" y="970"/>
                    <a:pt x="6" y="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78229" y="3740816"/>
              <a:ext cx="127401" cy="486439"/>
            </a:xfrm>
            <a:custGeom>
              <a:avLst/>
              <a:gdLst/>
              <a:ahLst/>
              <a:cxnLst/>
              <a:rect l="l" t="t" r="r" b="b"/>
              <a:pathLst>
                <a:path w="935" h="3570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434" y="1201"/>
                    <a:pt x="734" y="2369"/>
                    <a:pt x="934" y="3570"/>
                  </a:cubicBezTo>
                  <a:cubicBezTo>
                    <a:pt x="834" y="2335"/>
                    <a:pt x="501" y="11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96352" y="3990850"/>
              <a:ext cx="59272" cy="250033"/>
            </a:xfrm>
            <a:custGeom>
              <a:avLst/>
              <a:gdLst/>
              <a:ahLst/>
              <a:cxnLst/>
              <a:rect l="l" t="t" r="r" b="b"/>
              <a:pathLst>
                <a:path w="435" h="1835" extrusionOk="0">
                  <a:moveTo>
                    <a:pt x="34" y="0"/>
                  </a:moveTo>
                  <a:cubicBezTo>
                    <a:pt x="34" y="0"/>
                    <a:pt x="1" y="0"/>
                    <a:pt x="1" y="33"/>
                  </a:cubicBezTo>
                  <a:cubicBezTo>
                    <a:pt x="168" y="634"/>
                    <a:pt x="268" y="1234"/>
                    <a:pt x="401" y="1835"/>
                  </a:cubicBezTo>
                  <a:cubicBezTo>
                    <a:pt x="401" y="1835"/>
                    <a:pt x="434" y="1801"/>
                    <a:pt x="434" y="1801"/>
                  </a:cubicBezTo>
                  <a:cubicBezTo>
                    <a:pt x="368" y="1201"/>
                    <a:pt x="201" y="5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41903" y="4695306"/>
              <a:ext cx="118272" cy="613704"/>
            </a:xfrm>
            <a:custGeom>
              <a:avLst/>
              <a:gdLst/>
              <a:ahLst/>
              <a:cxnLst/>
              <a:rect l="l" t="t" r="r" b="b"/>
              <a:pathLst>
                <a:path w="868" h="4504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267" y="768"/>
                    <a:pt x="467" y="1535"/>
                    <a:pt x="567" y="2302"/>
                  </a:cubicBezTo>
                  <a:cubicBezTo>
                    <a:pt x="701" y="3036"/>
                    <a:pt x="701" y="3770"/>
                    <a:pt x="701" y="4504"/>
                  </a:cubicBezTo>
                  <a:cubicBezTo>
                    <a:pt x="701" y="4504"/>
                    <a:pt x="734" y="4470"/>
                    <a:pt x="734" y="4437"/>
                  </a:cubicBezTo>
                  <a:cubicBezTo>
                    <a:pt x="868" y="2936"/>
                    <a:pt x="567" y="14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064672" y="5090728"/>
              <a:ext cx="45510" cy="336556"/>
            </a:xfrm>
            <a:custGeom>
              <a:avLst/>
              <a:gdLst/>
              <a:ahLst/>
              <a:cxnLst/>
              <a:rect l="l" t="t" r="r" b="b"/>
              <a:pathLst>
                <a:path w="334" h="2470" extrusionOk="0">
                  <a:moveTo>
                    <a:pt x="67" y="1"/>
                  </a:moveTo>
                  <a:cubicBezTo>
                    <a:pt x="67" y="1"/>
                    <a:pt x="0" y="67"/>
                    <a:pt x="0" y="101"/>
                  </a:cubicBezTo>
                  <a:cubicBezTo>
                    <a:pt x="199" y="898"/>
                    <a:pt x="200" y="1629"/>
                    <a:pt x="101" y="2459"/>
                  </a:cubicBezTo>
                  <a:lnTo>
                    <a:pt x="101" y="2459"/>
                  </a:lnTo>
                  <a:cubicBezTo>
                    <a:pt x="107" y="2435"/>
                    <a:pt x="133" y="2432"/>
                    <a:pt x="133" y="2402"/>
                  </a:cubicBezTo>
                  <a:cubicBezTo>
                    <a:pt x="334" y="1635"/>
                    <a:pt x="267" y="768"/>
                    <a:pt x="67" y="1"/>
                  </a:cubicBezTo>
                  <a:close/>
                  <a:moveTo>
                    <a:pt x="101" y="2459"/>
                  </a:moveTo>
                  <a:cubicBezTo>
                    <a:pt x="101" y="2462"/>
                    <a:pt x="100" y="2465"/>
                    <a:pt x="100" y="2469"/>
                  </a:cubicBezTo>
                  <a:cubicBezTo>
                    <a:pt x="100" y="2466"/>
                    <a:pt x="101" y="2462"/>
                    <a:pt x="101" y="2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128305" y="5077102"/>
              <a:ext cx="22755" cy="331923"/>
            </a:xfrm>
            <a:custGeom>
              <a:avLst/>
              <a:gdLst/>
              <a:ahLst/>
              <a:cxnLst/>
              <a:rect l="l" t="t" r="r" b="b"/>
              <a:pathLst>
                <a:path w="167" h="2436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0" y="834"/>
                    <a:pt x="0" y="1668"/>
                    <a:pt x="133" y="2436"/>
                  </a:cubicBezTo>
                  <a:cubicBezTo>
                    <a:pt x="133" y="2436"/>
                    <a:pt x="167" y="2402"/>
                    <a:pt x="167" y="2369"/>
                  </a:cubicBezTo>
                  <a:cubicBezTo>
                    <a:pt x="133" y="1568"/>
                    <a:pt x="67" y="80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182808" y="5167986"/>
              <a:ext cx="27388" cy="241040"/>
            </a:xfrm>
            <a:custGeom>
              <a:avLst/>
              <a:gdLst/>
              <a:ahLst/>
              <a:cxnLst/>
              <a:rect l="l" t="t" r="r" b="b"/>
              <a:pathLst>
                <a:path w="201" h="1769" extrusionOk="0">
                  <a:moveTo>
                    <a:pt x="67" y="1"/>
                  </a:moveTo>
                  <a:cubicBezTo>
                    <a:pt x="67" y="1"/>
                    <a:pt x="67" y="34"/>
                    <a:pt x="67" y="34"/>
                  </a:cubicBezTo>
                  <a:cubicBezTo>
                    <a:pt x="34" y="601"/>
                    <a:pt x="0" y="1235"/>
                    <a:pt x="167" y="1769"/>
                  </a:cubicBezTo>
                  <a:cubicBezTo>
                    <a:pt x="167" y="1769"/>
                    <a:pt x="200" y="1735"/>
                    <a:pt x="200" y="1702"/>
                  </a:cubicBezTo>
                  <a:cubicBezTo>
                    <a:pt x="167" y="1135"/>
                    <a:pt x="67" y="5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223685" y="5231619"/>
              <a:ext cx="118272" cy="245536"/>
            </a:xfrm>
            <a:custGeom>
              <a:avLst/>
              <a:gdLst/>
              <a:ahLst/>
              <a:cxnLst/>
              <a:rect l="l" t="t" r="r" b="b"/>
              <a:pathLst>
                <a:path w="868" h="1802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67" y="668"/>
                    <a:pt x="201" y="1502"/>
                    <a:pt x="834" y="1802"/>
                  </a:cubicBezTo>
                  <a:cubicBezTo>
                    <a:pt x="834" y="1802"/>
                    <a:pt x="868" y="1735"/>
                    <a:pt x="868" y="1735"/>
                  </a:cubicBezTo>
                  <a:cubicBezTo>
                    <a:pt x="267" y="1302"/>
                    <a:pt x="134" y="6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291814" y="5231619"/>
              <a:ext cx="154789" cy="217058"/>
            </a:xfrm>
            <a:custGeom>
              <a:avLst/>
              <a:gdLst/>
              <a:ahLst/>
              <a:cxnLst/>
              <a:rect l="l" t="t" r="r" b="b"/>
              <a:pathLst>
                <a:path w="1136" h="1593" extrusionOk="0">
                  <a:moveTo>
                    <a:pt x="68" y="1"/>
                  </a:moveTo>
                  <a:lnTo>
                    <a:pt x="68" y="1"/>
                  </a:lnTo>
                  <a:cubicBezTo>
                    <a:pt x="67" y="3"/>
                    <a:pt x="67" y="6"/>
                    <a:pt x="67" y="8"/>
                  </a:cubicBezTo>
                  <a:lnTo>
                    <a:pt x="67" y="8"/>
                  </a:lnTo>
                  <a:cubicBezTo>
                    <a:pt x="67" y="6"/>
                    <a:pt x="68" y="3"/>
                    <a:pt x="68" y="1"/>
                  </a:cubicBezTo>
                  <a:close/>
                  <a:moveTo>
                    <a:pt x="67" y="8"/>
                  </a:moveTo>
                  <a:lnTo>
                    <a:pt x="67" y="8"/>
                  </a:lnTo>
                  <a:cubicBezTo>
                    <a:pt x="62" y="34"/>
                    <a:pt x="34" y="37"/>
                    <a:pt x="34" y="67"/>
                  </a:cubicBezTo>
                  <a:cubicBezTo>
                    <a:pt x="1" y="434"/>
                    <a:pt x="101" y="801"/>
                    <a:pt x="334" y="1135"/>
                  </a:cubicBezTo>
                  <a:cubicBezTo>
                    <a:pt x="441" y="1321"/>
                    <a:pt x="675" y="1593"/>
                    <a:pt x="918" y="1593"/>
                  </a:cubicBezTo>
                  <a:cubicBezTo>
                    <a:pt x="979" y="1593"/>
                    <a:pt x="1041" y="1575"/>
                    <a:pt x="1102" y="1535"/>
                  </a:cubicBezTo>
                  <a:cubicBezTo>
                    <a:pt x="1135" y="1535"/>
                    <a:pt x="1135" y="1502"/>
                    <a:pt x="1135" y="1502"/>
                  </a:cubicBezTo>
                  <a:lnTo>
                    <a:pt x="1135" y="1502"/>
                  </a:lnTo>
                  <a:cubicBezTo>
                    <a:pt x="1088" y="1523"/>
                    <a:pt x="1040" y="1532"/>
                    <a:pt x="993" y="1532"/>
                  </a:cubicBezTo>
                  <a:cubicBezTo>
                    <a:pt x="743" y="1532"/>
                    <a:pt x="508" y="1265"/>
                    <a:pt x="368" y="1068"/>
                  </a:cubicBezTo>
                  <a:cubicBezTo>
                    <a:pt x="136" y="770"/>
                    <a:pt x="35" y="405"/>
                    <a:pt x="6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537352" y="5245245"/>
              <a:ext cx="4633" cy="136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-158109" y="4049850"/>
              <a:ext cx="132034" cy="241040"/>
            </a:xfrm>
            <a:custGeom>
              <a:avLst/>
              <a:gdLst/>
              <a:ahLst/>
              <a:cxnLst/>
              <a:rect l="l" t="t" r="r" b="b"/>
              <a:pathLst>
                <a:path w="969" h="1769" extrusionOk="0">
                  <a:moveTo>
                    <a:pt x="968" y="1"/>
                  </a:moveTo>
                  <a:lnTo>
                    <a:pt x="968" y="1"/>
                  </a:lnTo>
                  <a:cubicBezTo>
                    <a:pt x="401" y="368"/>
                    <a:pt x="1" y="1068"/>
                    <a:pt x="1" y="1769"/>
                  </a:cubicBezTo>
                  <a:cubicBezTo>
                    <a:pt x="1" y="1769"/>
                    <a:pt x="34" y="1735"/>
                    <a:pt x="34" y="1735"/>
                  </a:cubicBezTo>
                  <a:cubicBezTo>
                    <a:pt x="68" y="1035"/>
                    <a:pt x="368" y="468"/>
                    <a:pt x="935" y="67"/>
                  </a:cubicBezTo>
                  <a:cubicBezTo>
                    <a:pt x="968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-53463" y="4227122"/>
              <a:ext cx="136" cy="4769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-108103" y="4168122"/>
              <a:ext cx="259298" cy="818226"/>
            </a:xfrm>
            <a:custGeom>
              <a:avLst/>
              <a:gdLst/>
              <a:ahLst/>
              <a:cxnLst/>
              <a:rect l="l" t="t" r="r" b="b"/>
              <a:pathLst>
                <a:path w="1903" h="6005" extrusionOk="0">
                  <a:moveTo>
                    <a:pt x="835" y="0"/>
                  </a:moveTo>
                  <a:lnTo>
                    <a:pt x="835" y="0"/>
                  </a:lnTo>
                  <a:cubicBezTo>
                    <a:pt x="835" y="0"/>
                    <a:pt x="834" y="1"/>
                    <a:pt x="833" y="2"/>
                  </a:cubicBezTo>
                  <a:lnTo>
                    <a:pt x="833" y="2"/>
                  </a:lnTo>
                  <a:cubicBezTo>
                    <a:pt x="833" y="1"/>
                    <a:pt x="834" y="1"/>
                    <a:pt x="835" y="0"/>
                  </a:cubicBezTo>
                  <a:close/>
                  <a:moveTo>
                    <a:pt x="833" y="2"/>
                  </a:moveTo>
                  <a:cubicBezTo>
                    <a:pt x="201" y="669"/>
                    <a:pt x="368" y="1669"/>
                    <a:pt x="668" y="2469"/>
                  </a:cubicBezTo>
                  <a:cubicBezTo>
                    <a:pt x="902" y="3002"/>
                    <a:pt x="1168" y="3536"/>
                    <a:pt x="1369" y="4070"/>
                  </a:cubicBezTo>
                  <a:cubicBezTo>
                    <a:pt x="1602" y="4703"/>
                    <a:pt x="1735" y="5337"/>
                    <a:pt x="1869" y="6004"/>
                  </a:cubicBezTo>
                  <a:cubicBezTo>
                    <a:pt x="1902" y="6004"/>
                    <a:pt x="1902" y="5971"/>
                    <a:pt x="1902" y="5971"/>
                  </a:cubicBezTo>
                  <a:cubicBezTo>
                    <a:pt x="1836" y="5004"/>
                    <a:pt x="1502" y="4070"/>
                    <a:pt x="1102" y="3202"/>
                  </a:cubicBezTo>
                  <a:cubicBezTo>
                    <a:pt x="701" y="2302"/>
                    <a:pt x="1" y="934"/>
                    <a:pt x="801" y="67"/>
                  </a:cubicBezTo>
                  <a:cubicBezTo>
                    <a:pt x="801" y="38"/>
                    <a:pt x="826" y="10"/>
                    <a:pt x="833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7421" y="4886204"/>
              <a:ext cx="54639" cy="145523"/>
            </a:xfrm>
            <a:custGeom>
              <a:avLst/>
              <a:gdLst/>
              <a:ahLst/>
              <a:cxnLst/>
              <a:rect l="l" t="t" r="r" b="b"/>
              <a:pathLst>
                <a:path w="401" h="1068" extrusionOk="0">
                  <a:moveTo>
                    <a:pt x="34" y="1"/>
                  </a:moveTo>
                  <a:cubicBezTo>
                    <a:pt x="34" y="1"/>
                    <a:pt x="0" y="34"/>
                    <a:pt x="0" y="67"/>
                  </a:cubicBezTo>
                  <a:cubicBezTo>
                    <a:pt x="167" y="401"/>
                    <a:pt x="234" y="734"/>
                    <a:pt x="367" y="1068"/>
                  </a:cubicBezTo>
                  <a:cubicBezTo>
                    <a:pt x="367" y="1068"/>
                    <a:pt x="401" y="1035"/>
                    <a:pt x="401" y="1035"/>
                  </a:cubicBezTo>
                  <a:cubicBezTo>
                    <a:pt x="334" y="668"/>
                    <a:pt x="200" y="3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87442" y="5017966"/>
              <a:ext cx="372801" cy="536582"/>
            </a:xfrm>
            <a:custGeom>
              <a:avLst/>
              <a:gdLst/>
              <a:ahLst/>
              <a:cxnLst/>
              <a:rect l="l" t="t" r="r" b="b"/>
              <a:pathLst>
                <a:path w="2736" h="3938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267" y="868"/>
                    <a:pt x="601" y="1635"/>
                    <a:pt x="1001" y="2403"/>
                  </a:cubicBezTo>
                  <a:cubicBezTo>
                    <a:pt x="1328" y="3058"/>
                    <a:pt x="1785" y="3938"/>
                    <a:pt x="2654" y="3938"/>
                  </a:cubicBezTo>
                  <a:cubicBezTo>
                    <a:pt x="2670" y="3938"/>
                    <a:pt x="2686" y="3938"/>
                    <a:pt x="2702" y="3937"/>
                  </a:cubicBezTo>
                  <a:cubicBezTo>
                    <a:pt x="2702" y="3937"/>
                    <a:pt x="2735" y="3870"/>
                    <a:pt x="2735" y="3870"/>
                  </a:cubicBezTo>
                  <a:cubicBezTo>
                    <a:pt x="1868" y="3770"/>
                    <a:pt x="1434" y="3070"/>
                    <a:pt x="1068" y="2369"/>
                  </a:cubicBezTo>
                  <a:cubicBezTo>
                    <a:pt x="667" y="1602"/>
                    <a:pt x="300" y="80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569237" y="5395265"/>
              <a:ext cx="340916" cy="204386"/>
            </a:xfrm>
            <a:custGeom>
              <a:avLst/>
              <a:gdLst/>
              <a:ahLst/>
              <a:cxnLst/>
              <a:rect l="l" t="t" r="r" b="b"/>
              <a:pathLst>
                <a:path w="2502" h="1500" extrusionOk="0">
                  <a:moveTo>
                    <a:pt x="2502" y="1"/>
                  </a:moveTo>
                  <a:cubicBezTo>
                    <a:pt x="2062" y="661"/>
                    <a:pt x="1418" y="1412"/>
                    <a:pt x="607" y="1412"/>
                  </a:cubicBezTo>
                  <a:cubicBezTo>
                    <a:pt x="434" y="1412"/>
                    <a:pt x="254" y="1378"/>
                    <a:pt x="67" y="1301"/>
                  </a:cubicBezTo>
                  <a:cubicBezTo>
                    <a:pt x="33" y="1301"/>
                    <a:pt x="0" y="1368"/>
                    <a:pt x="33" y="1368"/>
                  </a:cubicBezTo>
                  <a:cubicBezTo>
                    <a:pt x="227" y="1459"/>
                    <a:pt x="416" y="1499"/>
                    <a:pt x="597" y="1499"/>
                  </a:cubicBezTo>
                  <a:cubicBezTo>
                    <a:pt x="1415" y="1499"/>
                    <a:pt x="2092" y="683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732747" y="5361473"/>
              <a:ext cx="281508" cy="233954"/>
            </a:xfrm>
            <a:custGeom>
              <a:avLst/>
              <a:gdLst/>
              <a:ahLst/>
              <a:cxnLst/>
              <a:rect l="l" t="t" r="r" b="b"/>
              <a:pathLst>
                <a:path w="2066" h="1717" extrusionOk="0">
                  <a:moveTo>
                    <a:pt x="2058" y="0"/>
                  </a:moveTo>
                  <a:cubicBezTo>
                    <a:pt x="2054" y="0"/>
                    <a:pt x="2047" y="4"/>
                    <a:pt x="2036" y="15"/>
                  </a:cubicBezTo>
                  <a:cubicBezTo>
                    <a:pt x="2058" y="15"/>
                    <a:pt x="2065" y="0"/>
                    <a:pt x="2058" y="0"/>
                  </a:cubicBezTo>
                  <a:close/>
                  <a:moveTo>
                    <a:pt x="2036" y="15"/>
                  </a:moveTo>
                  <a:cubicBezTo>
                    <a:pt x="1535" y="782"/>
                    <a:pt x="868" y="1349"/>
                    <a:pt x="1" y="1683"/>
                  </a:cubicBezTo>
                  <a:cubicBezTo>
                    <a:pt x="1" y="1683"/>
                    <a:pt x="1" y="1716"/>
                    <a:pt x="1" y="1716"/>
                  </a:cubicBezTo>
                  <a:cubicBezTo>
                    <a:pt x="835" y="1383"/>
                    <a:pt x="1569" y="816"/>
                    <a:pt x="2036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10142" y="5445272"/>
              <a:ext cx="245536" cy="268291"/>
            </a:xfrm>
            <a:custGeom>
              <a:avLst/>
              <a:gdLst/>
              <a:ahLst/>
              <a:cxnLst/>
              <a:rect l="l" t="t" r="r" b="b"/>
              <a:pathLst>
                <a:path w="1802" h="1969" extrusionOk="0">
                  <a:moveTo>
                    <a:pt x="1801" y="0"/>
                  </a:moveTo>
                  <a:lnTo>
                    <a:pt x="1801" y="0"/>
                  </a:lnTo>
                  <a:cubicBezTo>
                    <a:pt x="1268" y="701"/>
                    <a:pt x="767" y="1401"/>
                    <a:pt x="0" y="1902"/>
                  </a:cubicBezTo>
                  <a:cubicBezTo>
                    <a:pt x="0" y="1935"/>
                    <a:pt x="0" y="1969"/>
                    <a:pt x="0" y="1969"/>
                  </a:cubicBezTo>
                  <a:cubicBezTo>
                    <a:pt x="734" y="1502"/>
                    <a:pt x="1301" y="734"/>
                    <a:pt x="1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132801" y="5445272"/>
              <a:ext cx="241040" cy="76849"/>
            </a:xfrm>
            <a:custGeom>
              <a:avLst/>
              <a:gdLst/>
              <a:ahLst/>
              <a:cxnLst/>
              <a:rect l="l" t="t" r="r" b="b"/>
              <a:pathLst>
                <a:path w="1769" h="564" extrusionOk="0">
                  <a:moveTo>
                    <a:pt x="34" y="0"/>
                  </a:moveTo>
                  <a:cubicBezTo>
                    <a:pt x="34" y="0"/>
                    <a:pt x="0" y="0"/>
                    <a:pt x="0" y="34"/>
                  </a:cubicBezTo>
                  <a:cubicBezTo>
                    <a:pt x="298" y="456"/>
                    <a:pt x="763" y="564"/>
                    <a:pt x="1242" y="564"/>
                  </a:cubicBezTo>
                  <a:cubicBezTo>
                    <a:pt x="1407" y="564"/>
                    <a:pt x="1573" y="551"/>
                    <a:pt x="1735" y="534"/>
                  </a:cubicBezTo>
                  <a:cubicBezTo>
                    <a:pt x="1735" y="534"/>
                    <a:pt x="1768" y="501"/>
                    <a:pt x="1768" y="501"/>
                  </a:cubicBezTo>
                  <a:cubicBezTo>
                    <a:pt x="1698" y="501"/>
                    <a:pt x="1627" y="501"/>
                    <a:pt x="1555" y="501"/>
                  </a:cubicBezTo>
                  <a:cubicBezTo>
                    <a:pt x="983" y="501"/>
                    <a:pt x="390" y="475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436112" y="5468027"/>
              <a:ext cx="142253" cy="38561"/>
            </a:xfrm>
            <a:custGeom>
              <a:avLst/>
              <a:gdLst/>
              <a:ahLst/>
              <a:cxnLst/>
              <a:rect l="l" t="t" r="r" b="b"/>
              <a:pathLst>
                <a:path w="1044" h="283" extrusionOk="0">
                  <a:moveTo>
                    <a:pt x="1043" y="0"/>
                  </a:moveTo>
                  <a:lnTo>
                    <a:pt x="1043" y="0"/>
                  </a:lnTo>
                  <a:cubicBezTo>
                    <a:pt x="936" y="27"/>
                    <a:pt x="357" y="247"/>
                    <a:pt x="115" y="247"/>
                  </a:cubicBezTo>
                  <a:cubicBezTo>
                    <a:pt x="55" y="247"/>
                    <a:pt x="16" y="233"/>
                    <a:pt x="9" y="200"/>
                  </a:cubicBezTo>
                  <a:lnTo>
                    <a:pt x="9" y="200"/>
                  </a:lnTo>
                  <a:cubicBezTo>
                    <a:pt x="1" y="259"/>
                    <a:pt x="54" y="282"/>
                    <a:pt x="140" y="282"/>
                  </a:cubicBezTo>
                  <a:cubicBezTo>
                    <a:pt x="395" y="282"/>
                    <a:pt x="935" y="83"/>
                    <a:pt x="1010" y="34"/>
                  </a:cubicBezTo>
                  <a:cubicBezTo>
                    <a:pt x="1010" y="34"/>
                    <a:pt x="1043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78256" y="4686177"/>
              <a:ext cx="86387" cy="281917"/>
            </a:xfrm>
            <a:custGeom>
              <a:avLst/>
              <a:gdLst/>
              <a:ahLst/>
              <a:cxnLst/>
              <a:rect l="l" t="t" r="r" b="b"/>
              <a:pathLst>
                <a:path w="634" h="2069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167" y="735"/>
                    <a:pt x="334" y="1435"/>
                    <a:pt x="601" y="2069"/>
                  </a:cubicBezTo>
                  <a:cubicBezTo>
                    <a:pt x="601" y="2069"/>
                    <a:pt x="634" y="2036"/>
                    <a:pt x="634" y="2002"/>
                  </a:cubicBezTo>
                  <a:cubicBezTo>
                    <a:pt x="434" y="1335"/>
                    <a:pt x="200" y="70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-408007" y="3785645"/>
              <a:ext cx="580321" cy="555249"/>
            </a:xfrm>
            <a:custGeom>
              <a:avLst/>
              <a:gdLst/>
              <a:ahLst/>
              <a:cxnLst/>
              <a:rect l="l" t="t" r="r" b="b"/>
              <a:pathLst>
                <a:path w="4259" h="4075" extrusionOk="0">
                  <a:moveTo>
                    <a:pt x="3936" y="239"/>
                  </a:moveTo>
                  <a:lnTo>
                    <a:pt x="3936" y="239"/>
                  </a:lnTo>
                  <a:cubicBezTo>
                    <a:pt x="3916" y="249"/>
                    <a:pt x="3899" y="262"/>
                    <a:pt x="3883" y="279"/>
                  </a:cubicBezTo>
                  <a:lnTo>
                    <a:pt x="3883" y="279"/>
                  </a:lnTo>
                  <a:cubicBezTo>
                    <a:pt x="3900" y="265"/>
                    <a:pt x="3918" y="252"/>
                    <a:pt x="3936" y="239"/>
                  </a:cubicBezTo>
                  <a:close/>
                  <a:moveTo>
                    <a:pt x="3472" y="939"/>
                  </a:moveTo>
                  <a:cubicBezTo>
                    <a:pt x="3471" y="940"/>
                    <a:pt x="3471" y="941"/>
                    <a:pt x="3469" y="942"/>
                  </a:cubicBezTo>
                  <a:lnTo>
                    <a:pt x="3469" y="942"/>
                  </a:lnTo>
                  <a:cubicBezTo>
                    <a:pt x="3469" y="940"/>
                    <a:pt x="3469" y="939"/>
                    <a:pt x="3469" y="939"/>
                  </a:cubicBezTo>
                  <a:cubicBezTo>
                    <a:pt x="3470" y="939"/>
                    <a:pt x="3471" y="939"/>
                    <a:pt x="3472" y="939"/>
                  </a:cubicBezTo>
                  <a:close/>
                  <a:moveTo>
                    <a:pt x="3736" y="505"/>
                  </a:moveTo>
                  <a:cubicBezTo>
                    <a:pt x="3636" y="605"/>
                    <a:pt x="3536" y="739"/>
                    <a:pt x="3436" y="839"/>
                  </a:cubicBezTo>
                  <a:lnTo>
                    <a:pt x="3303" y="939"/>
                  </a:lnTo>
                  <a:cubicBezTo>
                    <a:pt x="3269" y="972"/>
                    <a:pt x="3236" y="1006"/>
                    <a:pt x="3203" y="1006"/>
                  </a:cubicBezTo>
                  <a:cubicBezTo>
                    <a:pt x="3303" y="939"/>
                    <a:pt x="3403" y="839"/>
                    <a:pt x="3503" y="739"/>
                  </a:cubicBezTo>
                  <a:cubicBezTo>
                    <a:pt x="3536" y="706"/>
                    <a:pt x="3570" y="672"/>
                    <a:pt x="3636" y="605"/>
                  </a:cubicBezTo>
                  <a:cubicBezTo>
                    <a:pt x="3636" y="605"/>
                    <a:pt x="3636" y="605"/>
                    <a:pt x="3636" y="572"/>
                  </a:cubicBezTo>
                  <a:lnTo>
                    <a:pt x="3736" y="505"/>
                  </a:lnTo>
                  <a:close/>
                  <a:moveTo>
                    <a:pt x="3643" y="724"/>
                  </a:moveTo>
                  <a:lnTo>
                    <a:pt x="3643" y="724"/>
                  </a:lnTo>
                  <a:cubicBezTo>
                    <a:pt x="3582" y="826"/>
                    <a:pt x="3532" y="922"/>
                    <a:pt x="3469" y="1006"/>
                  </a:cubicBezTo>
                  <a:cubicBezTo>
                    <a:pt x="3469" y="972"/>
                    <a:pt x="3469" y="972"/>
                    <a:pt x="3469" y="972"/>
                  </a:cubicBezTo>
                  <a:cubicBezTo>
                    <a:pt x="3469" y="972"/>
                    <a:pt x="3469" y="951"/>
                    <a:pt x="3469" y="942"/>
                  </a:cubicBezTo>
                  <a:lnTo>
                    <a:pt x="3469" y="942"/>
                  </a:lnTo>
                  <a:cubicBezTo>
                    <a:pt x="3471" y="941"/>
                    <a:pt x="3472" y="940"/>
                    <a:pt x="3472" y="939"/>
                  </a:cubicBezTo>
                  <a:lnTo>
                    <a:pt x="3472" y="939"/>
                  </a:lnTo>
                  <a:cubicBezTo>
                    <a:pt x="3503" y="937"/>
                    <a:pt x="3503" y="905"/>
                    <a:pt x="3503" y="872"/>
                  </a:cubicBezTo>
                  <a:cubicBezTo>
                    <a:pt x="3561" y="829"/>
                    <a:pt x="3607" y="778"/>
                    <a:pt x="3643" y="724"/>
                  </a:cubicBezTo>
                  <a:close/>
                  <a:moveTo>
                    <a:pt x="3463" y="950"/>
                  </a:moveTo>
                  <a:lnTo>
                    <a:pt x="3463" y="950"/>
                  </a:lnTo>
                  <a:cubicBezTo>
                    <a:pt x="3449" y="968"/>
                    <a:pt x="3420" y="1005"/>
                    <a:pt x="3369" y="1072"/>
                  </a:cubicBezTo>
                  <a:cubicBezTo>
                    <a:pt x="3303" y="1106"/>
                    <a:pt x="3236" y="1139"/>
                    <a:pt x="3203" y="1173"/>
                  </a:cubicBezTo>
                  <a:lnTo>
                    <a:pt x="3169" y="1173"/>
                  </a:lnTo>
                  <a:cubicBezTo>
                    <a:pt x="3203" y="1139"/>
                    <a:pt x="3269" y="1106"/>
                    <a:pt x="3303" y="1072"/>
                  </a:cubicBezTo>
                  <a:lnTo>
                    <a:pt x="3336" y="1072"/>
                  </a:lnTo>
                  <a:cubicBezTo>
                    <a:pt x="3384" y="1040"/>
                    <a:pt x="3440" y="977"/>
                    <a:pt x="3463" y="950"/>
                  </a:cubicBezTo>
                  <a:close/>
                  <a:moveTo>
                    <a:pt x="4243" y="1"/>
                  </a:moveTo>
                  <a:cubicBezTo>
                    <a:pt x="4242" y="1"/>
                    <a:pt x="4240" y="2"/>
                    <a:pt x="4237" y="5"/>
                  </a:cubicBezTo>
                  <a:cubicBezTo>
                    <a:pt x="4037" y="138"/>
                    <a:pt x="3903" y="339"/>
                    <a:pt x="3770" y="539"/>
                  </a:cubicBezTo>
                  <a:cubicBezTo>
                    <a:pt x="3730" y="589"/>
                    <a:pt x="3696" y="639"/>
                    <a:pt x="3665" y="688"/>
                  </a:cubicBezTo>
                  <a:lnTo>
                    <a:pt x="3665" y="688"/>
                  </a:lnTo>
                  <a:cubicBezTo>
                    <a:pt x="3698" y="629"/>
                    <a:pt x="3721" y="567"/>
                    <a:pt x="3736" y="505"/>
                  </a:cubicBezTo>
                  <a:lnTo>
                    <a:pt x="3736" y="505"/>
                  </a:lnTo>
                  <a:lnTo>
                    <a:pt x="3736" y="505"/>
                  </a:lnTo>
                  <a:lnTo>
                    <a:pt x="3736" y="505"/>
                  </a:lnTo>
                  <a:cubicBezTo>
                    <a:pt x="3736" y="505"/>
                    <a:pt x="3736" y="505"/>
                    <a:pt x="3736" y="505"/>
                  </a:cubicBezTo>
                  <a:cubicBezTo>
                    <a:pt x="3736" y="472"/>
                    <a:pt x="3770" y="472"/>
                    <a:pt x="3770" y="472"/>
                  </a:cubicBezTo>
                  <a:lnTo>
                    <a:pt x="3736" y="472"/>
                  </a:lnTo>
                  <a:lnTo>
                    <a:pt x="3770" y="439"/>
                  </a:lnTo>
                  <a:cubicBezTo>
                    <a:pt x="3816" y="369"/>
                    <a:pt x="3846" y="316"/>
                    <a:pt x="3883" y="279"/>
                  </a:cubicBezTo>
                  <a:lnTo>
                    <a:pt x="3883" y="279"/>
                  </a:lnTo>
                  <a:cubicBezTo>
                    <a:pt x="3672" y="441"/>
                    <a:pt x="3487" y="654"/>
                    <a:pt x="3303" y="839"/>
                  </a:cubicBezTo>
                  <a:cubicBezTo>
                    <a:pt x="3269" y="906"/>
                    <a:pt x="3236" y="939"/>
                    <a:pt x="3169" y="972"/>
                  </a:cubicBezTo>
                  <a:cubicBezTo>
                    <a:pt x="3136" y="1039"/>
                    <a:pt x="3069" y="1072"/>
                    <a:pt x="3069" y="1106"/>
                  </a:cubicBezTo>
                  <a:cubicBezTo>
                    <a:pt x="2902" y="1173"/>
                    <a:pt x="2702" y="1206"/>
                    <a:pt x="2535" y="1273"/>
                  </a:cubicBezTo>
                  <a:cubicBezTo>
                    <a:pt x="2002" y="1339"/>
                    <a:pt x="1535" y="1539"/>
                    <a:pt x="1101" y="1873"/>
                  </a:cubicBezTo>
                  <a:cubicBezTo>
                    <a:pt x="534" y="2373"/>
                    <a:pt x="0" y="3374"/>
                    <a:pt x="401" y="4075"/>
                  </a:cubicBezTo>
                  <a:cubicBezTo>
                    <a:pt x="401" y="4075"/>
                    <a:pt x="534" y="3941"/>
                    <a:pt x="534" y="3875"/>
                  </a:cubicBezTo>
                  <a:cubicBezTo>
                    <a:pt x="467" y="3608"/>
                    <a:pt x="467" y="3341"/>
                    <a:pt x="501" y="3107"/>
                  </a:cubicBezTo>
                  <a:cubicBezTo>
                    <a:pt x="501" y="3074"/>
                    <a:pt x="501" y="3074"/>
                    <a:pt x="534" y="3041"/>
                  </a:cubicBezTo>
                  <a:cubicBezTo>
                    <a:pt x="567" y="2774"/>
                    <a:pt x="667" y="2507"/>
                    <a:pt x="868" y="2307"/>
                  </a:cubicBezTo>
                  <a:cubicBezTo>
                    <a:pt x="901" y="2240"/>
                    <a:pt x="968" y="2207"/>
                    <a:pt x="1068" y="2140"/>
                  </a:cubicBezTo>
                  <a:cubicBezTo>
                    <a:pt x="1435" y="1840"/>
                    <a:pt x="1968" y="1806"/>
                    <a:pt x="2435" y="1773"/>
                  </a:cubicBezTo>
                  <a:cubicBezTo>
                    <a:pt x="2769" y="1773"/>
                    <a:pt x="3036" y="1773"/>
                    <a:pt x="3269" y="1506"/>
                  </a:cubicBezTo>
                  <a:cubicBezTo>
                    <a:pt x="3603" y="1072"/>
                    <a:pt x="3836" y="572"/>
                    <a:pt x="4170" y="138"/>
                  </a:cubicBezTo>
                  <a:cubicBezTo>
                    <a:pt x="4200" y="138"/>
                    <a:pt x="4258" y="1"/>
                    <a:pt x="4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05550" y="3845326"/>
              <a:ext cx="4769" cy="4769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10183" y="3808945"/>
              <a:ext cx="27388" cy="36517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33" y="68"/>
                    <a:pt x="67" y="168"/>
                    <a:pt x="0" y="268"/>
                  </a:cubicBezTo>
                  <a:lnTo>
                    <a:pt x="167" y="101"/>
                  </a:lnTo>
                  <a:cubicBezTo>
                    <a:pt x="167" y="68"/>
                    <a:pt x="20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014665" y="4754442"/>
              <a:ext cx="68265" cy="300039"/>
            </a:xfrm>
            <a:custGeom>
              <a:avLst/>
              <a:gdLst/>
              <a:ahLst/>
              <a:cxnLst/>
              <a:rect l="l" t="t" r="r" b="b"/>
              <a:pathLst>
                <a:path w="501" h="2202" extrusionOk="0">
                  <a:moveTo>
                    <a:pt x="33" y="0"/>
                  </a:moveTo>
                  <a:cubicBezTo>
                    <a:pt x="33" y="0"/>
                    <a:pt x="0" y="34"/>
                    <a:pt x="0" y="34"/>
                  </a:cubicBezTo>
                  <a:cubicBezTo>
                    <a:pt x="367" y="667"/>
                    <a:pt x="334" y="1501"/>
                    <a:pt x="500" y="2202"/>
                  </a:cubicBezTo>
                  <a:cubicBezTo>
                    <a:pt x="500" y="2202"/>
                    <a:pt x="500" y="2168"/>
                    <a:pt x="500" y="2168"/>
                  </a:cubicBezTo>
                  <a:cubicBezTo>
                    <a:pt x="467" y="1768"/>
                    <a:pt x="400" y="1368"/>
                    <a:pt x="334" y="968"/>
                  </a:cubicBezTo>
                  <a:cubicBezTo>
                    <a:pt x="267" y="634"/>
                    <a:pt x="200" y="3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073665" y="4795319"/>
              <a:ext cx="45646" cy="191033"/>
            </a:xfrm>
            <a:custGeom>
              <a:avLst/>
              <a:gdLst/>
              <a:ahLst/>
              <a:cxnLst/>
              <a:rect l="l" t="t" r="r" b="b"/>
              <a:pathLst>
                <a:path w="335" h="1402" extrusionOk="0">
                  <a:moveTo>
                    <a:pt x="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34" y="501"/>
                    <a:pt x="168" y="968"/>
                    <a:pt x="334" y="1401"/>
                  </a:cubicBezTo>
                  <a:cubicBezTo>
                    <a:pt x="334" y="1401"/>
                    <a:pt x="334" y="1368"/>
                    <a:pt x="334" y="1368"/>
                  </a:cubicBezTo>
                  <a:cubicBezTo>
                    <a:pt x="201" y="901"/>
                    <a:pt x="101" y="4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137298" y="4904326"/>
              <a:ext cx="41014" cy="182040"/>
            </a:xfrm>
            <a:custGeom>
              <a:avLst/>
              <a:gdLst/>
              <a:ahLst/>
              <a:cxnLst/>
              <a:rect l="l" t="t" r="r" b="b"/>
              <a:pathLst>
                <a:path w="301" h="1336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01" y="468"/>
                    <a:pt x="201" y="902"/>
                    <a:pt x="301" y="1335"/>
                  </a:cubicBezTo>
                  <a:cubicBezTo>
                    <a:pt x="301" y="1335"/>
                    <a:pt x="301" y="1302"/>
                    <a:pt x="301" y="1302"/>
                  </a:cubicBezTo>
                  <a:cubicBezTo>
                    <a:pt x="234" y="868"/>
                    <a:pt x="101" y="4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250937" y="5099857"/>
              <a:ext cx="41014" cy="163782"/>
            </a:xfrm>
            <a:custGeom>
              <a:avLst/>
              <a:gdLst/>
              <a:ahLst/>
              <a:cxnLst/>
              <a:rect l="l" t="t" r="r" b="b"/>
              <a:pathLst>
                <a:path w="301" h="1202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134" y="401"/>
                    <a:pt x="201" y="801"/>
                    <a:pt x="268" y="1201"/>
                  </a:cubicBezTo>
                  <a:cubicBezTo>
                    <a:pt x="268" y="1201"/>
                    <a:pt x="301" y="1168"/>
                    <a:pt x="301" y="1168"/>
                  </a:cubicBezTo>
                  <a:cubicBezTo>
                    <a:pt x="268" y="768"/>
                    <a:pt x="167" y="3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339777" y="5172619"/>
              <a:ext cx="106826" cy="224689"/>
            </a:xfrm>
            <a:custGeom>
              <a:avLst/>
              <a:gdLst/>
              <a:ahLst/>
              <a:cxnLst/>
              <a:rect l="l" t="t" r="r" b="b"/>
              <a:pathLst>
                <a:path w="784" h="1649" extrusionOk="0">
                  <a:moveTo>
                    <a:pt x="16" y="0"/>
                  </a:moveTo>
                  <a:cubicBezTo>
                    <a:pt x="14" y="28"/>
                    <a:pt x="14" y="56"/>
                    <a:pt x="14" y="84"/>
                  </a:cubicBezTo>
                  <a:lnTo>
                    <a:pt x="14" y="84"/>
                  </a:lnTo>
                  <a:cubicBezTo>
                    <a:pt x="14" y="67"/>
                    <a:pt x="15" y="50"/>
                    <a:pt x="16" y="33"/>
                  </a:cubicBezTo>
                  <a:cubicBezTo>
                    <a:pt x="16" y="1"/>
                    <a:pt x="16" y="0"/>
                    <a:pt x="16" y="0"/>
                  </a:cubicBezTo>
                  <a:close/>
                  <a:moveTo>
                    <a:pt x="14" y="84"/>
                  </a:moveTo>
                  <a:cubicBezTo>
                    <a:pt x="0" y="643"/>
                    <a:pt x="296" y="1343"/>
                    <a:pt x="750" y="1635"/>
                  </a:cubicBezTo>
                  <a:cubicBezTo>
                    <a:pt x="750" y="1644"/>
                    <a:pt x="753" y="1648"/>
                    <a:pt x="757" y="1648"/>
                  </a:cubicBezTo>
                  <a:cubicBezTo>
                    <a:pt x="766" y="1648"/>
                    <a:pt x="783" y="1625"/>
                    <a:pt x="783" y="1601"/>
                  </a:cubicBezTo>
                  <a:cubicBezTo>
                    <a:pt x="370" y="1251"/>
                    <a:pt x="17" y="659"/>
                    <a:pt x="14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473719" y="5308877"/>
              <a:ext cx="113775" cy="120724"/>
            </a:xfrm>
            <a:custGeom>
              <a:avLst/>
              <a:gdLst/>
              <a:ahLst/>
              <a:cxnLst/>
              <a:rect l="l" t="t" r="r" b="b"/>
              <a:pathLst>
                <a:path w="835" h="886" extrusionOk="0">
                  <a:moveTo>
                    <a:pt x="834" y="1"/>
                  </a:moveTo>
                  <a:cubicBezTo>
                    <a:pt x="834" y="1"/>
                    <a:pt x="801" y="34"/>
                    <a:pt x="801" y="34"/>
                  </a:cubicBezTo>
                  <a:cubicBezTo>
                    <a:pt x="772" y="149"/>
                    <a:pt x="473" y="829"/>
                    <a:pt x="157" y="829"/>
                  </a:cubicBezTo>
                  <a:cubicBezTo>
                    <a:pt x="105" y="829"/>
                    <a:pt x="52" y="810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54" y="860"/>
                    <a:pt x="110" y="886"/>
                    <a:pt x="167" y="886"/>
                  </a:cubicBezTo>
                  <a:cubicBezTo>
                    <a:pt x="464" y="886"/>
                    <a:pt x="778" y="197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587359" y="4740816"/>
              <a:ext cx="463684" cy="813730"/>
            </a:xfrm>
            <a:custGeom>
              <a:avLst/>
              <a:gdLst/>
              <a:ahLst/>
              <a:cxnLst/>
              <a:rect l="l" t="t" r="r" b="b"/>
              <a:pathLst>
                <a:path w="3403" h="5972" extrusionOk="0">
                  <a:moveTo>
                    <a:pt x="3002" y="2702"/>
                  </a:moveTo>
                  <a:cubicBezTo>
                    <a:pt x="3002" y="2769"/>
                    <a:pt x="2969" y="2869"/>
                    <a:pt x="2936" y="2969"/>
                  </a:cubicBezTo>
                  <a:cubicBezTo>
                    <a:pt x="2735" y="3469"/>
                    <a:pt x="2402" y="3803"/>
                    <a:pt x="1935" y="4070"/>
                  </a:cubicBezTo>
                  <a:cubicBezTo>
                    <a:pt x="1968" y="4036"/>
                    <a:pt x="1968" y="4036"/>
                    <a:pt x="1968" y="4003"/>
                  </a:cubicBezTo>
                  <a:cubicBezTo>
                    <a:pt x="2368" y="3669"/>
                    <a:pt x="2769" y="3202"/>
                    <a:pt x="3002" y="2702"/>
                  </a:cubicBezTo>
                  <a:close/>
                  <a:moveTo>
                    <a:pt x="3236" y="0"/>
                  </a:moveTo>
                  <a:cubicBezTo>
                    <a:pt x="3236" y="0"/>
                    <a:pt x="3169" y="67"/>
                    <a:pt x="3169" y="100"/>
                  </a:cubicBezTo>
                  <a:cubicBezTo>
                    <a:pt x="3202" y="734"/>
                    <a:pt x="3169" y="1368"/>
                    <a:pt x="3102" y="1968"/>
                  </a:cubicBezTo>
                  <a:cubicBezTo>
                    <a:pt x="3102" y="2135"/>
                    <a:pt x="3069" y="2268"/>
                    <a:pt x="3069" y="2402"/>
                  </a:cubicBezTo>
                  <a:cubicBezTo>
                    <a:pt x="2969" y="2702"/>
                    <a:pt x="2835" y="2969"/>
                    <a:pt x="2635" y="3236"/>
                  </a:cubicBezTo>
                  <a:cubicBezTo>
                    <a:pt x="2435" y="3469"/>
                    <a:pt x="2202" y="3703"/>
                    <a:pt x="2002" y="3936"/>
                  </a:cubicBezTo>
                  <a:cubicBezTo>
                    <a:pt x="1988" y="3936"/>
                    <a:pt x="1980" y="3936"/>
                    <a:pt x="1975" y="3938"/>
                  </a:cubicBezTo>
                  <a:lnTo>
                    <a:pt x="1975" y="3938"/>
                  </a:lnTo>
                  <a:cubicBezTo>
                    <a:pt x="2132" y="3247"/>
                    <a:pt x="2033" y="2525"/>
                    <a:pt x="1901" y="1868"/>
                  </a:cubicBezTo>
                  <a:cubicBezTo>
                    <a:pt x="1901" y="1868"/>
                    <a:pt x="1868" y="1935"/>
                    <a:pt x="1868" y="1968"/>
                  </a:cubicBezTo>
                  <a:cubicBezTo>
                    <a:pt x="1935" y="2669"/>
                    <a:pt x="2035" y="3403"/>
                    <a:pt x="1868" y="4103"/>
                  </a:cubicBezTo>
                  <a:cubicBezTo>
                    <a:pt x="1868" y="4103"/>
                    <a:pt x="1835" y="4136"/>
                    <a:pt x="1835" y="4136"/>
                  </a:cubicBezTo>
                  <a:cubicBezTo>
                    <a:pt x="1801" y="4136"/>
                    <a:pt x="1768" y="4236"/>
                    <a:pt x="1768" y="4236"/>
                  </a:cubicBezTo>
                  <a:cubicBezTo>
                    <a:pt x="1801" y="4203"/>
                    <a:pt x="1835" y="4203"/>
                    <a:pt x="1868" y="4203"/>
                  </a:cubicBezTo>
                  <a:cubicBezTo>
                    <a:pt x="1835" y="4203"/>
                    <a:pt x="1835" y="4236"/>
                    <a:pt x="1835" y="4270"/>
                  </a:cubicBezTo>
                  <a:cubicBezTo>
                    <a:pt x="1701" y="4737"/>
                    <a:pt x="1368" y="5170"/>
                    <a:pt x="967" y="5437"/>
                  </a:cubicBezTo>
                  <a:cubicBezTo>
                    <a:pt x="667" y="5637"/>
                    <a:pt x="367" y="5738"/>
                    <a:pt x="67" y="5871"/>
                  </a:cubicBezTo>
                  <a:cubicBezTo>
                    <a:pt x="33" y="5904"/>
                    <a:pt x="0" y="5971"/>
                    <a:pt x="0" y="5971"/>
                  </a:cubicBezTo>
                  <a:cubicBezTo>
                    <a:pt x="400" y="5971"/>
                    <a:pt x="801" y="5704"/>
                    <a:pt x="1068" y="5437"/>
                  </a:cubicBezTo>
                  <a:cubicBezTo>
                    <a:pt x="1368" y="5204"/>
                    <a:pt x="1568" y="4904"/>
                    <a:pt x="1735" y="4603"/>
                  </a:cubicBezTo>
                  <a:cubicBezTo>
                    <a:pt x="1835" y="4437"/>
                    <a:pt x="1868" y="4303"/>
                    <a:pt x="1935" y="4170"/>
                  </a:cubicBezTo>
                  <a:cubicBezTo>
                    <a:pt x="2469" y="3870"/>
                    <a:pt x="2902" y="3269"/>
                    <a:pt x="3069" y="2669"/>
                  </a:cubicBezTo>
                  <a:cubicBezTo>
                    <a:pt x="3102" y="2569"/>
                    <a:pt x="3102" y="2469"/>
                    <a:pt x="3136" y="2335"/>
                  </a:cubicBezTo>
                  <a:cubicBezTo>
                    <a:pt x="3369" y="1601"/>
                    <a:pt x="3403" y="734"/>
                    <a:pt x="3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550979" y="3804449"/>
              <a:ext cx="100149" cy="300175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334" y="234"/>
                    <a:pt x="501" y="734"/>
                    <a:pt x="601" y="1068"/>
                  </a:cubicBezTo>
                  <a:cubicBezTo>
                    <a:pt x="701" y="1435"/>
                    <a:pt x="701" y="1835"/>
                    <a:pt x="534" y="2202"/>
                  </a:cubicBezTo>
                  <a:cubicBezTo>
                    <a:pt x="701" y="1902"/>
                    <a:pt x="735" y="1535"/>
                    <a:pt x="668" y="1201"/>
                  </a:cubicBezTo>
                  <a:cubicBezTo>
                    <a:pt x="568" y="801"/>
                    <a:pt x="401" y="2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1856" y="3986217"/>
              <a:ext cx="13762" cy="91020"/>
            </a:xfrm>
            <a:custGeom>
              <a:avLst/>
              <a:gdLst/>
              <a:ahLst/>
              <a:cxnLst/>
              <a:rect l="l" t="t" r="r" b="b"/>
              <a:pathLst>
                <a:path w="101" h="668" extrusionOk="0">
                  <a:moveTo>
                    <a:pt x="34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34" y="268"/>
                    <a:pt x="34" y="468"/>
                    <a:pt x="34" y="668"/>
                  </a:cubicBezTo>
                  <a:cubicBezTo>
                    <a:pt x="34" y="635"/>
                    <a:pt x="68" y="635"/>
                    <a:pt x="68" y="601"/>
                  </a:cubicBezTo>
                  <a:cubicBezTo>
                    <a:pt x="101" y="401"/>
                    <a:pt x="68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-267116" y="4058979"/>
              <a:ext cx="113775" cy="168278"/>
            </a:xfrm>
            <a:custGeom>
              <a:avLst/>
              <a:gdLst/>
              <a:ahLst/>
              <a:cxnLst/>
              <a:rect l="l" t="t" r="r" b="b"/>
              <a:pathLst>
                <a:path w="835" h="1235" extrusionOk="0">
                  <a:moveTo>
                    <a:pt x="834" y="0"/>
                  </a:moveTo>
                  <a:cubicBezTo>
                    <a:pt x="434" y="334"/>
                    <a:pt x="134" y="734"/>
                    <a:pt x="0" y="1235"/>
                  </a:cubicBezTo>
                  <a:cubicBezTo>
                    <a:pt x="0" y="1235"/>
                    <a:pt x="34" y="1201"/>
                    <a:pt x="34" y="1201"/>
                  </a:cubicBezTo>
                  <a:cubicBezTo>
                    <a:pt x="201" y="734"/>
                    <a:pt x="467" y="367"/>
                    <a:pt x="834" y="34"/>
                  </a:cubicBezTo>
                  <a:cubicBezTo>
                    <a:pt x="834" y="34"/>
                    <a:pt x="834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-471640" y="3395401"/>
              <a:ext cx="54639" cy="83935"/>
            </a:xfrm>
            <a:custGeom>
              <a:avLst/>
              <a:gdLst/>
              <a:ahLst/>
              <a:cxnLst/>
              <a:rect l="l" t="t" r="r" b="b"/>
              <a:pathLst>
                <a:path w="401" h="616" extrusionOk="0">
                  <a:moveTo>
                    <a:pt x="401" y="0"/>
                  </a:moveTo>
                  <a:cubicBezTo>
                    <a:pt x="391" y="11"/>
                    <a:pt x="382" y="22"/>
                    <a:pt x="373" y="33"/>
                  </a:cubicBezTo>
                  <a:lnTo>
                    <a:pt x="373" y="33"/>
                  </a:lnTo>
                  <a:cubicBezTo>
                    <a:pt x="401" y="29"/>
                    <a:pt x="401" y="0"/>
                    <a:pt x="401" y="0"/>
                  </a:cubicBezTo>
                  <a:close/>
                  <a:moveTo>
                    <a:pt x="373" y="33"/>
                  </a:moveTo>
                  <a:cubicBezTo>
                    <a:pt x="372" y="34"/>
                    <a:pt x="369" y="34"/>
                    <a:pt x="367" y="34"/>
                  </a:cubicBezTo>
                  <a:cubicBezTo>
                    <a:pt x="339" y="69"/>
                    <a:pt x="312" y="107"/>
                    <a:pt x="286" y="145"/>
                  </a:cubicBezTo>
                  <a:lnTo>
                    <a:pt x="286" y="145"/>
                  </a:lnTo>
                  <a:cubicBezTo>
                    <a:pt x="314" y="108"/>
                    <a:pt x="343" y="71"/>
                    <a:pt x="373" y="33"/>
                  </a:cubicBezTo>
                  <a:close/>
                  <a:moveTo>
                    <a:pt x="286" y="145"/>
                  </a:moveTo>
                  <a:cubicBezTo>
                    <a:pt x="171" y="297"/>
                    <a:pt x="76" y="449"/>
                    <a:pt x="0" y="601"/>
                  </a:cubicBezTo>
                  <a:cubicBezTo>
                    <a:pt x="0" y="612"/>
                    <a:pt x="4" y="616"/>
                    <a:pt x="9" y="616"/>
                  </a:cubicBezTo>
                  <a:cubicBezTo>
                    <a:pt x="19" y="616"/>
                    <a:pt x="34" y="601"/>
                    <a:pt x="34" y="601"/>
                  </a:cubicBezTo>
                  <a:cubicBezTo>
                    <a:pt x="112" y="443"/>
                    <a:pt x="191" y="286"/>
                    <a:pt x="286" y="1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-403510" y="3409027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-417136" y="3372646"/>
              <a:ext cx="59272" cy="81891"/>
            </a:xfrm>
            <a:custGeom>
              <a:avLst/>
              <a:gdLst/>
              <a:ahLst/>
              <a:cxnLst/>
              <a:rect l="l" t="t" r="r" b="b"/>
              <a:pathLst>
                <a:path w="435" h="601" extrusionOk="0">
                  <a:moveTo>
                    <a:pt x="401" y="1"/>
                  </a:moveTo>
                  <a:cubicBezTo>
                    <a:pt x="387" y="29"/>
                    <a:pt x="372" y="57"/>
                    <a:pt x="355" y="85"/>
                  </a:cubicBezTo>
                  <a:lnTo>
                    <a:pt x="355" y="85"/>
                  </a:lnTo>
                  <a:cubicBezTo>
                    <a:pt x="381" y="56"/>
                    <a:pt x="407" y="28"/>
                    <a:pt x="434" y="1"/>
                  </a:cubicBezTo>
                  <a:close/>
                  <a:moveTo>
                    <a:pt x="355" y="85"/>
                  </a:moveTo>
                  <a:cubicBezTo>
                    <a:pt x="224" y="233"/>
                    <a:pt x="112" y="400"/>
                    <a:pt x="1" y="568"/>
                  </a:cubicBezTo>
                  <a:cubicBezTo>
                    <a:pt x="1" y="568"/>
                    <a:pt x="1" y="601"/>
                    <a:pt x="1" y="601"/>
                  </a:cubicBezTo>
                  <a:cubicBezTo>
                    <a:pt x="115" y="429"/>
                    <a:pt x="255" y="257"/>
                    <a:pt x="355" y="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-335245" y="3386272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-349007" y="3363517"/>
              <a:ext cx="54776" cy="63769"/>
            </a:xfrm>
            <a:custGeom>
              <a:avLst/>
              <a:gdLst/>
              <a:ahLst/>
              <a:cxnLst/>
              <a:rect l="l" t="t" r="r" b="b"/>
              <a:pathLst>
                <a:path w="402" h="468" extrusionOk="0">
                  <a:moveTo>
                    <a:pt x="401" y="1"/>
                  </a:moveTo>
                  <a:lnTo>
                    <a:pt x="401" y="1"/>
                  </a:lnTo>
                  <a:cubicBezTo>
                    <a:pt x="268" y="134"/>
                    <a:pt x="134" y="268"/>
                    <a:pt x="34" y="401"/>
                  </a:cubicBezTo>
                  <a:cubicBezTo>
                    <a:pt x="1" y="434"/>
                    <a:pt x="1" y="468"/>
                    <a:pt x="1" y="468"/>
                  </a:cubicBezTo>
                  <a:cubicBezTo>
                    <a:pt x="134" y="334"/>
                    <a:pt x="234" y="201"/>
                    <a:pt x="368" y="68"/>
                  </a:cubicBezTo>
                  <a:cubicBezTo>
                    <a:pt x="368" y="68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-321619" y="3357794"/>
              <a:ext cx="61861" cy="75350"/>
            </a:xfrm>
            <a:custGeom>
              <a:avLst/>
              <a:gdLst/>
              <a:ahLst/>
              <a:cxnLst/>
              <a:rect l="l" t="t" r="r" b="b"/>
              <a:pathLst>
                <a:path w="454" h="553" extrusionOk="0">
                  <a:moveTo>
                    <a:pt x="446" y="0"/>
                  </a:moveTo>
                  <a:cubicBezTo>
                    <a:pt x="444" y="0"/>
                    <a:pt x="440" y="3"/>
                    <a:pt x="434" y="9"/>
                  </a:cubicBezTo>
                  <a:cubicBezTo>
                    <a:pt x="425" y="20"/>
                    <a:pt x="416" y="31"/>
                    <a:pt x="408" y="42"/>
                  </a:cubicBezTo>
                  <a:lnTo>
                    <a:pt x="408" y="42"/>
                  </a:lnTo>
                  <a:cubicBezTo>
                    <a:pt x="432" y="35"/>
                    <a:pt x="453" y="0"/>
                    <a:pt x="446" y="0"/>
                  </a:cubicBezTo>
                  <a:close/>
                  <a:moveTo>
                    <a:pt x="408" y="42"/>
                  </a:moveTo>
                  <a:lnTo>
                    <a:pt x="408" y="42"/>
                  </a:lnTo>
                  <a:cubicBezTo>
                    <a:pt x="405" y="42"/>
                    <a:pt x="403" y="43"/>
                    <a:pt x="400" y="43"/>
                  </a:cubicBezTo>
                  <a:cubicBezTo>
                    <a:pt x="275" y="199"/>
                    <a:pt x="151" y="355"/>
                    <a:pt x="26" y="511"/>
                  </a:cubicBezTo>
                  <a:lnTo>
                    <a:pt x="26" y="511"/>
                  </a:lnTo>
                  <a:cubicBezTo>
                    <a:pt x="28" y="510"/>
                    <a:pt x="31" y="510"/>
                    <a:pt x="33" y="510"/>
                  </a:cubicBezTo>
                  <a:cubicBezTo>
                    <a:pt x="158" y="354"/>
                    <a:pt x="283" y="198"/>
                    <a:pt x="408" y="42"/>
                  </a:cubicBezTo>
                  <a:close/>
                  <a:moveTo>
                    <a:pt x="26" y="511"/>
                  </a:moveTo>
                  <a:cubicBezTo>
                    <a:pt x="15" y="515"/>
                    <a:pt x="8" y="527"/>
                    <a:pt x="5" y="537"/>
                  </a:cubicBezTo>
                  <a:lnTo>
                    <a:pt x="5" y="537"/>
                  </a:lnTo>
                  <a:cubicBezTo>
                    <a:pt x="12" y="529"/>
                    <a:pt x="19" y="520"/>
                    <a:pt x="26" y="511"/>
                  </a:cubicBezTo>
                  <a:close/>
                  <a:moveTo>
                    <a:pt x="5" y="537"/>
                  </a:moveTo>
                  <a:lnTo>
                    <a:pt x="5" y="537"/>
                  </a:lnTo>
                  <a:cubicBezTo>
                    <a:pt x="3" y="539"/>
                    <a:pt x="2" y="541"/>
                    <a:pt x="0" y="543"/>
                  </a:cubicBezTo>
                  <a:cubicBezTo>
                    <a:pt x="0" y="550"/>
                    <a:pt x="0" y="553"/>
                    <a:pt x="0" y="553"/>
                  </a:cubicBezTo>
                  <a:cubicBezTo>
                    <a:pt x="1" y="553"/>
                    <a:pt x="2" y="546"/>
                    <a:pt x="5" y="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-289871" y="3348665"/>
              <a:ext cx="77394" cy="87750"/>
            </a:xfrm>
            <a:custGeom>
              <a:avLst/>
              <a:gdLst/>
              <a:ahLst/>
              <a:cxnLst/>
              <a:rect l="l" t="t" r="r" b="b"/>
              <a:pathLst>
                <a:path w="568" h="644" extrusionOk="0">
                  <a:moveTo>
                    <a:pt x="564" y="0"/>
                  </a:moveTo>
                  <a:cubicBezTo>
                    <a:pt x="556" y="0"/>
                    <a:pt x="534" y="43"/>
                    <a:pt x="534" y="43"/>
                  </a:cubicBezTo>
                  <a:cubicBezTo>
                    <a:pt x="534" y="44"/>
                    <a:pt x="533" y="44"/>
                    <a:pt x="533" y="45"/>
                  </a:cubicBezTo>
                  <a:lnTo>
                    <a:pt x="533" y="45"/>
                  </a:lnTo>
                  <a:cubicBezTo>
                    <a:pt x="544" y="33"/>
                    <a:pt x="556" y="22"/>
                    <a:pt x="568" y="10"/>
                  </a:cubicBezTo>
                  <a:cubicBezTo>
                    <a:pt x="568" y="3"/>
                    <a:pt x="566" y="0"/>
                    <a:pt x="564" y="0"/>
                  </a:cubicBezTo>
                  <a:close/>
                  <a:moveTo>
                    <a:pt x="533" y="45"/>
                  </a:moveTo>
                  <a:cubicBezTo>
                    <a:pt x="348" y="234"/>
                    <a:pt x="191" y="422"/>
                    <a:pt x="34" y="610"/>
                  </a:cubicBezTo>
                  <a:cubicBezTo>
                    <a:pt x="34" y="610"/>
                    <a:pt x="1" y="644"/>
                    <a:pt x="1" y="644"/>
                  </a:cubicBezTo>
                  <a:cubicBezTo>
                    <a:pt x="200" y="477"/>
                    <a:pt x="366" y="245"/>
                    <a:pt x="533" y="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-248994" y="3349891"/>
              <a:ext cx="82027" cy="82027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568" y="1"/>
                  </a:moveTo>
                  <a:cubicBezTo>
                    <a:pt x="401" y="168"/>
                    <a:pt x="201" y="368"/>
                    <a:pt x="34" y="568"/>
                  </a:cubicBezTo>
                  <a:lnTo>
                    <a:pt x="1" y="601"/>
                  </a:lnTo>
                  <a:cubicBezTo>
                    <a:pt x="201" y="434"/>
                    <a:pt x="368" y="234"/>
                    <a:pt x="568" y="67"/>
                  </a:cubicBezTo>
                  <a:cubicBezTo>
                    <a:pt x="5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-226238" y="3348665"/>
              <a:ext cx="84888" cy="92246"/>
            </a:xfrm>
            <a:custGeom>
              <a:avLst/>
              <a:gdLst/>
              <a:ahLst/>
              <a:cxnLst/>
              <a:rect l="l" t="t" r="r" b="b"/>
              <a:pathLst>
                <a:path w="623" h="677" extrusionOk="0">
                  <a:moveTo>
                    <a:pt x="614" y="1"/>
                  </a:moveTo>
                  <a:cubicBezTo>
                    <a:pt x="611" y="1"/>
                    <a:pt x="607" y="3"/>
                    <a:pt x="601" y="10"/>
                  </a:cubicBezTo>
                  <a:cubicBezTo>
                    <a:pt x="434" y="243"/>
                    <a:pt x="234" y="443"/>
                    <a:pt x="34" y="644"/>
                  </a:cubicBezTo>
                  <a:cubicBezTo>
                    <a:pt x="1" y="644"/>
                    <a:pt x="1" y="677"/>
                    <a:pt x="1" y="677"/>
                  </a:cubicBezTo>
                  <a:cubicBezTo>
                    <a:pt x="201" y="510"/>
                    <a:pt x="401" y="277"/>
                    <a:pt x="601" y="76"/>
                  </a:cubicBezTo>
                  <a:cubicBezTo>
                    <a:pt x="601" y="49"/>
                    <a:pt x="623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-180728" y="3349891"/>
              <a:ext cx="86387" cy="95653"/>
            </a:xfrm>
            <a:custGeom>
              <a:avLst/>
              <a:gdLst/>
              <a:ahLst/>
              <a:cxnLst/>
              <a:rect l="l" t="t" r="r" b="b"/>
              <a:pathLst>
                <a:path w="634" h="702" extrusionOk="0">
                  <a:moveTo>
                    <a:pt x="634" y="1"/>
                  </a:moveTo>
                  <a:lnTo>
                    <a:pt x="634" y="1"/>
                  </a:lnTo>
                  <a:cubicBezTo>
                    <a:pt x="434" y="234"/>
                    <a:pt x="200" y="434"/>
                    <a:pt x="0" y="635"/>
                  </a:cubicBezTo>
                  <a:cubicBezTo>
                    <a:pt x="0" y="668"/>
                    <a:pt x="0" y="701"/>
                    <a:pt x="0" y="701"/>
                  </a:cubicBezTo>
                  <a:cubicBezTo>
                    <a:pt x="200" y="501"/>
                    <a:pt x="400" y="268"/>
                    <a:pt x="601" y="67"/>
                  </a:cubicBezTo>
                  <a:cubicBezTo>
                    <a:pt x="634" y="34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-148980" y="3357794"/>
              <a:ext cx="100149" cy="98105"/>
            </a:xfrm>
            <a:custGeom>
              <a:avLst/>
              <a:gdLst/>
              <a:ahLst/>
              <a:cxnLst/>
              <a:rect l="l" t="t" r="r" b="b"/>
              <a:pathLst>
                <a:path w="735" h="720" extrusionOk="0">
                  <a:moveTo>
                    <a:pt x="731" y="0"/>
                  </a:moveTo>
                  <a:cubicBezTo>
                    <a:pt x="727" y="0"/>
                    <a:pt x="720" y="12"/>
                    <a:pt x="713" y="28"/>
                  </a:cubicBezTo>
                  <a:lnTo>
                    <a:pt x="713" y="28"/>
                  </a:lnTo>
                  <a:cubicBezTo>
                    <a:pt x="720" y="22"/>
                    <a:pt x="727" y="16"/>
                    <a:pt x="735" y="9"/>
                  </a:cubicBezTo>
                  <a:cubicBezTo>
                    <a:pt x="735" y="3"/>
                    <a:pt x="733" y="0"/>
                    <a:pt x="731" y="0"/>
                  </a:cubicBezTo>
                  <a:close/>
                  <a:moveTo>
                    <a:pt x="713" y="28"/>
                  </a:moveTo>
                  <a:lnTo>
                    <a:pt x="713" y="28"/>
                  </a:lnTo>
                  <a:cubicBezTo>
                    <a:pt x="487" y="224"/>
                    <a:pt x="260" y="450"/>
                    <a:pt x="34" y="677"/>
                  </a:cubicBezTo>
                  <a:cubicBezTo>
                    <a:pt x="34" y="677"/>
                    <a:pt x="32" y="680"/>
                    <a:pt x="30" y="685"/>
                  </a:cubicBezTo>
                  <a:lnTo>
                    <a:pt x="30" y="685"/>
                  </a:lnTo>
                  <a:cubicBezTo>
                    <a:pt x="253" y="491"/>
                    <a:pt x="477" y="268"/>
                    <a:pt x="701" y="76"/>
                  </a:cubicBezTo>
                  <a:cubicBezTo>
                    <a:pt x="701" y="63"/>
                    <a:pt x="707" y="43"/>
                    <a:pt x="713" y="28"/>
                  </a:cubicBezTo>
                  <a:close/>
                  <a:moveTo>
                    <a:pt x="30" y="685"/>
                  </a:moveTo>
                  <a:cubicBezTo>
                    <a:pt x="20" y="693"/>
                    <a:pt x="10" y="702"/>
                    <a:pt x="1" y="710"/>
                  </a:cubicBezTo>
                  <a:cubicBezTo>
                    <a:pt x="1" y="717"/>
                    <a:pt x="2" y="719"/>
                    <a:pt x="4" y="719"/>
                  </a:cubicBezTo>
                  <a:cubicBezTo>
                    <a:pt x="10" y="719"/>
                    <a:pt x="23" y="697"/>
                    <a:pt x="30" y="6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-98973" y="3357794"/>
              <a:ext cx="91020" cy="96743"/>
            </a:xfrm>
            <a:custGeom>
              <a:avLst/>
              <a:gdLst/>
              <a:ahLst/>
              <a:cxnLst/>
              <a:rect l="l" t="t" r="r" b="b"/>
              <a:pathLst>
                <a:path w="668" h="710" extrusionOk="0">
                  <a:moveTo>
                    <a:pt x="664" y="0"/>
                  </a:moveTo>
                  <a:cubicBezTo>
                    <a:pt x="658" y="0"/>
                    <a:pt x="645" y="22"/>
                    <a:pt x="639" y="35"/>
                  </a:cubicBezTo>
                  <a:lnTo>
                    <a:pt x="639" y="35"/>
                  </a:lnTo>
                  <a:cubicBezTo>
                    <a:pt x="648" y="26"/>
                    <a:pt x="658" y="18"/>
                    <a:pt x="668" y="9"/>
                  </a:cubicBezTo>
                  <a:cubicBezTo>
                    <a:pt x="668" y="3"/>
                    <a:pt x="666" y="0"/>
                    <a:pt x="664" y="0"/>
                  </a:cubicBezTo>
                  <a:close/>
                  <a:moveTo>
                    <a:pt x="639" y="35"/>
                  </a:moveTo>
                  <a:lnTo>
                    <a:pt x="639" y="35"/>
                  </a:lnTo>
                  <a:cubicBezTo>
                    <a:pt x="415" y="229"/>
                    <a:pt x="192" y="453"/>
                    <a:pt x="1" y="677"/>
                  </a:cubicBezTo>
                  <a:cubicBezTo>
                    <a:pt x="1" y="677"/>
                    <a:pt x="1" y="710"/>
                    <a:pt x="1" y="710"/>
                  </a:cubicBezTo>
                  <a:cubicBezTo>
                    <a:pt x="234" y="510"/>
                    <a:pt x="434" y="276"/>
                    <a:pt x="634" y="43"/>
                  </a:cubicBezTo>
                  <a:cubicBezTo>
                    <a:pt x="634" y="43"/>
                    <a:pt x="636" y="39"/>
                    <a:pt x="639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-62592" y="3371420"/>
              <a:ext cx="75759" cy="87750"/>
            </a:xfrm>
            <a:custGeom>
              <a:avLst/>
              <a:gdLst/>
              <a:ahLst/>
              <a:cxnLst/>
              <a:rect l="l" t="t" r="r" b="b"/>
              <a:pathLst>
                <a:path w="556" h="644" extrusionOk="0">
                  <a:moveTo>
                    <a:pt x="547" y="0"/>
                  </a:moveTo>
                  <a:cubicBezTo>
                    <a:pt x="544" y="0"/>
                    <a:pt x="541" y="3"/>
                    <a:pt x="534" y="10"/>
                  </a:cubicBezTo>
                  <a:cubicBezTo>
                    <a:pt x="401" y="210"/>
                    <a:pt x="201" y="410"/>
                    <a:pt x="34" y="577"/>
                  </a:cubicBezTo>
                  <a:cubicBezTo>
                    <a:pt x="34" y="610"/>
                    <a:pt x="0" y="643"/>
                    <a:pt x="0" y="643"/>
                  </a:cubicBezTo>
                  <a:cubicBezTo>
                    <a:pt x="201" y="477"/>
                    <a:pt x="367" y="276"/>
                    <a:pt x="534" y="76"/>
                  </a:cubicBezTo>
                  <a:cubicBezTo>
                    <a:pt x="534" y="49"/>
                    <a:pt x="556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-21715" y="3381775"/>
              <a:ext cx="82027" cy="83253"/>
            </a:xfrm>
            <a:custGeom>
              <a:avLst/>
              <a:gdLst/>
              <a:ahLst/>
              <a:cxnLst/>
              <a:rect l="l" t="t" r="r" b="b"/>
              <a:pathLst>
                <a:path w="602" h="611" extrusionOk="0">
                  <a:moveTo>
                    <a:pt x="601" y="0"/>
                  </a:moveTo>
                  <a:cubicBezTo>
                    <a:pt x="401" y="167"/>
                    <a:pt x="201" y="367"/>
                    <a:pt x="34" y="567"/>
                  </a:cubicBezTo>
                  <a:cubicBezTo>
                    <a:pt x="34" y="567"/>
                    <a:pt x="31" y="574"/>
                    <a:pt x="26" y="582"/>
                  </a:cubicBezTo>
                  <a:lnTo>
                    <a:pt x="26" y="582"/>
                  </a:lnTo>
                  <a:cubicBezTo>
                    <a:pt x="246" y="419"/>
                    <a:pt x="408" y="226"/>
                    <a:pt x="601" y="34"/>
                  </a:cubicBezTo>
                  <a:cubicBezTo>
                    <a:pt x="601" y="34"/>
                    <a:pt x="601" y="0"/>
                    <a:pt x="601" y="0"/>
                  </a:cubicBezTo>
                  <a:close/>
                  <a:moveTo>
                    <a:pt x="26" y="582"/>
                  </a:moveTo>
                  <a:lnTo>
                    <a:pt x="26" y="582"/>
                  </a:lnTo>
                  <a:cubicBezTo>
                    <a:pt x="18" y="588"/>
                    <a:pt x="9" y="595"/>
                    <a:pt x="1" y="601"/>
                  </a:cubicBezTo>
                  <a:cubicBezTo>
                    <a:pt x="1" y="607"/>
                    <a:pt x="2" y="610"/>
                    <a:pt x="4" y="610"/>
                  </a:cubicBezTo>
                  <a:cubicBezTo>
                    <a:pt x="9" y="610"/>
                    <a:pt x="19" y="595"/>
                    <a:pt x="26" y="5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0170" y="3404531"/>
              <a:ext cx="72762" cy="78621"/>
            </a:xfrm>
            <a:custGeom>
              <a:avLst/>
              <a:gdLst/>
              <a:ahLst/>
              <a:cxnLst/>
              <a:rect l="l" t="t" r="r" b="b"/>
              <a:pathLst>
                <a:path w="534" h="577" extrusionOk="0">
                  <a:moveTo>
                    <a:pt x="534" y="0"/>
                  </a:moveTo>
                  <a:lnTo>
                    <a:pt x="534" y="0"/>
                  </a:lnTo>
                  <a:cubicBezTo>
                    <a:pt x="367" y="167"/>
                    <a:pt x="167" y="334"/>
                    <a:pt x="34" y="534"/>
                  </a:cubicBezTo>
                  <a:cubicBezTo>
                    <a:pt x="16" y="534"/>
                    <a:pt x="8" y="551"/>
                    <a:pt x="4" y="564"/>
                  </a:cubicBezTo>
                  <a:lnTo>
                    <a:pt x="4" y="564"/>
                  </a:lnTo>
                  <a:cubicBezTo>
                    <a:pt x="169" y="431"/>
                    <a:pt x="302" y="266"/>
                    <a:pt x="467" y="100"/>
                  </a:cubicBezTo>
                  <a:cubicBezTo>
                    <a:pt x="500" y="67"/>
                    <a:pt x="534" y="0"/>
                    <a:pt x="534" y="0"/>
                  </a:cubicBezTo>
                  <a:close/>
                  <a:moveTo>
                    <a:pt x="4" y="564"/>
                  </a:moveTo>
                  <a:cubicBezTo>
                    <a:pt x="3" y="565"/>
                    <a:pt x="1" y="566"/>
                    <a:pt x="0" y="567"/>
                  </a:cubicBezTo>
                  <a:cubicBezTo>
                    <a:pt x="0" y="574"/>
                    <a:pt x="0" y="576"/>
                    <a:pt x="0" y="576"/>
                  </a:cubicBezTo>
                  <a:cubicBezTo>
                    <a:pt x="1" y="576"/>
                    <a:pt x="2" y="571"/>
                    <a:pt x="4" y="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37421" y="3436279"/>
              <a:ext cx="59136" cy="59272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434" y="1"/>
                  </a:moveTo>
                  <a:lnTo>
                    <a:pt x="434" y="1"/>
                  </a:lnTo>
                  <a:cubicBezTo>
                    <a:pt x="301" y="134"/>
                    <a:pt x="167" y="267"/>
                    <a:pt x="34" y="401"/>
                  </a:cubicBezTo>
                  <a:cubicBezTo>
                    <a:pt x="34" y="401"/>
                    <a:pt x="0" y="434"/>
                    <a:pt x="0" y="434"/>
                  </a:cubicBezTo>
                  <a:cubicBezTo>
                    <a:pt x="134" y="334"/>
                    <a:pt x="267" y="201"/>
                    <a:pt x="401" y="67"/>
                  </a:cubicBezTo>
                  <a:cubicBezTo>
                    <a:pt x="401" y="67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4673" y="3416794"/>
              <a:ext cx="100149" cy="101376"/>
            </a:xfrm>
            <a:custGeom>
              <a:avLst/>
              <a:gdLst/>
              <a:ahLst/>
              <a:cxnLst/>
              <a:rect l="l" t="t" r="r" b="b"/>
              <a:pathLst>
                <a:path w="735" h="744" extrusionOk="0">
                  <a:moveTo>
                    <a:pt x="731" y="1"/>
                  </a:moveTo>
                  <a:cubicBezTo>
                    <a:pt x="723" y="1"/>
                    <a:pt x="703" y="39"/>
                    <a:pt x="701" y="43"/>
                  </a:cubicBezTo>
                  <a:lnTo>
                    <a:pt x="701" y="43"/>
                  </a:lnTo>
                  <a:cubicBezTo>
                    <a:pt x="712" y="32"/>
                    <a:pt x="723" y="21"/>
                    <a:pt x="734" y="10"/>
                  </a:cubicBezTo>
                  <a:cubicBezTo>
                    <a:pt x="734" y="3"/>
                    <a:pt x="733" y="1"/>
                    <a:pt x="731" y="1"/>
                  </a:cubicBezTo>
                  <a:close/>
                  <a:moveTo>
                    <a:pt x="701" y="43"/>
                  </a:moveTo>
                  <a:cubicBezTo>
                    <a:pt x="479" y="263"/>
                    <a:pt x="256" y="455"/>
                    <a:pt x="34" y="677"/>
                  </a:cubicBezTo>
                  <a:cubicBezTo>
                    <a:pt x="0" y="677"/>
                    <a:pt x="0" y="744"/>
                    <a:pt x="0" y="744"/>
                  </a:cubicBezTo>
                  <a:cubicBezTo>
                    <a:pt x="267" y="544"/>
                    <a:pt x="467" y="310"/>
                    <a:pt x="701" y="43"/>
                  </a:cubicBezTo>
                  <a:cubicBezTo>
                    <a:pt x="701" y="43"/>
                    <a:pt x="701" y="43"/>
                    <a:pt x="701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05550" y="3454401"/>
              <a:ext cx="86524" cy="77531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634" y="1"/>
                  </a:moveTo>
                  <a:cubicBezTo>
                    <a:pt x="434" y="134"/>
                    <a:pt x="201" y="301"/>
                    <a:pt x="34" y="501"/>
                  </a:cubicBezTo>
                  <a:cubicBezTo>
                    <a:pt x="34" y="501"/>
                    <a:pt x="1" y="568"/>
                    <a:pt x="1" y="568"/>
                  </a:cubicBezTo>
                  <a:cubicBezTo>
                    <a:pt x="201" y="401"/>
                    <a:pt x="401" y="234"/>
                    <a:pt x="601" y="68"/>
                  </a:cubicBezTo>
                  <a:cubicBezTo>
                    <a:pt x="634" y="68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32802" y="3490782"/>
              <a:ext cx="77394" cy="72898"/>
            </a:xfrm>
            <a:custGeom>
              <a:avLst/>
              <a:gdLst/>
              <a:ahLst/>
              <a:cxnLst/>
              <a:rect l="l" t="t" r="r" b="b"/>
              <a:pathLst>
                <a:path w="568" h="535" extrusionOk="0">
                  <a:moveTo>
                    <a:pt x="568" y="1"/>
                  </a:moveTo>
                  <a:cubicBezTo>
                    <a:pt x="401" y="134"/>
                    <a:pt x="201" y="301"/>
                    <a:pt x="34" y="501"/>
                  </a:cubicBezTo>
                  <a:cubicBezTo>
                    <a:pt x="34" y="501"/>
                    <a:pt x="1" y="535"/>
                    <a:pt x="1" y="535"/>
                  </a:cubicBezTo>
                  <a:cubicBezTo>
                    <a:pt x="201" y="401"/>
                    <a:pt x="334" y="234"/>
                    <a:pt x="535" y="101"/>
                  </a:cubicBezTo>
                  <a:cubicBezTo>
                    <a:pt x="568" y="68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3816" y="3518034"/>
              <a:ext cx="63769" cy="59272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1"/>
                  </a:moveTo>
                  <a:lnTo>
                    <a:pt x="467" y="1"/>
                  </a:lnTo>
                  <a:cubicBezTo>
                    <a:pt x="300" y="134"/>
                    <a:pt x="167" y="268"/>
                    <a:pt x="0" y="401"/>
                  </a:cubicBezTo>
                  <a:cubicBezTo>
                    <a:pt x="0" y="401"/>
                    <a:pt x="0" y="435"/>
                    <a:pt x="0" y="435"/>
                  </a:cubicBezTo>
                  <a:cubicBezTo>
                    <a:pt x="133" y="335"/>
                    <a:pt x="300" y="201"/>
                    <a:pt x="434" y="68"/>
                  </a:cubicBezTo>
                  <a:cubicBezTo>
                    <a:pt x="434" y="68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05564" y="3499911"/>
              <a:ext cx="113775" cy="100149"/>
            </a:xfrm>
            <a:custGeom>
              <a:avLst/>
              <a:gdLst/>
              <a:ahLst/>
              <a:cxnLst/>
              <a:rect l="l" t="t" r="r" b="b"/>
              <a:pathLst>
                <a:path w="835" h="735" extrusionOk="0">
                  <a:moveTo>
                    <a:pt x="834" y="1"/>
                  </a:moveTo>
                  <a:lnTo>
                    <a:pt x="834" y="1"/>
                  </a:lnTo>
                  <a:cubicBezTo>
                    <a:pt x="568" y="234"/>
                    <a:pt x="267" y="434"/>
                    <a:pt x="34" y="668"/>
                  </a:cubicBezTo>
                  <a:cubicBezTo>
                    <a:pt x="34" y="684"/>
                    <a:pt x="34" y="700"/>
                    <a:pt x="30" y="712"/>
                  </a:cubicBezTo>
                  <a:lnTo>
                    <a:pt x="30" y="712"/>
                  </a:lnTo>
                  <a:cubicBezTo>
                    <a:pt x="285" y="517"/>
                    <a:pt x="511" y="293"/>
                    <a:pt x="768" y="101"/>
                  </a:cubicBezTo>
                  <a:cubicBezTo>
                    <a:pt x="801" y="101"/>
                    <a:pt x="834" y="34"/>
                    <a:pt x="834" y="1"/>
                  </a:cubicBezTo>
                  <a:close/>
                  <a:moveTo>
                    <a:pt x="30" y="712"/>
                  </a:moveTo>
                  <a:lnTo>
                    <a:pt x="30" y="712"/>
                  </a:lnTo>
                  <a:cubicBezTo>
                    <a:pt x="20" y="719"/>
                    <a:pt x="10" y="727"/>
                    <a:pt x="1" y="734"/>
                  </a:cubicBezTo>
                  <a:cubicBezTo>
                    <a:pt x="18" y="734"/>
                    <a:pt x="26" y="725"/>
                    <a:pt x="30" y="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23686" y="3545422"/>
              <a:ext cx="86524" cy="86387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635" y="0"/>
                  </a:moveTo>
                  <a:lnTo>
                    <a:pt x="635" y="0"/>
                  </a:lnTo>
                  <a:cubicBezTo>
                    <a:pt x="435" y="200"/>
                    <a:pt x="234" y="367"/>
                    <a:pt x="34" y="567"/>
                  </a:cubicBezTo>
                  <a:cubicBezTo>
                    <a:pt x="34" y="601"/>
                    <a:pt x="1" y="634"/>
                    <a:pt x="34" y="634"/>
                  </a:cubicBezTo>
                  <a:cubicBezTo>
                    <a:pt x="234" y="467"/>
                    <a:pt x="401" y="267"/>
                    <a:pt x="601" y="100"/>
                  </a:cubicBezTo>
                  <a:cubicBezTo>
                    <a:pt x="601" y="67"/>
                    <a:pt x="635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46441" y="3535339"/>
              <a:ext cx="141027" cy="110096"/>
            </a:xfrm>
            <a:custGeom>
              <a:avLst/>
              <a:gdLst/>
              <a:ahLst/>
              <a:cxnLst/>
              <a:rect l="l" t="t" r="r" b="b"/>
              <a:pathLst>
                <a:path w="1035" h="808" extrusionOk="0">
                  <a:moveTo>
                    <a:pt x="1033" y="1"/>
                  </a:moveTo>
                  <a:cubicBezTo>
                    <a:pt x="1031" y="1"/>
                    <a:pt x="1027" y="8"/>
                    <a:pt x="1022" y="19"/>
                  </a:cubicBezTo>
                  <a:lnTo>
                    <a:pt x="1022" y="19"/>
                  </a:lnTo>
                  <a:cubicBezTo>
                    <a:pt x="1026" y="15"/>
                    <a:pt x="1031" y="11"/>
                    <a:pt x="1035" y="7"/>
                  </a:cubicBezTo>
                  <a:cubicBezTo>
                    <a:pt x="1035" y="3"/>
                    <a:pt x="1034" y="1"/>
                    <a:pt x="1033" y="1"/>
                  </a:cubicBezTo>
                  <a:close/>
                  <a:moveTo>
                    <a:pt x="1022" y="19"/>
                  </a:moveTo>
                  <a:cubicBezTo>
                    <a:pt x="725" y="281"/>
                    <a:pt x="396" y="511"/>
                    <a:pt x="67" y="741"/>
                  </a:cubicBezTo>
                  <a:cubicBezTo>
                    <a:pt x="34" y="741"/>
                    <a:pt x="1" y="808"/>
                    <a:pt x="1" y="808"/>
                  </a:cubicBezTo>
                  <a:cubicBezTo>
                    <a:pt x="368" y="641"/>
                    <a:pt x="701" y="341"/>
                    <a:pt x="1001" y="74"/>
                  </a:cubicBezTo>
                  <a:cubicBezTo>
                    <a:pt x="1001" y="74"/>
                    <a:pt x="1013" y="40"/>
                    <a:pt x="1022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87319" y="3577170"/>
              <a:ext cx="95653" cy="82027"/>
            </a:xfrm>
            <a:custGeom>
              <a:avLst/>
              <a:gdLst/>
              <a:ahLst/>
              <a:cxnLst/>
              <a:rect l="l" t="t" r="r" b="b"/>
              <a:pathLst>
                <a:path w="702" h="602" extrusionOk="0">
                  <a:moveTo>
                    <a:pt x="701" y="1"/>
                  </a:moveTo>
                  <a:cubicBezTo>
                    <a:pt x="468" y="167"/>
                    <a:pt x="234" y="368"/>
                    <a:pt x="34" y="568"/>
                  </a:cubicBezTo>
                  <a:cubicBezTo>
                    <a:pt x="34" y="568"/>
                    <a:pt x="1" y="601"/>
                    <a:pt x="1" y="601"/>
                  </a:cubicBezTo>
                  <a:cubicBezTo>
                    <a:pt x="234" y="468"/>
                    <a:pt x="468" y="267"/>
                    <a:pt x="668" y="67"/>
                  </a:cubicBezTo>
                  <a:cubicBezTo>
                    <a:pt x="668" y="67"/>
                    <a:pt x="70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301081" y="3595429"/>
              <a:ext cx="131897" cy="91020"/>
            </a:xfrm>
            <a:custGeom>
              <a:avLst/>
              <a:gdLst/>
              <a:ahLst/>
              <a:cxnLst/>
              <a:rect l="l" t="t" r="r" b="b"/>
              <a:pathLst>
                <a:path w="968" h="668" extrusionOk="0">
                  <a:moveTo>
                    <a:pt x="967" y="0"/>
                  </a:moveTo>
                  <a:cubicBezTo>
                    <a:pt x="956" y="0"/>
                    <a:pt x="948" y="8"/>
                    <a:pt x="942" y="19"/>
                  </a:cubicBezTo>
                  <a:lnTo>
                    <a:pt x="942" y="19"/>
                  </a:lnTo>
                  <a:cubicBezTo>
                    <a:pt x="951" y="13"/>
                    <a:pt x="959" y="7"/>
                    <a:pt x="967" y="0"/>
                  </a:cubicBezTo>
                  <a:close/>
                  <a:moveTo>
                    <a:pt x="942" y="19"/>
                  </a:moveTo>
                  <a:cubicBezTo>
                    <a:pt x="649" y="243"/>
                    <a:pt x="325" y="406"/>
                    <a:pt x="33" y="600"/>
                  </a:cubicBezTo>
                  <a:cubicBezTo>
                    <a:pt x="33" y="634"/>
                    <a:pt x="0" y="667"/>
                    <a:pt x="0" y="667"/>
                  </a:cubicBezTo>
                  <a:cubicBezTo>
                    <a:pt x="334" y="567"/>
                    <a:pt x="634" y="300"/>
                    <a:pt x="901" y="100"/>
                  </a:cubicBezTo>
                  <a:cubicBezTo>
                    <a:pt x="923" y="78"/>
                    <a:pt x="930" y="42"/>
                    <a:pt x="942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369210" y="3609054"/>
              <a:ext cx="95517" cy="77394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668" y="0"/>
                  </a:moveTo>
                  <a:cubicBezTo>
                    <a:pt x="467" y="200"/>
                    <a:pt x="267" y="334"/>
                    <a:pt x="67" y="467"/>
                  </a:cubicBezTo>
                  <a:cubicBezTo>
                    <a:pt x="34" y="467"/>
                    <a:pt x="0" y="567"/>
                    <a:pt x="0" y="567"/>
                  </a:cubicBezTo>
                  <a:cubicBezTo>
                    <a:pt x="234" y="467"/>
                    <a:pt x="434" y="267"/>
                    <a:pt x="634" y="100"/>
                  </a:cubicBezTo>
                  <a:cubicBezTo>
                    <a:pt x="634" y="100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78217" y="3607692"/>
              <a:ext cx="45646" cy="56002"/>
            </a:xfrm>
            <a:custGeom>
              <a:avLst/>
              <a:gdLst/>
              <a:ahLst/>
              <a:cxnLst/>
              <a:rect l="l" t="t" r="r" b="b"/>
              <a:pathLst>
                <a:path w="335" h="411" extrusionOk="0">
                  <a:moveTo>
                    <a:pt x="331" y="1"/>
                  </a:moveTo>
                  <a:cubicBezTo>
                    <a:pt x="322" y="1"/>
                    <a:pt x="301" y="43"/>
                    <a:pt x="301" y="43"/>
                  </a:cubicBezTo>
                  <a:cubicBezTo>
                    <a:pt x="234" y="177"/>
                    <a:pt x="134" y="244"/>
                    <a:pt x="34" y="344"/>
                  </a:cubicBezTo>
                  <a:cubicBezTo>
                    <a:pt x="34" y="344"/>
                    <a:pt x="1" y="410"/>
                    <a:pt x="1" y="410"/>
                  </a:cubicBezTo>
                  <a:cubicBezTo>
                    <a:pt x="68" y="377"/>
                    <a:pt x="168" y="277"/>
                    <a:pt x="201" y="210"/>
                  </a:cubicBezTo>
                  <a:cubicBezTo>
                    <a:pt x="268" y="144"/>
                    <a:pt x="301" y="77"/>
                    <a:pt x="335" y="10"/>
                  </a:cubicBezTo>
                  <a:cubicBezTo>
                    <a:pt x="335" y="3"/>
                    <a:pt x="33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-510337" y="3390768"/>
              <a:ext cx="66085" cy="120315"/>
            </a:xfrm>
            <a:custGeom>
              <a:avLst/>
              <a:gdLst/>
              <a:ahLst/>
              <a:cxnLst/>
              <a:rect l="l" t="t" r="r" b="b"/>
              <a:pathLst>
                <a:path w="485" h="883" extrusionOk="0">
                  <a:moveTo>
                    <a:pt x="484" y="1"/>
                  </a:moveTo>
                  <a:lnTo>
                    <a:pt x="484" y="1"/>
                  </a:lnTo>
                  <a:cubicBezTo>
                    <a:pt x="310" y="233"/>
                    <a:pt x="187" y="491"/>
                    <a:pt x="70" y="751"/>
                  </a:cubicBezTo>
                  <a:lnTo>
                    <a:pt x="70" y="751"/>
                  </a:lnTo>
                  <a:cubicBezTo>
                    <a:pt x="219" y="512"/>
                    <a:pt x="365" y="270"/>
                    <a:pt x="484" y="1"/>
                  </a:cubicBezTo>
                  <a:close/>
                  <a:moveTo>
                    <a:pt x="70" y="751"/>
                  </a:moveTo>
                  <a:lnTo>
                    <a:pt x="70" y="751"/>
                  </a:lnTo>
                  <a:cubicBezTo>
                    <a:pt x="52" y="779"/>
                    <a:pt x="35" y="807"/>
                    <a:pt x="17" y="835"/>
                  </a:cubicBezTo>
                  <a:cubicBezTo>
                    <a:pt x="17" y="859"/>
                    <a:pt x="1" y="882"/>
                    <a:pt x="3" y="882"/>
                  </a:cubicBezTo>
                  <a:cubicBezTo>
                    <a:pt x="4" y="882"/>
                    <a:pt x="8" y="878"/>
                    <a:pt x="17" y="868"/>
                  </a:cubicBezTo>
                  <a:cubicBezTo>
                    <a:pt x="35" y="829"/>
                    <a:pt x="52" y="790"/>
                    <a:pt x="70" y="7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10074" y="3527163"/>
              <a:ext cx="268291" cy="168278"/>
            </a:xfrm>
            <a:custGeom>
              <a:avLst/>
              <a:gdLst/>
              <a:ahLst/>
              <a:cxnLst/>
              <a:rect l="l" t="t" r="r" b="b"/>
              <a:pathLst>
                <a:path w="1969" h="1235" extrusionOk="0">
                  <a:moveTo>
                    <a:pt x="1835" y="201"/>
                  </a:moveTo>
                  <a:cubicBezTo>
                    <a:pt x="1802" y="268"/>
                    <a:pt x="1769" y="334"/>
                    <a:pt x="1735" y="401"/>
                  </a:cubicBezTo>
                  <a:cubicBezTo>
                    <a:pt x="1735" y="434"/>
                    <a:pt x="1735" y="434"/>
                    <a:pt x="1735" y="434"/>
                  </a:cubicBezTo>
                  <a:lnTo>
                    <a:pt x="1569" y="701"/>
                  </a:lnTo>
                  <a:cubicBezTo>
                    <a:pt x="1602" y="634"/>
                    <a:pt x="1602" y="601"/>
                    <a:pt x="1635" y="568"/>
                  </a:cubicBezTo>
                  <a:cubicBezTo>
                    <a:pt x="1669" y="434"/>
                    <a:pt x="1735" y="301"/>
                    <a:pt x="1835" y="201"/>
                  </a:cubicBezTo>
                  <a:close/>
                  <a:moveTo>
                    <a:pt x="1637" y="631"/>
                  </a:moveTo>
                  <a:cubicBezTo>
                    <a:pt x="1635" y="643"/>
                    <a:pt x="1635" y="656"/>
                    <a:pt x="1635" y="668"/>
                  </a:cubicBezTo>
                  <a:cubicBezTo>
                    <a:pt x="1602" y="701"/>
                    <a:pt x="1602" y="701"/>
                    <a:pt x="1602" y="701"/>
                  </a:cubicBezTo>
                  <a:lnTo>
                    <a:pt x="1602" y="701"/>
                  </a:lnTo>
                  <a:lnTo>
                    <a:pt x="1637" y="631"/>
                  </a:lnTo>
                  <a:close/>
                  <a:moveTo>
                    <a:pt x="1669" y="268"/>
                  </a:moveTo>
                  <a:cubicBezTo>
                    <a:pt x="1669" y="301"/>
                    <a:pt x="1669" y="334"/>
                    <a:pt x="1669" y="368"/>
                  </a:cubicBezTo>
                  <a:cubicBezTo>
                    <a:pt x="1569" y="501"/>
                    <a:pt x="1502" y="601"/>
                    <a:pt x="1468" y="735"/>
                  </a:cubicBezTo>
                  <a:cubicBezTo>
                    <a:pt x="1435" y="835"/>
                    <a:pt x="1402" y="901"/>
                    <a:pt x="1402" y="901"/>
                  </a:cubicBezTo>
                  <a:cubicBezTo>
                    <a:pt x="1335" y="768"/>
                    <a:pt x="1635" y="368"/>
                    <a:pt x="1669" y="268"/>
                  </a:cubicBezTo>
                  <a:close/>
                  <a:moveTo>
                    <a:pt x="1602" y="701"/>
                  </a:moveTo>
                  <a:cubicBezTo>
                    <a:pt x="1569" y="835"/>
                    <a:pt x="1502" y="968"/>
                    <a:pt x="1402" y="1035"/>
                  </a:cubicBezTo>
                  <a:cubicBezTo>
                    <a:pt x="1402" y="1001"/>
                    <a:pt x="1435" y="1001"/>
                    <a:pt x="1435" y="968"/>
                  </a:cubicBezTo>
                  <a:cubicBezTo>
                    <a:pt x="1435" y="968"/>
                    <a:pt x="1435" y="968"/>
                    <a:pt x="1435" y="935"/>
                  </a:cubicBezTo>
                  <a:cubicBezTo>
                    <a:pt x="1435" y="901"/>
                    <a:pt x="1435" y="868"/>
                    <a:pt x="1468" y="835"/>
                  </a:cubicBezTo>
                  <a:cubicBezTo>
                    <a:pt x="1475" y="822"/>
                    <a:pt x="1481" y="810"/>
                    <a:pt x="1487" y="797"/>
                  </a:cubicBezTo>
                  <a:lnTo>
                    <a:pt x="1487" y="797"/>
                  </a:lnTo>
                  <a:cubicBezTo>
                    <a:pt x="1476" y="841"/>
                    <a:pt x="1468" y="888"/>
                    <a:pt x="1468" y="935"/>
                  </a:cubicBezTo>
                  <a:cubicBezTo>
                    <a:pt x="1468" y="935"/>
                    <a:pt x="1535" y="868"/>
                    <a:pt x="1535" y="835"/>
                  </a:cubicBezTo>
                  <a:cubicBezTo>
                    <a:pt x="1535" y="801"/>
                    <a:pt x="1535" y="768"/>
                    <a:pt x="1569" y="768"/>
                  </a:cubicBezTo>
                  <a:lnTo>
                    <a:pt x="1602" y="701"/>
                  </a:lnTo>
                  <a:close/>
                  <a:moveTo>
                    <a:pt x="1935" y="1"/>
                  </a:moveTo>
                  <a:cubicBezTo>
                    <a:pt x="1848" y="117"/>
                    <a:pt x="1786" y="208"/>
                    <a:pt x="1728" y="318"/>
                  </a:cubicBezTo>
                  <a:lnTo>
                    <a:pt x="1728" y="318"/>
                  </a:lnTo>
                  <a:cubicBezTo>
                    <a:pt x="1735" y="288"/>
                    <a:pt x="1735" y="255"/>
                    <a:pt x="1735" y="234"/>
                  </a:cubicBezTo>
                  <a:cubicBezTo>
                    <a:pt x="1736" y="233"/>
                    <a:pt x="1737" y="232"/>
                    <a:pt x="1738" y="231"/>
                  </a:cubicBezTo>
                  <a:lnTo>
                    <a:pt x="1738" y="231"/>
                  </a:lnTo>
                  <a:cubicBezTo>
                    <a:pt x="1736" y="243"/>
                    <a:pt x="1735" y="256"/>
                    <a:pt x="1735" y="268"/>
                  </a:cubicBezTo>
                  <a:cubicBezTo>
                    <a:pt x="1735" y="268"/>
                    <a:pt x="1757" y="225"/>
                    <a:pt x="1748" y="225"/>
                  </a:cubicBezTo>
                  <a:cubicBezTo>
                    <a:pt x="1746" y="225"/>
                    <a:pt x="1743" y="227"/>
                    <a:pt x="1738" y="231"/>
                  </a:cubicBezTo>
                  <a:lnTo>
                    <a:pt x="1738" y="231"/>
                  </a:lnTo>
                  <a:cubicBezTo>
                    <a:pt x="1746" y="177"/>
                    <a:pt x="1769" y="122"/>
                    <a:pt x="1769" y="67"/>
                  </a:cubicBezTo>
                  <a:lnTo>
                    <a:pt x="1769" y="67"/>
                  </a:lnTo>
                  <a:cubicBezTo>
                    <a:pt x="1756" y="80"/>
                    <a:pt x="1735" y="101"/>
                    <a:pt x="1735" y="101"/>
                  </a:cubicBezTo>
                  <a:cubicBezTo>
                    <a:pt x="1535" y="401"/>
                    <a:pt x="1402" y="701"/>
                    <a:pt x="1335" y="1035"/>
                  </a:cubicBezTo>
                  <a:lnTo>
                    <a:pt x="1335" y="1035"/>
                  </a:lnTo>
                  <a:cubicBezTo>
                    <a:pt x="1348" y="1022"/>
                    <a:pt x="1368" y="1001"/>
                    <a:pt x="1368" y="1001"/>
                  </a:cubicBezTo>
                  <a:cubicBezTo>
                    <a:pt x="1368" y="968"/>
                    <a:pt x="1402" y="968"/>
                    <a:pt x="1402" y="935"/>
                  </a:cubicBezTo>
                  <a:lnTo>
                    <a:pt x="1402" y="935"/>
                  </a:lnTo>
                  <a:cubicBezTo>
                    <a:pt x="1402" y="1001"/>
                    <a:pt x="1368" y="1035"/>
                    <a:pt x="1368" y="1068"/>
                  </a:cubicBezTo>
                  <a:cubicBezTo>
                    <a:pt x="1335" y="1068"/>
                    <a:pt x="1335" y="1101"/>
                    <a:pt x="1335" y="1101"/>
                  </a:cubicBezTo>
                  <a:lnTo>
                    <a:pt x="1235" y="1101"/>
                  </a:lnTo>
                  <a:cubicBezTo>
                    <a:pt x="1268" y="1101"/>
                    <a:pt x="1268" y="1068"/>
                    <a:pt x="1268" y="1068"/>
                  </a:cubicBezTo>
                  <a:cubicBezTo>
                    <a:pt x="1268" y="1035"/>
                    <a:pt x="1268" y="1035"/>
                    <a:pt x="1268" y="1035"/>
                  </a:cubicBezTo>
                  <a:cubicBezTo>
                    <a:pt x="868" y="1068"/>
                    <a:pt x="468" y="1101"/>
                    <a:pt x="67" y="1101"/>
                  </a:cubicBezTo>
                  <a:cubicBezTo>
                    <a:pt x="34" y="1101"/>
                    <a:pt x="1" y="1202"/>
                    <a:pt x="1" y="1202"/>
                  </a:cubicBezTo>
                  <a:cubicBezTo>
                    <a:pt x="1" y="1235"/>
                    <a:pt x="1" y="1235"/>
                    <a:pt x="1" y="1235"/>
                  </a:cubicBezTo>
                  <a:lnTo>
                    <a:pt x="901" y="1235"/>
                  </a:lnTo>
                  <a:cubicBezTo>
                    <a:pt x="957" y="1224"/>
                    <a:pt x="1020" y="1224"/>
                    <a:pt x="1084" y="1224"/>
                  </a:cubicBezTo>
                  <a:cubicBezTo>
                    <a:pt x="1213" y="1224"/>
                    <a:pt x="1346" y="1224"/>
                    <a:pt x="1435" y="1135"/>
                  </a:cubicBezTo>
                  <a:cubicBezTo>
                    <a:pt x="1468" y="1101"/>
                    <a:pt x="1502" y="1068"/>
                    <a:pt x="1502" y="1001"/>
                  </a:cubicBezTo>
                  <a:cubicBezTo>
                    <a:pt x="1502" y="1035"/>
                    <a:pt x="1502" y="1035"/>
                    <a:pt x="1502" y="1035"/>
                  </a:cubicBezTo>
                  <a:cubicBezTo>
                    <a:pt x="1494" y="1051"/>
                    <a:pt x="1493" y="1057"/>
                    <a:pt x="1498" y="1057"/>
                  </a:cubicBezTo>
                  <a:cubicBezTo>
                    <a:pt x="1511" y="1057"/>
                    <a:pt x="1569" y="993"/>
                    <a:pt x="1569" y="968"/>
                  </a:cubicBezTo>
                  <a:lnTo>
                    <a:pt x="1702" y="534"/>
                  </a:lnTo>
                  <a:cubicBezTo>
                    <a:pt x="1802" y="368"/>
                    <a:pt x="1869" y="201"/>
                    <a:pt x="1935" y="34"/>
                  </a:cubicBezTo>
                  <a:cubicBezTo>
                    <a:pt x="1969" y="1"/>
                    <a:pt x="1935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05605" y="3654428"/>
              <a:ext cx="4633" cy="4769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3" y="1"/>
                  </a:moveTo>
                  <a:lnTo>
                    <a:pt x="0" y="34"/>
                  </a:lnTo>
                  <a:cubicBezTo>
                    <a:pt x="33" y="34"/>
                    <a:pt x="33" y="34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-12586" y="3884978"/>
              <a:ext cx="83390" cy="83253"/>
            </a:xfrm>
            <a:custGeom>
              <a:avLst/>
              <a:gdLst/>
              <a:ahLst/>
              <a:cxnLst/>
              <a:rect l="l" t="t" r="r" b="b"/>
              <a:pathLst>
                <a:path w="612" h="611" extrusionOk="0">
                  <a:moveTo>
                    <a:pt x="610" y="1"/>
                  </a:moveTo>
                  <a:lnTo>
                    <a:pt x="610" y="1"/>
                  </a:lnTo>
                  <a:cubicBezTo>
                    <a:pt x="610" y="1"/>
                    <a:pt x="607" y="4"/>
                    <a:pt x="601" y="10"/>
                  </a:cubicBezTo>
                  <a:cubicBezTo>
                    <a:pt x="501" y="110"/>
                    <a:pt x="367" y="210"/>
                    <a:pt x="267" y="343"/>
                  </a:cubicBezTo>
                  <a:cubicBezTo>
                    <a:pt x="201" y="377"/>
                    <a:pt x="134" y="444"/>
                    <a:pt x="67" y="510"/>
                  </a:cubicBezTo>
                  <a:cubicBezTo>
                    <a:pt x="67" y="510"/>
                    <a:pt x="0" y="610"/>
                    <a:pt x="34" y="610"/>
                  </a:cubicBezTo>
                  <a:cubicBezTo>
                    <a:pt x="100" y="544"/>
                    <a:pt x="167" y="477"/>
                    <a:pt x="234" y="410"/>
                  </a:cubicBezTo>
                  <a:lnTo>
                    <a:pt x="267" y="377"/>
                  </a:lnTo>
                  <a:lnTo>
                    <a:pt x="267" y="377"/>
                  </a:lnTo>
                  <a:cubicBezTo>
                    <a:pt x="267" y="410"/>
                    <a:pt x="234" y="444"/>
                    <a:pt x="267" y="444"/>
                  </a:cubicBezTo>
                  <a:cubicBezTo>
                    <a:pt x="301" y="377"/>
                    <a:pt x="367" y="343"/>
                    <a:pt x="401" y="277"/>
                  </a:cubicBezTo>
                  <a:cubicBezTo>
                    <a:pt x="434" y="277"/>
                    <a:pt x="467" y="210"/>
                    <a:pt x="467" y="177"/>
                  </a:cubicBezTo>
                  <a:cubicBezTo>
                    <a:pt x="501" y="143"/>
                    <a:pt x="534" y="110"/>
                    <a:pt x="567" y="77"/>
                  </a:cubicBezTo>
                  <a:cubicBezTo>
                    <a:pt x="567" y="50"/>
                    <a:pt x="611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-362633" y="3981721"/>
              <a:ext cx="1454685" cy="1767396"/>
            </a:xfrm>
            <a:custGeom>
              <a:avLst/>
              <a:gdLst/>
              <a:ahLst/>
              <a:cxnLst/>
              <a:rect l="l" t="t" r="r" b="b"/>
              <a:pathLst>
                <a:path w="10676" h="12971" extrusionOk="0">
                  <a:moveTo>
                    <a:pt x="1702" y="0"/>
                  </a:moveTo>
                  <a:cubicBezTo>
                    <a:pt x="1695" y="0"/>
                    <a:pt x="1690" y="3"/>
                    <a:pt x="1685" y="8"/>
                  </a:cubicBezTo>
                  <a:lnTo>
                    <a:pt x="1685" y="8"/>
                  </a:lnTo>
                  <a:cubicBezTo>
                    <a:pt x="1691" y="5"/>
                    <a:pt x="1697" y="3"/>
                    <a:pt x="1702" y="0"/>
                  </a:cubicBezTo>
                  <a:close/>
                  <a:moveTo>
                    <a:pt x="10508" y="11509"/>
                  </a:moveTo>
                  <a:cubicBezTo>
                    <a:pt x="10508" y="11510"/>
                    <a:pt x="10508" y="11511"/>
                    <a:pt x="10508" y="11513"/>
                  </a:cubicBezTo>
                  <a:lnTo>
                    <a:pt x="10508" y="11513"/>
                  </a:lnTo>
                  <a:cubicBezTo>
                    <a:pt x="10517" y="11509"/>
                    <a:pt x="10525" y="11509"/>
                    <a:pt x="10542" y="11509"/>
                  </a:cubicBezTo>
                  <a:close/>
                  <a:moveTo>
                    <a:pt x="1685" y="8"/>
                  </a:moveTo>
                  <a:cubicBezTo>
                    <a:pt x="1157" y="240"/>
                    <a:pt x="598" y="539"/>
                    <a:pt x="268" y="1034"/>
                  </a:cubicBezTo>
                  <a:cubicBezTo>
                    <a:pt x="1" y="1501"/>
                    <a:pt x="1" y="2035"/>
                    <a:pt x="101" y="2536"/>
                  </a:cubicBezTo>
                  <a:cubicBezTo>
                    <a:pt x="134" y="2836"/>
                    <a:pt x="234" y="3103"/>
                    <a:pt x="401" y="3370"/>
                  </a:cubicBezTo>
                  <a:cubicBezTo>
                    <a:pt x="601" y="3670"/>
                    <a:pt x="868" y="3937"/>
                    <a:pt x="1035" y="4270"/>
                  </a:cubicBezTo>
                  <a:cubicBezTo>
                    <a:pt x="1469" y="4937"/>
                    <a:pt x="1702" y="5671"/>
                    <a:pt x="1836" y="6438"/>
                  </a:cubicBezTo>
                  <a:cubicBezTo>
                    <a:pt x="1969" y="7139"/>
                    <a:pt x="2069" y="7839"/>
                    <a:pt x="2303" y="8540"/>
                  </a:cubicBezTo>
                  <a:cubicBezTo>
                    <a:pt x="2503" y="9207"/>
                    <a:pt x="2770" y="9807"/>
                    <a:pt x="3103" y="10408"/>
                  </a:cubicBezTo>
                  <a:cubicBezTo>
                    <a:pt x="3437" y="11008"/>
                    <a:pt x="3837" y="11609"/>
                    <a:pt x="4304" y="12109"/>
                  </a:cubicBezTo>
                  <a:cubicBezTo>
                    <a:pt x="4838" y="12676"/>
                    <a:pt x="5505" y="12776"/>
                    <a:pt x="6239" y="12843"/>
                  </a:cubicBezTo>
                  <a:cubicBezTo>
                    <a:pt x="6672" y="12910"/>
                    <a:pt x="7139" y="12943"/>
                    <a:pt x="7573" y="12943"/>
                  </a:cubicBezTo>
                  <a:cubicBezTo>
                    <a:pt x="7723" y="12957"/>
                    <a:pt x="7873" y="12970"/>
                    <a:pt x="8020" y="12970"/>
                  </a:cubicBezTo>
                  <a:cubicBezTo>
                    <a:pt x="8234" y="12970"/>
                    <a:pt x="8443" y="12942"/>
                    <a:pt x="8640" y="12843"/>
                  </a:cubicBezTo>
                  <a:cubicBezTo>
                    <a:pt x="9041" y="12676"/>
                    <a:pt x="9374" y="12376"/>
                    <a:pt x="9708" y="12142"/>
                  </a:cubicBezTo>
                  <a:cubicBezTo>
                    <a:pt x="9841" y="12042"/>
                    <a:pt x="9975" y="11909"/>
                    <a:pt x="10108" y="11809"/>
                  </a:cubicBezTo>
                  <a:lnTo>
                    <a:pt x="10108" y="11809"/>
                  </a:lnTo>
                  <a:cubicBezTo>
                    <a:pt x="10108" y="11842"/>
                    <a:pt x="10075" y="11876"/>
                    <a:pt x="10075" y="11909"/>
                  </a:cubicBezTo>
                  <a:lnTo>
                    <a:pt x="10075" y="11942"/>
                  </a:lnTo>
                  <a:lnTo>
                    <a:pt x="10475" y="11642"/>
                  </a:lnTo>
                  <a:cubicBezTo>
                    <a:pt x="10475" y="11610"/>
                    <a:pt x="10506" y="11547"/>
                    <a:pt x="10508" y="11513"/>
                  </a:cubicBezTo>
                  <a:lnTo>
                    <a:pt x="10508" y="11513"/>
                  </a:lnTo>
                  <a:cubicBezTo>
                    <a:pt x="10500" y="11517"/>
                    <a:pt x="10492" y="11525"/>
                    <a:pt x="10475" y="11542"/>
                  </a:cubicBezTo>
                  <a:cubicBezTo>
                    <a:pt x="10542" y="11475"/>
                    <a:pt x="10575" y="11409"/>
                    <a:pt x="10642" y="11342"/>
                  </a:cubicBezTo>
                  <a:cubicBezTo>
                    <a:pt x="10642" y="11342"/>
                    <a:pt x="10675" y="11242"/>
                    <a:pt x="10675" y="11242"/>
                  </a:cubicBezTo>
                  <a:lnTo>
                    <a:pt x="10675" y="11242"/>
                  </a:lnTo>
                  <a:cubicBezTo>
                    <a:pt x="10642" y="11275"/>
                    <a:pt x="10608" y="11309"/>
                    <a:pt x="10575" y="11342"/>
                  </a:cubicBezTo>
                  <a:cubicBezTo>
                    <a:pt x="10041" y="11809"/>
                    <a:pt x="9474" y="12276"/>
                    <a:pt x="8841" y="12609"/>
                  </a:cubicBezTo>
                  <a:cubicBezTo>
                    <a:pt x="8553" y="12769"/>
                    <a:pt x="8228" y="12814"/>
                    <a:pt x="7898" y="12814"/>
                  </a:cubicBezTo>
                  <a:cubicBezTo>
                    <a:pt x="7537" y="12814"/>
                    <a:pt x="7170" y="12760"/>
                    <a:pt x="6839" y="12743"/>
                  </a:cubicBezTo>
                  <a:cubicBezTo>
                    <a:pt x="6239" y="12676"/>
                    <a:pt x="5538" y="12676"/>
                    <a:pt x="5004" y="12409"/>
                  </a:cubicBezTo>
                  <a:cubicBezTo>
                    <a:pt x="4437" y="12142"/>
                    <a:pt x="4037" y="11542"/>
                    <a:pt x="3704" y="11042"/>
                  </a:cubicBezTo>
                  <a:cubicBezTo>
                    <a:pt x="2970" y="9974"/>
                    <a:pt x="2436" y="8773"/>
                    <a:pt x="2169" y="7506"/>
                  </a:cubicBezTo>
                  <a:cubicBezTo>
                    <a:pt x="2036" y="6872"/>
                    <a:pt x="1969" y="6238"/>
                    <a:pt x="1802" y="5604"/>
                  </a:cubicBezTo>
                  <a:cubicBezTo>
                    <a:pt x="1635" y="5037"/>
                    <a:pt x="1369" y="4470"/>
                    <a:pt x="1035" y="3937"/>
                  </a:cubicBezTo>
                  <a:cubicBezTo>
                    <a:pt x="835" y="3670"/>
                    <a:pt x="601" y="3403"/>
                    <a:pt x="401" y="3103"/>
                  </a:cubicBezTo>
                  <a:cubicBezTo>
                    <a:pt x="234" y="2769"/>
                    <a:pt x="168" y="2402"/>
                    <a:pt x="134" y="2069"/>
                  </a:cubicBezTo>
                  <a:cubicBezTo>
                    <a:pt x="101" y="1535"/>
                    <a:pt x="168" y="1068"/>
                    <a:pt x="601" y="701"/>
                  </a:cubicBezTo>
                  <a:cubicBezTo>
                    <a:pt x="902" y="434"/>
                    <a:pt x="1302" y="234"/>
                    <a:pt x="1669" y="67"/>
                  </a:cubicBezTo>
                  <a:cubicBezTo>
                    <a:pt x="1669" y="67"/>
                    <a:pt x="1669" y="25"/>
                    <a:pt x="168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951033" y="3244427"/>
              <a:ext cx="154652" cy="134759"/>
            </a:xfrm>
            <a:custGeom>
              <a:avLst/>
              <a:gdLst/>
              <a:ahLst/>
              <a:cxnLst/>
              <a:rect l="l" t="t" r="r" b="b"/>
              <a:pathLst>
                <a:path w="1135" h="989" extrusionOk="0">
                  <a:moveTo>
                    <a:pt x="1011" y="1"/>
                  </a:moveTo>
                  <a:cubicBezTo>
                    <a:pt x="831" y="1"/>
                    <a:pt x="517" y="297"/>
                    <a:pt x="434" y="408"/>
                  </a:cubicBezTo>
                  <a:cubicBezTo>
                    <a:pt x="267" y="575"/>
                    <a:pt x="134" y="741"/>
                    <a:pt x="0" y="975"/>
                  </a:cubicBezTo>
                  <a:cubicBezTo>
                    <a:pt x="0" y="985"/>
                    <a:pt x="0" y="989"/>
                    <a:pt x="1" y="989"/>
                  </a:cubicBezTo>
                  <a:cubicBezTo>
                    <a:pt x="3" y="989"/>
                    <a:pt x="10" y="965"/>
                    <a:pt x="33" y="942"/>
                  </a:cubicBezTo>
                  <a:cubicBezTo>
                    <a:pt x="200" y="675"/>
                    <a:pt x="400" y="408"/>
                    <a:pt x="701" y="208"/>
                  </a:cubicBezTo>
                  <a:cubicBezTo>
                    <a:pt x="782" y="154"/>
                    <a:pt x="906" y="56"/>
                    <a:pt x="1021" y="56"/>
                  </a:cubicBezTo>
                  <a:cubicBezTo>
                    <a:pt x="1049" y="56"/>
                    <a:pt x="1075" y="62"/>
                    <a:pt x="1101" y="74"/>
                  </a:cubicBezTo>
                  <a:cubicBezTo>
                    <a:pt x="1101" y="74"/>
                    <a:pt x="1134" y="41"/>
                    <a:pt x="1101" y="41"/>
                  </a:cubicBezTo>
                  <a:cubicBezTo>
                    <a:pt x="1078" y="13"/>
                    <a:pt x="1048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925961" y="3295388"/>
              <a:ext cx="56956" cy="67175"/>
            </a:xfrm>
            <a:custGeom>
              <a:avLst/>
              <a:gdLst/>
              <a:ahLst/>
              <a:cxnLst/>
              <a:rect l="l" t="t" r="r" b="b"/>
              <a:pathLst>
                <a:path w="418" h="493" extrusionOk="0">
                  <a:moveTo>
                    <a:pt x="418" y="0"/>
                  </a:moveTo>
                  <a:cubicBezTo>
                    <a:pt x="251" y="134"/>
                    <a:pt x="117" y="301"/>
                    <a:pt x="17" y="467"/>
                  </a:cubicBezTo>
                  <a:cubicBezTo>
                    <a:pt x="117" y="301"/>
                    <a:pt x="251" y="167"/>
                    <a:pt x="418" y="34"/>
                  </a:cubicBezTo>
                  <a:cubicBezTo>
                    <a:pt x="418" y="0"/>
                    <a:pt x="418" y="0"/>
                    <a:pt x="418" y="0"/>
                  </a:cubicBezTo>
                  <a:close/>
                  <a:moveTo>
                    <a:pt x="17" y="467"/>
                  </a:moveTo>
                  <a:cubicBezTo>
                    <a:pt x="1" y="484"/>
                    <a:pt x="1" y="493"/>
                    <a:pt x="5" y="493"/>
                  </a:cubicBezTo>
                  <a:cubicBezTo>
                    <a:pt x="9" y="493"/>
                    <a:pt x="17" y="484"/>
                    <a:pt x="17" y="4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110046" y="3252739"/>
              <a:ext cx="104646" cy="20030"/>
            </a:xfrm>
            <a:custGeom>
              <a:avLst/>
              <a:gdLst/>
              <a:ahLst/>
              <a:cxnLst/>
              <a:rect l="l" t="t" r="r" b="b"/>
              <a:pathLst>
                <a:path w="768" h="147" extrusionOk="0">
                  <a:moveTo>
                    <a:pt x="357" y="0"/>
                  </a:moveTo>
                  <a:cubicBezTo>
                    <a:pt x="240" y="0"/>
                    <a:pt x="121" y="17"/>
                    <a:pt x="1" y="47"/>
                  </a:cubicBezTo>
                  <a:cubicBezTo>
                    <a:pt x="1" y="47"/>
                    <a:pt x="1" y="80"/>
                    <a:pt x="1" y="80"/>
                  </a:cubicBezTo>
                  <a:cubicBezTo>
                    <a:pt x="98" y="68"/>
                    <a:pt x="191" y="60"/>
                    <a:pt x="283" y="60"/>
                  </a:cubicBezTo>
                  <a:cubicBezTo>
                    <a:pt x="443" y="60"/>
                    <a:pt x="599" y="83"/>
                    <a:pt x="768" y="147"/>
                  </a:cubicBezTo>
                  <a:cubicBezTo>
                    <a:pt x="768" y="147"/>
                    <a:pt x="768" y="80"/>
                    <a:pt x="768" y="80"/>
                  </a:cubicBezTo>
                  <a:cubicBezTo>
                    <a:pt x="639" y="25"/>
                    <a:pt x="501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314570" y="3299884"/>
              <a:ext cx="321976" cy="404685"/>
            </a:xfrm>
            <a:custGeom>
              <a:avLst/>
              <a:gdLst/>
              <a:ahLst/>
              <a:cxnLst/>
              <a:rect l="l" t="t" r="r" b="b"/>
              <a:pathLst>
                <a:path w="2363" h="2970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601" y="334"/>
                    <a:pt x="1168" y="768"/>
                    <a:pt x="1568" y="1302"/>
                  </a:cubicBezTo>
                  <a:cubicBezTo>
                    <a:pt x="1957" y="1755"/>
                    <a:pt x="2315" y="2335"/>
                    <a:pt x="2304" y="2918"/>
                  </a:cubicBezTo>
                  <a:lnTo>
                    <a:pt x="2304" y="2918"/>
                  </a:lnTo>
                  <a:cubicBezTo>
                    <a:pt x="2362" y="2324"/>
                    <a:pt x="2032" y="1764"/>
                    <a:pt x="1669" y="1335"/>
                  </a:cubicBezTo>
                  <a:cubicBezTo>
                    <a:pt x="1235" y="768"/>
                    <a:pt x="668" y="301"/>
                    <a:pt x="34" y="1"/>
                  </a:cubicBezTo>
                  <a:close/>
                  <a:moveTo>
                    <a:pt x="2304" y="2918"/>
                  </a:moveTo>
                  <a:cubicBezTo>
                    <a:pt x="2304" y="2924"/>
                    <a:pt x="2303" y="2930"/>
                    <a:pt x="2302" y="2936"/>
                  </a:cubicBezTo>
                  <a:cubicBezTo>
                    <a:pt x="2302" y="2970"/>
                    <a:pt x="2302" y="2970"/>
                    <a:pt x="2302" y="2970"/>
                  </a:cubicBezTo>
                  <a:cubicBezTo>
                    <a:pt x="2303" y="2952"/>
                    <a:pt x="2304" y="2935"/>
                    <a:pt x="2304" y="2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791883" y="5471570"/>
              <a:ext cx="345549" cy="265157"/>
            </a:xfrm>
            <a:custGeom>
              <a:avLst/>
              <a:gdLst/>
              <a:ahLst/>
              <a:cxnLst/>
              <a:rect l="l" t="t" r="r" b="b"/>
              <a:pathLst>
                <a:path w="2536" h="1946" extrusionOk="0">
                  <a:moveTo>
                    <a:pt x="2534" y="1"/>
                  </a:moveTo>
                  <a:cubicBezTo>
                    <a:pt x="2533" y="1"/>
                    <a:pt x="2531" y="4"/>
                    <a:pt x="2529" y="8"/>
                  </a:cubicBezTo>
                  <a:lnTo>
                    <a:pt x="2529" y="8"/>
                  </a:lnTo>
                  <a:cubicBezTo>
                    <a:pt x="2531" y="8"/>
                    <a:pt x="2533" y="8"/>
                    <a:pt x="2536" y="8"/>
                  </a:cubicBezTo>
                  <a:cubicBezTo>
                    <a:pt x="2536" y="3"/>
                    <a:pt x="2535" y="1"/>
                    <a:pt x="2534" y="1"/>
                  </a:cubicBezTo>
                  <a:close/>
                  <a:moveTo>
                    <a:pt x="2235" y="274"/>
                  </a:moveTo>
                  <a:lnTo>
                    <a:pt x="2235" y="274"/>
                  </a:lnTo>
                  <a:cubicBezTo>
                    <a:pt x="2202" y="308"/>
                    <a:pt x="2169" y="375"/>
                    <a:pt x="2102" y="441"/>
                  </a:cubicBezTo>
                  <a:cubicBezTo>
                    <a:pt x="2102" y="441"/>
                    <a:pt x="2102" y="475"/>
                    <a:pt x="2102" y="475"/>
                  </a:cubicBezTo>
                  <a:cubicBezTo>
                    <a:pt x="2069" y="508"/>
                    <a:pt x="2069" y="508"/>
                    <a:pt x="2035" y="541"/>
                  </a:cubicBezTo>
                  <a:cubicBezTo>
                    <a:pt x="2035" y="508"/>
                    <a:pt x="2035" y="508"/>
                    <a:pt x="2035" y="508"/>
                  </a:cubicBezTo>
                  <a:cubicBezTo>
                    <a:pt x="2102" y="408"/>
                    <a:pt x="2169" y="341"/>
                    <a:pt x="2235" y="274"/>
                  </a:cubicBezTo>
                  <a:close/>
                  <a:moveTo>
                    <a:pt x="1951" y="723"/>
                  </a:moveTo>
                  <a:cubicBezTo>
                    <a:pt x="1946" y="729"/>
                    <a:pt x="1941" y="735"/>
                    <a:pt x="1935" y="741"/>
                  </a:cubicBezTo>
                  <a:cubicBezTo>
                    <a:pt x="1935" y="746"/>
                    <a:pt x="1936" y="748"/>
                    <a:pt x="1937" y="748"/>
                  </a:cubicBezTo>
                  <a:cubicBezTo>
                    <a:pt x="1940" y="748"/>
                    <a:pt x="1945" y="737"/>
                    <a:pt x="1951" y="723"/>
                  </a:cubicBezTo>
                  <a:close/>
                  <a:moveTo>
                    <a:pt x="1705" y="905"/>
                  </a:moveTo>
                  <a:cubicBezTo>
                    <a:pt x="1704" y="906"/>
                    <a:pt x="1703" y="907"/>
                    <a:pt x="1702" y="908"/>
                  </a:cubicBezTo>
                  <a:cubicBezTo>
                    <a:pt x="1702" y="915"/>
                    <a:pt x="1702" y="917"/>
                    <a:pt x="1702" y="917"/>
                  </a:cubicBezTo>
                  <a:cubicBezTo>
                    <a:pt x="1702" y="917"/>
                    <a:pt x="1703" y="913"/>
                    <a:pt x="1705" y="905"/>
                  </a:cubicBezTo>
                  <a:close/>
                  <a:moveTo>
                    <a:pt x="2529" y="8"/>
                  </a:moveTo>
                  <a:cubicBezTo>
                    <a:pt x="2502" y="13"/>
                    <a:pt x="2500" y="41"/>
                    <a:pt x="2469" y="41"/>
                  </a:cubicBezTo>
                  <a:cubicBezTo>
                    <a:pt x="2436" y="74"/>
                    <a:pt x="2402" y="74"/>
                    <a:pt x="2369" y="108"/>
                  </a:cubicBezTo>
                  <a:cubicBezTo>
                    <a:pt x="2369" y="108"/>
                    <a:pt x="2336" y="141"/>
                    <a:pt x="2336" y="141"/>
                  </a:cubicBezTo>
                  <a:cubicBezTo>
                    <a:pt x="2135" y="274"/>
                    <a:pt x="2002" y="441"/>
                    <a:pt x="1869" y="641"/>
                  </a:cubicBezTo>
                  <a:cubicBezTo>
                    <a:pt x="1602" y="875"/>
                    <a:pt x="1368" y="1108"/>
                    <a:pt x="1101" y="1342"/>
                  </a:cubicBezTo>
                  <a:cubicBezTo>
                    <a:pt x="768" y="1609"/>
                    <a:pt x="501" y="1809"/>
                    <a:pt x="67" y="1842"/>
                  </a:cubicBezTo>
                  <a:cubicBezTo>
                    <a:pt x="34" y="1842"/>
                    <a:pt x="1" y="1942"/>
                    <a:pt x="1" y="1942"/>
                  </a:cubicBezTo>
                  <a:cubicBezTo>
                    <a:pt x="23" y="1944"/>
                    <a:pt x="46" y="1945"/>
                    <a:pt x="69" y="1945"/>
                  </a:cubicBezTo>
                  <a:cubicBezTo>
                    <a:pt x="443" y="1945"/>
                    <a:pt x="783" y="1694"/>
                    <a:pt x="1035" y="1442"/>
                  </a:cubicBezTo>
                  <a:cubicBezTo>
                    <a:pt x="1235" y="1275"/>
                    <a:pt x="1435" y="1108"/>
                    <a:pt x="1635" y="942"/>
                  </a:cubicBezTo>
                  <a:cubicBezTo>
                    <a:pt x="1668" y="908"/>
                    <a:pt x="1702" y="875"/>
                    <a:pt x="1735" y="842"/>
                  </a:cubicBezTo>
                  <a:lnTo>
                    <a:pt x="1735" y="842"/>
                  </a:lnTo>
                  <a:cubicBezTo>
                    <a:pt x="1716" y="860"/>
                    <a:pt x="1708" y="889"/>
                    <a:pt x="1705" y="905"/>
                  </a:cubicBezTo>
                  <a:lnTo>
                    <a:pt x="1705" y="905"/>
                  </a:lnTo>
                  <a:cubicBezTo>
                    <a:pt x="1739" y="873"/>
                    <a:pt x="1803" y="840"/>
                    <a:pt x="1835" y="775"/>
                  </a:cubicBezTo>
                  <a:cubicBezTo>
                    <a:pt x="1869" y="775"/>
                    <a:pt x="1935" y="708"/>
                    <a:pt x="1969" y="675"/>
                  </a:cubicBezTo>
                  <a:lnTo>
                    <a:pt x="1969" y="675"/>
                  </a:lnTo>
                  <a:cubicBezTo>
                    <a:pt x="1969" y="675"/>
                    <a:pt x="1960" y="702"/>
                    <a:pt x="1951" y="723"/>
                  </a:cubicBezTo>
                  <a:lnTo>
                    <a:pt x="1951" y="723"/>
                  </a:lnTo>
                  <a:cubicBezTo>
                    <a:pt x="2144" y="497"/>
                    <a:pt x="2307" y="303"/>
                    <a:pt x="2502" y="108"/>
                  </a:cubicBezTo>
                  <a:cubicBezTo>
                    <a:pt x="2502" y="84"/>
                    <a:pt x="2519" y="28"/>
                    <a:pt x="2529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87442" y="3772564"/>
              <a:ext cx="104646" cy="86524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767" y="1"/>
                  </a:moveTo>
                  <a:cubicBezTo>
                    <a:pt x="500" y="201"/>
                    <a:pt x="234" y="401"/>
                    <a:pt x="0" y="601"/>
                  </a:cubicBezTo>
                  <a:cubicBezTo>
                    <a:pt x="0" y="614"/>
                    <a:pt x="0" y="626"/>
                    <a:pt x="0" y="635"/>
                  </a:cubicBezTo>
                  <a:cubicBezTo>
                    <a:pt x="234" y="435"/>
                    <a:pt x="500" y="234"/>
                    <a:pt x="767" y="34"/>
                  </a:cubicBez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782753" y="4836197"/>
              <a:ext cx="22891" cy="104646"/>
            </a:xfrm>
            <a:custGeom>
              <a:avLst/>
              <a:gdLst/>
              <a:ahLst/>
              <a:cxnLst/>
              <a:rect l="l" t="t" r="r" b="b"/>
              <a:pathLst>
                <a:path w="168" h="768" extrusionOk="0">
                  <a:moveTo>
                    <a:pt x="67" y="1"/>
                  </a:moveTo>
                  <a:cubicBezTo>
                    <a:pt x="67" y="34"/>
                    <a:pt x="0" y="67"/>
                    <a:pt x="0" y="101"/>
                  </a:cubicBezTo>
                  <a:cubicBezTo>
                    <a:pt x="67" y="334"/>
                    <a:pt x="67" y="534"/>
                    <a:pt x="134" y="768"/>
                  </a:cubicBezTo>
                  <a:cubicBezTo>
                    <a:pt x="134" y="768"/>
                    <a:pt x="167" y="701"/>
                    <a:pt x="167" y="701"/>
                  </a:cubicBezTo>
                  <a:cubicBezTo>
                    <a:pt x="134" y="468"/>
                    <a:pt x="101" y="2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732746" y="4118116"/>
              <a:ext cx="54639" cy="277284"/>
            </a:xfrm>
            <a:custGeom>
              <a:avLst/>
              <a:gdLst/>
              <a:ahLst/>
              <a:cxnLst/>
              <a:rect l="l" t="t" r="r" b="b"/>
              <a:pathLst>
                <a:path w="401" h="2035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701"/>
                    <a:pt x="101" y="1435"/>
                    <a:pt x="401" y="2035"/>
                  </a:cubicBezTo>
                  <a:cubicBezTo>
                    <a:pt x="234" y="1368"/>
                    <a:pt x="67" y="7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569100" y="3636306"/>
              <a:ext cx="109279" cy="313665"/>
            </a:xfrm>
            <a:custGeom>
              <a:avLst/>
              <a:gdLst/>
              <a:ahLst/>
              <a:cxnLst/>
              <a:rect l="l" t="t" r="r" b="b"/>
              <a:pathLst>
                <a:path w="802" h="2302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334" y="767"/>
                    <a:pt x="568" y="1535"/>
                    <a:pt x="768" y="2302"/>
                  </a:cubicBezTo>
                  <a:cubicBezTo>
                    <a:pt x="768" y="2302"/>
                    <a:pt x="801" y="2269"/>
                    <a:pt x="801" y="2269"/>
                  </a:cubicBezTo>
                  <a:cubicBezTo>
                    <a:pt x="668" y="1468"/>
                    <a:pt x="368" y="7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163" y="4013469"/>
              <a:ext cx="9266" cy="122904"/>
            </a:xfrm>
            <a:custGeom>
              <a:avLst/>
              <a:gdLst/>
              <a:ahLst/>
              <a:cxnLst/>
              <a:rect l="l" t="t" r="r" b="b"/>
              <a:pathLst>
                <a:path w="68" h="902" extrusionOk="0">
                  <a:moveTo>
                    <a:pt x="68" y="1"/>
                  </a:moveTo>
                  <a:lnTo>
                    <a:pt x="68" y="1"/>
                  </a:lnTo>
                  <a:cubicBezTo>
                    <a:pt x="68" y="1"/>
                    <a:pt x="34" y="34"/>
                    <a:pt x="34" y="34"/>
                  </a:cubicBezTo>
                  <a:cubicBezTo>
                    <a:pt x="1" y="334"/>
                    <a:pt x="1" y="635"/>
                    <a:pt x="34" y="902"/>
                  </a:cubicBezTo>
                  <a:cubicBezTo>
                    <a:pt x="34" y="902"/>
                    <a:pt x="68" y="868"/>
                    <a:pt x="68" y="868"/>
                  </a:cubicBezTo>
                  <a:cubicBezTo>
                    <a:pt x="68" y="568"/>
                    <a:pt x="34" y="30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040" y="4081735"/>
              <a:ext cx="4633" cy="136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0" y="0"/>
                    <a:pt x="0" y="0"/>
                  </a:cubicBezTo>
                  <a:cubicBezTo>
                    <a:pt x="0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016300" y="5419110"/>
              <a:ext cx="91565" cy="141163"/>
            </a:xfrm>
            <a:custGeom>
              <a:avLst/>
              <a:gdLst/>
              <a:ahLst/>
              <a:cxnLst/>
              <a:rect l="l" t="t" r="r" b="b"/>
              <a:pathLst>
                <a:path w="672" h="1036" extrusionOk="0">
                  <a:moveTo>
                    <a:pt x="668" y="1"/>
                  </a:moveTo>
                  <a:cubicBezTo>
                    <a:pt x="664" y="1"/>
                    <a:pt x="655" y="9"/>
                    <a:pt x="655" y="26"/>
                  </a:cubicBezTo>
                  <a:cubicBezTo>
                    <a:pt x="672" y="9"/>
                    <a:pt x="672" y="1"/>
                    <a:pt x="668" y="1"/>
                  </a:cubicBezTo>
                  <a:close/>
                  <a:moveTo>
                    <a:pt x="651" y="33"/>
                  </a:moveTo>
                  <a:cubicBezTo>
                    <a:pt x="452" y="364"/>
                    <a:pt x="253" y="695"/>
                    <a:pt x="21" y="993"/>
                  </a:cubicBezTo>
                  <a:cubicBezTo>
                    <a:pt x="21" y="993"/>
                    <a:pt x="0" y="1036"/>
                    <a:pt x="9" y="1036"/>
                  </a:cubicBezTo>
                  <a:cubicBezTo>
                    <a:pt x="11" y="1036"/>
                    <a:pt x="15" y="1033"/>
                    <a:pt x="21" y="1026"/>
                  </a:cubicBezTo>
                  <a:cubicBezTo>
                    <a:pt x="253" y="695"/>
                    <a:pt x="452" y="364"/>
                    <a:pt x="65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73747" y="3399898"/>
              <a:ext cx="100149" cy="63769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34" y="1"/>
                  </a:moveTo>
                  <a:cubicBezTo>
                    <a:pt x="434" y="1"/>
                    <a:pt x="200" y="201"/>
                    <a:pt x="34" y="434"/>
                  </a:cubicBezTo>
                  <a:cubicBezTo>
                    <a:pt x="34" y="434"/>
                    <a:pt x="0" y="468"/>
                    <a:pt x="34" y="468"/>
                  </a:cubicBezTo>
                  <a:cubicBezTo>
                    <a:pt x="200" y="234"/>
                    <a:pt x="434" y="134"/>
                    <a:pt x="701" y="67"/>
                  </a:cubicBezTo>
                  <a:cubicBezTo>
                    <a:pt x="701" y="67"/>
                    <a:pt x="734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-108103" y="4104490"/>
              <a:ext cx="104782" cy="204659"/>
            </a:xfrm>
            <a:custGeom>
              <a:avLst/>
              <a:gdLst/>
              <a:ahLst/>
              <a:cxnLst/>
              <a:rect l="l" t="t" r="r" b="b"/>
              <a:pathLst>
                <a:path w="769" h="1502" extrusionOk="0">
                  <a:moveTo>
                    <a:pt x="768" y="0"/>
                  </a:moveTo>
                  <a:lnTo>
                    <a:pt x="768" y="0"/>
                  </a:lnTo>
                  <a:cubicBezTo>
                    <a:pt x="301" y="300"/>
                    <a:pt x="1" y="967"/>
                    <a:pt x="101" y="1501"/>
                  </a:cubicBezTo>
                  <a:cubicBezTo>
                    <a:pt x="101" y="1501"/>
                    <a:pt x="134" y="1468"/>
                    <a:pt x="134" y="1468"/>
                  </a:cubicBezTo>
                  <a:cubicBezTo>
                    <a:pt x="101" y="901"/>
                    <a:pt x="301" y="400"/>
                    <a:pt x="735" y="33"/>
                  </a:cubicBezTo>
                  <a:cubicBezTo>
                    <a:pt x="735" y="33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0176" y="4677183"/>
              <a:ext cx="31884" cy="195530"/>
            </a:xfrm>
            <a:custGeom>
              <a:avLst/>
              <a:gdLst/>
              <a:ahLst/>
              <a:cxnLst/>
              <a:rect l="l" t="t" r="r" b="b"/>
              <a:pathLst>
                <a:path w="234" h="1435" extrusionOk="0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33" y="267"/>
                    <a:pt x="100" y="500"/>
                    <a:pt x="134" y="734"/>
                  </a:cubicBezTo>
                  <a:cubicBezTo>
                    <a:pt x="167" y="967"/>
                    <a:pt x="167" y="1201"/>
                    <a:pt x="200" y="1434"/>
                  </a:cubicBezTo>
                  <a:cubicBezTo>
                    <a:pt x="200" y="1434"/>
                    <a:pt x="234" y="1434"/>
                    <a:pt x="234" y="1401"/>
                  </a:cubicBezTo>
                  <a:cubicBezTo>
                    <a:pt x="234" y="934"/>
                    <a:pt x="134" y="4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-126225" y="4613551"/>
              <a:ext cx="86524" cy="386426"/>
            </a:xfrm>
            <a:custGeom>
              <a:avLst/>
              <a:gdLst/>
              <a:ahLst/>
              <a:cxnLst/>
              <a:rect l="l" t="t" r="r" b="b"/>
              <a:pathLst>
                <a:path w="635" h="2836" extrusionOk="0">
                  <a:moveTo>
                    <a:pt x="34" y="0"/>
                  </a:moveTo>
                  <a:cubicBezTo>
                    <a:pt x="34" y="0"/>
                    <a:pt x="0" y="0"/>
                    <a:pt x="0" y="33"/>
                  </a:cubicBezTo>
                  <a:cubicBezTo>
                    <a:pt x="267" y="934"/>
                    <a:pt x="401" y="1901"/>
                    <a:pt x="601" y="2835"/>
                  </a:cubicBezTo>
                  <a:cubicBezTo>
                    <a:pt x="601" y="2835"/>
                    <a:pt x="634" y="2802"/>
                    <a:pt x="634" y="2769"/>
                  </a:cubicBezTo>
                  <a:cubicBezTo>
                    <a:pt x="568" y="1835"/>
                    <a:pt x="301" y="8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164686" y="5013469"/>
              <a:ext cx="291046" cy="527317"/>
            </a:xfrm>
            <a:custGeom>
              <a:avLst/>
              <a:gdLst/>
              <a:ahLst/>
              <a:cxnLst/>
              <a:rect l="l" t="t" r="r" b="b"/>
              <a:pathLst>
                <a:path w="2136" h="3870" extrusionOk="0">
                  <a:moveTo>
                    <a:pt x="67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267" y="1435"/>
                    <a:pt x="1001" y="2969"/>
                    <a:pt x="2102" y="3870"/>
                  </a:cubicBezTo>
                  <a:cubicBezTo>
                    <a:pt x="2102" y="3870"/>
                    <a:pt x="2135" y="3837"/>
                    <a:pt x="2135" y="3837"/>
                  </a:cubicBezTo>
                  <a:cubicBezTo>
                    <a:pt x="1668" y="3303"/>
                    <a:pt x="1201" y="2736"/>
                    <a:pt x="834" y="2102"/>
                  </a:cubicBezTo>
                  <a:cubicBezTo>
                    <a:pt x="467" y="1435"/>
                    <a:pt x="200" y="7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14652" y="5306970"/>
              <a:ext cx="95517" cy="133941"/>
            </a:xfrm>
            <a:custGeom>
              <a:avLst/>
              <a:gdLst/>
              <a:ahLst/>
              <a:cxnLst/>
              <a:rect l="l" t="t" r="r" b="b"/>
              <a:pathLst>
                <a:path w="701" h="983" extrusionOk="0">
                  <a:moveTo>
                    <a:pt x="700" y="1"/>
                  </a:moveTo>
                  <a:cubicBezTo>
                    <a:pt x="698" y="1"/>
                    <a:pt x="691" y="24"/>
                    <a:pt x="667" y="48"/>
                  </a:cubicBezTo>
                  <a:cubicBezTo>
                    <a:pt x="648" y="76"/>
                    <a:pt x="629" y="105"/>
                    <a:pt x="610" y="133"/>
                  </a:cubicBezTo>
                  <a:lnTo>
                    <a:pt x="610" y="133"/>
                  </a:lnTo>
                  <a:cubicBezTo>
                    <a:pt x="640" y="93"/>
                    <a:pt x="670" y="54"/>
                    <a:pt x="701" y="15"/>
                  </a:cubicBezTo>
                  <a:cubicBezTo>
                    <a:pt x="701" y="5"/>
                    <a:pt x="701" y="1"/>
                    <a:pt x="700" y="1"/>
                  </a:cubicBezTo>
                  <a:close/>
                  <a:moveTo>
                    <a:pt x="610" y="133"/>
                  </a:moveTo>
                  <a:lnTo>
                    <a:pt x="610" y="133"/>
                  </a:lnTo>
                  <a:cubicBezTo>
                    <a:pt x="407" y="401"/>
                    <a:pt x="203" y="687"/>
                    <a:pt x="0" y="949"/>
                  </a:cubicBezTo>
                  <a:cubicBezTo>
                    <a:pt x="0" y="949"/>
                    <a:pt x="0" y="982"/>
                    <a:pt x="0" y="982"/>
                  </a:cubicBezTo>
                  <a:cubicBezTo>
                    <a:pt x="212" y="680"/>
                    <a:pt x="423" y="405"/>
                    <a:pt x="610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1903" y="5394039"/>
              <a:ext cx="80256" cy="98650"/>
            </a:xfrm>
            <a:custGeom>
              <a:avLst/>
              <a:gdLst/>
              <a:ahLst/>
              <a:cxnLst/>
              <a:rect l="l" t="t" r="r" b="b"/>
              <a:pathLst>
                <a:path w="589" h="724" extrusionOk="0">
                  <a:moveTo>
                    <a:pt x="580" y="0"/>
                  </a:moveTo>
                  <a:cubicBezTo>
                    <a:pt x="578" y="0"/>
                    <a:pt x="574" y="3"/>
                    <a:pt x="567" y="10"/>
                  </a:cubicBezTo>
                  <a:cubicBezTo>
                    <a:pt x="401" y="242"/>
                    <a:pt x="202" y="475"/>
                    <a:pt x="35" y="675"/>
                  </a:cubicBezTo>
                  <a:lnTo>
                    <a:pt x="35" y="675"/>
                  </a:lnTo>
                  <a:cubicBezTo>
                    <a:pt x="220" y="486"/>
                    <a:pt x="377" y="296"/>
                    <a:pt x="534" y="76"/>
                  </a:cubicBezTo>
                  <a:cubicBezTo>
                    <a:pt x="561" y="49"/>
                    <a:pt x="588" y="0"/>
                    <a:pt x="580" y="0"/>
                  </a:cubicBezTo>
                  <a:close/>
                  <a:moveTo>
                    <a:pt x="35" y="675"/>
                  </a:moveTo>
                  <a:cubicBezTo>
                    <a:pt x="24" y="686"/>
                    <a:pt x="12" y="698"/>
                    <a:pt x="0" y="710"/>
                  </a:cubicBezTo>
                  <a:cubicBezTo>
                    <a:pt x="0" y="720"/>
                    <a:pt x="0" y="724"/>
                    <a:pt x="1" y="724"/>
                  </a:cubicBezTo>
                  <a:cubicBezTo>
                    <a:pt x="3" y="724"/>
                    <a:pt x="10" y="700"/>
                    <a:pt x="34" y="677"/>
                  </a:cubicBezTo>
                  <a:cubicBezTo>
                    <a:pt x="34" y="676"/>
                    <a:pt x="35" y="675"/>
                    <a:pt x="35" y="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1237311" y="5327136"/>
              <a:ext cx="18395" cy="145523"/>
            </a:xfrm>
            <a:custGeom>
              <a:avLst/>
              <a:gdLst/>
              <a:ahLst/>
              <a:cxnLst/>
              <a:rect l="l" t="t" r="r" b="b"/>
              <a:pathLst>
                <a:path w="135" h="1068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01" y="0"/>
                    <a:pt x="34" y="34"/>
                    <a:pt x="34" y="67"/>
                  </a:cubicBezTo>
                  <a:cubicBezTo>
                    <a:pt x="1" y="400"/>
                    <a:pt x="1" y="734"/>
                    <a:pt x="67" y="1068"/>
                  </a:cubicBezTo>
                  <a:cubicBezTo>
                    <a:pt x="67" y="1068"/>
                    <a:pt x="134" y="1034"/>
                    <a:pt x="134" y="1001"/>
                  </a:cubicBezTo>
                  <a:cubicBezTo>
                    <a:pt x="67" y="667"/>
                    <a:pt x="34" y="3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0046" y="3313510"/>
              <a:ext cx="82027" cy="36517"/>
            </a:xfrm>
            <a:custGeom>
              <a:avLst/>
              <a:gdLst/>
              <a:ahLst/>
              <a:cxnLst/>
              <a:rect l="l" t="t" r="r" b="b"/>
              <a:pathLst>
                <a:path w="602" h="268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4"/>
                    <a:pt x="201" y="101"/>
                    <a:pt x="34" y="201"/>
                  </a:cubicBezTo>
                  <a:cubicBezTo>
                    <a:pt x="34" y="234"/>
                    <a:pt x="1" y="268"/>
                    <a:pt x="1" y="268"/>
                  </a:cubicBezTo>
                  <a:cubicBezTo>
                    <a:pt x="201" y="201"/>
                    <a:pt x="368" y="101"/>
                    <a:pt x="534" y="68"/>
                  </a:cubicBezTo>
                  <a:cubicBezTo>
                    <a:pt x="568" y="68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"/>
          <p:cNvGrpSpPr/>
          <p:nvPr/>
        </p:nvGrpSpPr>
        <p:grpSpPr>
          <a:xfrm>
            <a:off x="7350160" y="3634238"/>
            <a:ext cx="2313652" cy="1504692"/>
            <a:chOff x="7627235" y="3865763"/>
            <a:chExt cx="2313652" cy="1504692"/>
          </a:xfrm>
        </p:grpSpPr>
        <p:sp>
          <p:nvSpPr>
            <p:cNvPr id="531" name="Google Shape;531;p2"/>
            <p:cNvSpPr/>
            <p:nvPr/>
          </p:nvSpPr>
          <p:spPr>
            <a:xfrm>
              <a:off x="7627235" y="3865763"/>
              <a:ext cx="2086375" cy="1504692"/>
            </a:xfrm>
            <a:custGeom>
              <a:avLst/>
              <a:gdLst/>
              <a:ahLst/>
              <a:cxnLst/>
              <a:rect l="l" t="t" r="r" b="b"/>
              <a:pathLst>
                <a:path w="15312" h="11043" extrusionOk="0">
                  <a:moveTo>
                    <a:pt x="167" y="67"/>
                  </a:moveTo>
                  <a:cubicBezTo>
                    <a:pt x="201" y="100"/>
                    <a:pt x="234" y="100"/>
                    <a:pt x="234" y="100"/>
                  </a:cubicBezTo>
                  <a:cubicBezTo>
                    <a:pt x="334" y="200"/>
                    <a:pt x="434" y="300"/>
                    <a:pt x="534" y="367"/>
                  </a:cubicBezTo>
                  <a:cubicBezTo>
                    <a:pt x="501" y="367"/>
                    <a:pt x="501" y="334"/>
                    <a:pt x="468" y="334"/>
                  </a:cubicBezTo>
                  <a:cubicBezTo>
                    <a:pt x="434" y="300"/>
                    <a:pt x="368" y="300"/>
                    <a:pt x="334" y="300"/>
                  </a:cubicBezTo>
                  <a:cubicBezTo>
                    <a:pt x="267" y="234"/>
                    <a:pt x="234" y="167"/>
                    <a:pt x="167" y="67"/>
                  </a:cubicBezTo>
                  <a:close/>
                  <a:moveTo>
                    <a:pt x="2402" y="1535"/>
                  </a:moveTo>
                  <a:cubicBezTo>
                    <a:pt x="2569" y="1635"/>
                    <a:pt x="2736" y="1735"/>
                    <a:pt x="2903" y="1801"/>
                  </a:cubicBezTo>
                  <a:cubicBezTo>
                    <a:pt x="2969" y="1868"/>
                    <a:pt x="3069" y="1901"/>
                    <a:pt x="3136" y="1935"/>
                  </a:cubicBezTo>
                  <a:cubicBezTo>
                    <a:pt x="3036" y="1901"/>
                    <a:pt x="2969" y="1868"/>
                    <a:pt x="2869" y="1868"/>
                  </a:cubicBezTo>
                  <a:cubicBezTo>
                    <a:pt x="2836" y="1835"/>
                    <a:pt x="2769" y="1801"/>
                    <a:pt x="2736" y="1768"/>
                  </a:cubicBezTo>
                  <a:cubicBezTo>
                    <a:pt x="2703" y="1768"/>
                    <a:pt x="2669" y="1735"/>
                    <a:pt x="2636" y="1701"/>
                  </a:cubicBezTo>
                  <a:lnTo>
                    <a:pt x="2669" y="1701"/>
                  </a:lnTo>
                  <a:cubicBezTo>
                    <a:pt x="2569" y="1668"/>
                    <a:pt x="2502" y="1601"/>
                    <a:pt x="2402" y="1535"/>
                  </a:cubicBezTo>
                  <a:close/>
                  <a:moveTo>
                    <a:pt x="2936" y="1901"/>
                  </a:moveTo>
                  <a:cubicBezTo>
                    <a:pt x="3003" y="1901"/>
                    <a:pt x="3069" y="1935"/>
                    <a:pt x="3136" y="1968"/>
                  </a:cubicBezTo>
                  <a:lnTo>
                    <a:pt x="3170" y="1968"/>
                  </a:lnTo>
                  <a:cubicBezTo>
                    <a:pt x="3436" y="2102"/>
                    <a:pt x="3670" y="2268"/>
                    <a:pt x="3903" y="2435"/>
                  </a:cubicBezTo>
                  <a:lnTo>
                    <a:pt x="3837" y="2435"/>
                  </a:lnTo>
                  <a:cubicBezTo>
                    <a:pt x="3536" y="2268"/>
                    <a:pt x="3236" y="2102"/>
                    <a:pt x="2936" y="1901"/>
                  </a:cubicBezTo>
                  <a:close/>
                  <a:moveTo>
                    <a:pt x="3937" y="2435"/>
                  </a:moveTo>
                  <a:cubicBezTo>
                    <a:pt x="4070" y="2535"/>
                    <a:pt x="4170" y="2602"/>
                    <a:pt x="4304" y="2702"/>
                  </a:cubicBezTo>
                  <a:cubicBezTo>
                    <a:pt x="4170" y="2635"/>
                    <a:pt x="4037" y="2535"/>
                    <a:pt x="3903" y="2469"/>
                  </a:cubicBezTo>
                  <a:cubicBezTo>
                    <a:pt x="3937" y="2469"/>
                    <a:pt x="3937" y="2469"/>
                    <a:pt x="3937" y="2435"/>
                  </a:cubicBezTo>
                  <a:close/>
                  <a:moveTo>
                    <a:pt x="5905" y="200"/>
                  </a:moveTo>
                  <a:cubicBezTo>
                    <a:pt x="6038" y="200"/>
                    <a:pt x="6172" y="234"/>
                    <a:pt x="6338" y="234"/>
                  </a:cubicBezTo>
                  <a:cubicBezTo>
                    <a:pt x="6372" y="434"/>
                    <a:pt x="6439" y="601"/>
                    <a:pt x="6472" y="801"/>
                  </a:cubicBezTo>
                  <a:cubicBezTo>
                    <a:pt x="6539" y="1068"/>
                    <a:pt x="6605" y="1301"/>
                    <a:pt x="6672" y="1535"/>
                  </a:cubicBezTo>
                  <a:cubicBezTo>
                    <a:pt x="6772" y="2035"/>
                    <a:pt x="6906" y="2502"/>
                    <a:pt x="7039" y="2969"/>
                  </a:cubicBezTo>
                  <a:cubicBezTo>
                    <a:pt x="6505" y="2035"/>
                    <a:pt x="5972" y="1001"/>
                    <a:pt x="5171" y="234"/>
                  </a:cubicBezTo>
                  <a:cubicBezTo>
                    <a:pt x="5304" y="234"/>
                    <a:pt x="5404" y="200"/>
                    <a:pt x="5538" y="200"/>
                  </a:cubicBezTo>
                  <a:close/>
                  <a:moveTo>
                    <a:pt x="1702" y="3269"/>
                  </a:moveTo>
                  <a:lnTo>
                    <a:pt x="1702" y="3269"/>
                  </a:lnTo>
                  <a:cubicBezTo>
                    <a:pt x="1706" y="3281"/>
                    <a:pt x="1709" y="3292"/>
                    <a:pt x="1713" y="3303"/>
                  </a:cubicBezTo>
                  <a:lnTo>
                    <a:pt x="1713" y="3303"/>
                  </a:lnTo>
                  <a:cubicBezTo>
                    <a:pt x="1723" y="3304"/>
                    <a:pt x="1734" y="3305"/>
                    <a:pt x="1744" y="3306"/>
                  </a:cubicBezTo>
                  <a:lnTo>
                    <a:pt x="1744" y="3306"/>
                  </a:lnTo>
                  <a:cubicBezTo>
                    <a:pt x="1730" y="3294"/>
                    <a:pt x="1716" y="3282"/>
                    <a:pt x="1702" y="3269"/>
                  </a:cubicBezTo>
                  <a:close/>
                  <a:moveTo>
                    <a:pt x="401" y="134"/>
                  </a:moveTo>
                  <a:lnTo>
                    <a:pt x="401" y="134"/>
                  </a:lnTo>
                  <a:cubicBezTo>
                    <a:pt x="1161" y="368"/>
                    <a:pt x="1973" y="473"/>
                    <a:pt x="2769" y="473"/>
                  </a:cubicBezTo>
                  <a:cubicBezTo>
                    <a:pt x="2881" y="473"/>
                    <a:pt x="2992" y="471"/>
                    <a:pt x="3103" y="467"/>
                  </a:cubicBezTo>
                  <a:cubicBezTo>
                    <a:pt x="4070" y="1234"/>
                    <a:pt x="4504" y="2435"/>
                    <a:pt x="5304" y="3302"/>
                  </a:cubicBezTo>
                  <a:cubicBezTo>
                    <a:pt x="5371" y="3403"/>
                    <a:pt x="5471" y="3469"/>
                    <a:pt x="5571" y="3569"/>
                  </a:cubicBezTo>
                  <a:cubicBezTo>
                    <a:pt x="5505" y="3503"/>
                    <a:pt x="5438" y="3469"/>
                    <a:pt x="5371" y="3403"/>
                  </a:cubicBezTo>
                  <a:cubicBezTo>
                    <a:pt x="4804" y="2936"/>
                    <a:pt x="4204" y="2502"/>
                    <a:pt x="3570" y="2135"/>
                  </a:cubicBezTo>
                  <a:cubicBezTo>
                    <a:pt x="2469" y="1501"/>
                    <a:pt x="1335" y="1001"/>
                    <a:pt x="401" y="134"/>
                  </a:cubicBezTo>
                  <a:close/>
                  <a:moveTo>
                    <a:pt x="2169" y="4270"/>
                  </a:moveTo>
                  <a:cubicBezTo>
                    <a:pt x="2156" y="4270"/>
                    <a:pt x="2168" y="4275"/>
                    <a:pt x="2188" y="4281"/>
                  </a:cubicBezTo>
                  <a:lnTo>
                    <a:pt x="2188" y="4281"/>
                  </a:lnTo>
                  <a:cubicBezTo>
                    <a:pt x="2181" y="4277"/>
                    <a:pt x="2175" y="4274"/>
                    <a:pt x="2169" y="4270"/>
                  </a:cubicBezTo>
                  <a:close/>
                  <a:moveTo>
                    <a:pt x="7139" y="4970"/>
                  </a:moveTo>
                  <a:cubicBezTo>
                    <a:pt x="7273" y="5070"/>
                    <a:pt x="7439" y="5204"/>
                    <a:pt x="7573" y="5304"/>
                  </a:cubicBezTo>
                  <a:lnTo>
                    <a:pt x="7539" y="5304"/>
                  </a:lnTo>
                  <a:cubicBezTo>
                    <a:pt x="7406" y="5204"/>
                    <a:pt x="7273" y="5070"/>
                    <a:pt x="7139" y="4970"/>
                  </a:cubicBezTo>
                  <a:close/>
                  <a:moveTo>
                    <a:pt x="5071" y="234"/>
                  </a:moveTo>
                  <a:cubicBezTo>
                    <a:pt x="5871" y="1134"/>
                    <a:pt x="6439" y="2168"/>
                    <a:pt x="7039" y="3169"/>
                  </a:cubicBezTo>
                  <a:cubicBezTo>
                    <a:pt x="7673" y="4236"/>
                    <a:pt x="8307" y="5304"/>
                    <a:pt x="8974" y="6338"/>
                  </a:cubicBezTo>
                  <a:cubicBezTo>
                    <a:pt x="8907" y="6305"/>
                    <a:pt x="8874" y="6271"/>
                    <a:pt x="8807" y="6238"/>
                  </a:cubicBezTo>
                  <a:lnTo>
                    <a:pt x="8774" y="6238"/>
                  </a:lnTo>
                  <a:cubicBezTo>
                    <a:pt x="8573" y="6038"/>
                    <a:pt x="8340" y="5871"/>
                    <a:pt x="8106" y="5671"/>
                  </a:cubicBezTo>
                  <a:cubicBezTo>
                    <a:pt x="7840" y="5404"/>
                    <a:pt x="7539" y="5104"/>
                    <a:pt x="7239" y="4870"/>
                  </a:cubicBezTo>
                  <a:cubicBezTo>
                    <a:pt x="6906" y="4603"/>
                    <a:pt x="6539" y="4370"/>
                    <a:pt x="6205" y="4103"/>
                  </a:cubicBezTo>
                  <a:cubicBezTo>
                    <a:pt x="6072" y="3970"/>
                    <a:pt x="5938" y="3870"/>
                    <a:pt x="5771" y="3736"/>
                  </a:cubicBezTo>
                  <a:lnTo>
                    <a:pt x="5805" y="3736"/>
                  </a:lnTo>
                  <a:cubicBezTo>
                    <a:pt x="5805" y="3736"/>
                    <a:pt x="5834" y="3751"/>
                    <a:pt x="5844" y="3751"/>
                  </a:cubicBezTo>
                  <a:cubicBezTo>
                    <a:pt x="5849" y="3751"/>
                    <a:pt x="5849" y="3747"/>
                    <a:pt x="5838" y="3736"/>
                  </a:cubicBezTo>
                  <a:cubicBezTo>
                    <a:pt x="4704" y="2869"/>
                    <a:pt x="4337" y="1334"/>
                    <a:pt x="3170" y="467"/>
                  </a:cubicBezTo>
                  <a:lnTo>
                    <a:pt x="3236" y="467"/>
                  </a:lnTo>
                  <a:cubicBezTo>
                    <a:pt x="3260" y="491"/>
                    <a:pt x="3300" y="514"/>
                    <a:pt x="3333" y="514"/>
                  </a:cubicBezTo>
                  <a:cubicBezTo>
                    <a:pt x="3347" y="514"/>
                    <a:pt x="3360" y="510"/>
                    <a:pt x="3370" y="500"/>
                  </a:cubicBezTo>
                  <a:cubicBezTo>
                    <a:pt x="3403" y="500"/>
                    <a:pt x="3470" y="467"/>
                    <a:pt x="3536" y="434"/>
                  </a:cubicBezTo>
                  <a:cubicBezTo>
                    <a:pt x="4070" y="400"/>
                    <a:pt x="4571" y="300"/>
                    <a:pt x="5071" y="234"/>
                  </a:cubicBezTo>
                  <a:close/>
                  <a:moveTo>
                    <a:pt x="11742" y="3136"/>
                  </a:moveTo>
                  <a:lnTo>
                    <a:pt x="11742" y="3136"/>
                  </a:lnTo>
                  <a:cubicBezTo>
                    <a:pt x="12309" y="3769"/>
                    <a:pt x="12810" y="4470"/>
                    <a:pt x="13243" y="5170"/>
                  </a:cubicBezTo>
                  <a:cubicBezTo>
                    <a:pt x="13243" y="5271"/>
                    <a:pt x="13243" y="5371"/>
                    <a:pt x="13210" y="5471"/>
                  </a:cubicBezTo>
                  <a:cubicBezTo>
                    <a:pt x="13177" y="5604"/>
                    <a:pt x="13110" y="5738"/>
                    <a:pt x="13043" y="5871"/>
                  </a:cubicBezTo>
                  <a:cubicBezTo>
                    <a:pt x="12977" y="6038"/>
                    <a:pt x="12843" y="6271"/>
                    <a:pt x="12776" y="6471"/>
                  </a:cubicBezTo>
                  <a:cubicBezTo>
                    <a:pt x="12710" y="6071"/>
                    <a:pt x="12610" y="5704"/>
                    <a:pt x="12510" y="5337"/>
                  </a:cubicBezTo>
                  <a:cubicBezTo>
                    <a:pt x="12376" y="4837"/>
                    <a:pt x="12243" y="4370"/>
                    <a:pt x="12076" y="3903"/>
                  </a:cubicBezTo>
                  <a:cubicBezTo>
                    <a:pt x="11976" y="3636"/>
                    <a:pt x="11876" y="3369"/>
                    <a:pt x="11742" y="3136"/>
                  </a:cubicBezTo>
                  <a:close/>
                  <a:moveTo>
                    <a:pt x="9874" y="7072"/>
                  </a:moveTo>
                  <a:lnTo>
                    <a:pt x="9874" y="7072"/>
                  </a:lnTo>
                  <a:cubicBezTo>
                    <a:pt x="10008" y="7172"/>
                    <a:pt x="10175" y="7239"/>
                    <a:pt x="10308" y="7339"/>
                  </a:cubicBezTo>
                  <a:lnTo>
                    <a:pt x="10275" y="7339"/>
                  </a:lnTo>
                  <a:cubicBezTo>
                    <a:pt x="10141" y="7239"/>
                    <a:pt x="10008" y="7172"/>
                    <a:pt x="9874" y="7072"/>
                  </a:cubicBezTo>
                  <a:close/>
                  <a:moveTo>
                    <a:pt x="6539" y="267"/>
                  </a:moveTo>
                  <a:cubicBezTo>
                    <a:pt x="7172" y="567"/>
                    <a:pt x="7473" y="1201"/>
                    <a:pt x="7840" y="1735"/>
                  </a:cubicBezTo>
                  <a:cubicBezTo>
                    <a:pt x="8206" y="2368"/>
                    <a:pt x="8807" y="2802"/>
                    <a:pt x="9174" y="3403"/>
                  </a:cubicBezTo>
                  <a:cubicBezTo>
                    <a:pt x="9541" y="4070"/>
                    <a:pt x="9841" y="4770"/>
                    <a:pt x="10141" y="5471"/>
                  </a:cubicBezTo>
                  <a:cubicBezTo>
                    <a:pt x="10275" y="5838"/>
                    <a:pt x="10408" y="6171"/>
                    <a:pt x="10508" y="6538"/>
                  </a:cubicBezTo>
                  <a:cubicBezTo>
                    <a:pt x="10608" y="6805"/>
                    <a:pt x="10642" y="7139"/>
                    <a:pt x="10742" y="7405"/>
                  </a:cubicBezTo>
                  <a:cubicBezTo>
                    <a:pt x="10208" y="7105"/>
                    <a:pt x="9674" y="6772"/>
                    <a:pt x="9140" y="6438"/>
                  </a:cubicBezTo>
                  <a:cubicBezTo>
                    <a:pt x="8974" y="6171"/>
                    <a:pt x="8774" y="5871"/>
                    <a:pt x="8607" y="5571"/>
                  </a:cubicBezTo>
                  <a:lnTo>
                    <a:pt x="8607" y="5571"/>
                  </a:lnTo>
                  <a:cubicBezTo>
                    <a:pt x="8623" y="5587"/>
                    <a:pt x="8632" y="5596"/>
                    <a:pt x="8636" y="5596"/>
                  </a:cubicBezTo>
                  <a:cubicBezTo>
                    <a:pt x="8640" y="5596"/>
                    <a:pt x="8640" y="5587"/>
                    <a:pt x="8640" y="5571"/>
                  </a:cubicBezTo>
                  <a:cubicBezTo>
                    <a:pt x="8740" y="4870"/>
                    <a:pt x="8774" y="4103"/>
                    <a:pt x="8740" y="3369"/>
                  </a:cubicBezTo>
                  <a:lnTo>
                    <a:pt x="8707" y="3369"/>
                  </a:lnTo>
                  <a:cubicBezTo>
                    <a:pt x="8640" y="4070"/>
                    <a:pt x="8573" y="4770"/>
                    <a:pt x="8540" y="5471"/>
                  </a:cubicBezTo>
                  <a:cubicBezTo>
                    <a:pt x="8206" y="4904"/>
                    <a:pt x="7873" y="4370"/>
                    <a:pt x="7539" y="3803"/>
                  </a:cubicBezTo>
                  <a:lnTo>
                    <a:pt x="7539" y="3803"/>
                  </a:lnTo>
                  <a:cubicBezTo>
                    <a:pt x="7539" y="3803"/>
                    <a:pt x="7573" y="3836"/>
                    <a:pt x="7573" y="3836"/>
                  </a:cubicBezTo>
                  <a:cubicBezTo>
                    <a:pt x="7573" y="3836"/>
                    <a:pt x="7639" y="3870"/>
                    <a:pt x="7639" y="3870"/>
                  </a:cubicBezTo>
                  <a:cubicBezTo>
                    <a:pt x="7606" y="3736"/>
                    <a:pt x="7639" y="3636"/>
                    <a:pt x="7639" y="3536"/>
                  </a:cubicBezTo>
                  <a:cubicBezTo>
                    <a:pt x="7673" y="3336"/>
                    <a:pt x="7639" y="3136"/>
                    <a:pt x="7639" y="2969"/>
                  </a:cubicBezTo>
                  <a:cubicBezTo>
                    <a:pt x="7573" y="2569"/>
                    <a:pt x="7539" y="2135"/>
                    <a:pt x="7506" y="1735"/>
                  </a:cubicBezTo>
                  <a:lnTo>
                    <a:pt x="7473" y="1735"/>
                  </a:lnTo>
                  <a:cubicBezTo>
                    <a:pt x="7506" y="2168"/>
                    <a:pt x="7539" y="2569"/>
                    <a:pt x="7539" y="2969"/>
                  </a:cubicBezTo>
                  <a:cubicBezTo>
                    <a:pt x="7539" y="3169"/>
                    <a:pt x="7539" y="3336"/>
                    <a:pt x="7539" y="3503"/>
                  </a:cubicBezTo>
                  <a:cubicBezTo>
                    <a:pt x="7506" y="3603"/>
                    <a:pt x="7473" y="3703"/>
                    <a:pt x="7539" y="3803"/>
                  </a:cubicBezTo>
                  <a:cubicBezTo>
                    <a:pt x="7406" y="3603"/>
                    <a:pt x="7306" y="3403"/>
                    <a:pt x="7172" y="3202"/>
                  </a:cubicBezTo>
                  <a:cubicBezTo>
                    <a:pt x="7139" y="3136"/>
                    <a:pt x="7139" y="3102"/>
                    <a:pt x="7106" y="3069"/>
                  </a:cubicBezTo>
                  <a:lnTo>
                    <a:pt x="7139" y="3069"/>
                  </a:lnTo>
                  <a:cubicBezTo>
                    <a:pt x="7072" y="2569"/>
                    <a:pt x="6906" y="2035"/>
                    <a:pt x="6772" y="1535"/>
                  </a:cubicBezTo>
                  <a:cubicBezTo>
                    <a:pt x="6672" y="1134"/>
                    <a:pt x="6605" y="667"/>
                    <a:pt x="6439" y="267"/>
                  </a:cubicBezTo>
                  <a:close/>
                  <a:moveTo>
                    <a:pt x="10341" y="7372"/>
                  </a:moveTo>
                  <a:cubicBezTo>
                    <a:pt x="10441" y="7439"/>
                    <a:pt x="10575" y="7472"/>
                    <a:pt x="10675" y="7539"/>
                  </a:cubicBezTo>
                  <a:cubicBezTo>
                    <a:pt x="10975" y="7739"/>
                    <a:pt x="11275" y="7906"/>
                    <a:pt x="11576" y="8106"/>
                  </a:cubicBezTo>
                  <a:cubicBezTo>
                    <a:pt x="11142" y="7872"/>
                    <a:pt x="10708" y="7606"/>
                    <a:pt x="10308" y="7372"/>
                  </a:cubicBezTo>
                  <a:close/>
                  <a:moveTo>
                    <a:pt x="6639" y="300"/>
                  </a:moveTo>
                  <a:lnTo>
                    <a:pt x="6639" y="300"/>
                  </a:lnTo>
                  <a:cubicBezTo>
                    <a:pt x="6805" y="334"/>
                    <a:pt x="6972" y="367"/>
                    <a:pt x="7139" y="400"/>
                  </a:cubicBezTo>
                  <a:cubicBezTo>
                    <a:pt x="7773" y="634"/>
                    <a:pt x="8373" y="1001"/>
                    <a:pt x="9040" y="1234"/>
                  </a:cubicBezTo>
                  <a:lnTo>
                    <a:pt x="9074" y="1234"/>
                  </a:lnTo>
                  <a:cubicBezTo>
                    <a:pt x="9174" y="1801"/>
                    <a:pt x="9341" y="2335"/>
                    <a:pt x="9474" y="2902"/>
                  </a:cubicBezTo>
                  <a:cubicBezTo>
                    <a:pt x="9607" y="3469"/>
                    <a:pt x="9674" y="4103"/>
                    <a:pt x="9908" y="4637"/>
                  </a:cubicBezTo>
                  <a:cubicBezTo>
                    <a:pt x="9908" y="4670"/>
                    <a:pt x="9974" y="4670"/>
                    <a:pt x="9974" y="4670"/>
                  </a:cubicBezTo>
                  <a:cubicBezTo>
                    <a:pt x="9941" y="4103"/>
                    <a:pt x="9741" y="3503"/>
                    <a:pt x="9607" y="2936"/>
                  </a:cubicBezTo>
                  <a:cubicBezTo>
                    <a:pt x="9474" y="2368"/>
                    <a:pt x="9341" y="1835"/>
                    <a:pt x="9207" y="1301"/>
                  </a:cubicBezTo>
                  <a:lnTo>
                    <a:pt x="9207" y="1301"/>
                  </a:lnTo>
                  <a:cubicBezTo>
                    <a:pt x="9441" y="1468"/>
                    <a:pt x="9708" y="1601"/>
                    <a:pt x="9941" y="1735"/>
                  </a:cubicBezTo>
                  <a:cubicBezTo>
                    <a:pt x="10141" y="1868"/>
                    <a:pt x="10341" y="1968"/>
                    <a:pt x="10541" y="2102"/>
                  </a:cubicBezTo>
                  <a:cubicBezTo>
                    <a:pt x="10675" y="2402"/>
                    <a:pt x="10808" y="2702"/>
                    <a:pt x="10975" y="2969"/>
                  </a:cubicBezTo>
                  <a:cubicBezTo>
                    <a:pt x="11209" y="3336"/>
                    <a:pt x="11309" y="3736"/>
                    <a:pt x="11409" y="4170"/>
                  </a:cubicBezTo>
                  <a:lnTo>
                    <a:pt x="11442" y="4170"/>
                  </a:lnTo>
                  <a:cubicBezTo>
                    <a:pt x="11375" y="3803"/>
                    <a:pt x="11275" y="3436"/>
                    <a:pt x="11109" y="3102"/>
                  </a:cubicBezTo>
                  <a:cubicBezTo>
                    <a:pt x="10942" y="2802"/>
                    <a:pt x="10775" y="2469"/>
                    <a:pt x="10608" y="2168"/>
                  </a:cubicBezTo>
                  <a:cubicBezTo>
                    <a:pt x="10642" y="2168"/>
                    <a:pt x="10675" y="2202"/>
                    <a:pt x="10708" y="2235"/>
                  </a:cubicBezTo>
                  <a:cubicBezTo>
                    <a:pt x="10808" y="2302"/>
                    <a:pt x="10908" y="2368"/>
                    <a:pt x="10975" y="2435"/>
                  </a:cubicBezTo>
                  <a:cubicBezTo>
                    <a:pt x="11109" y="2535"/>
                    <a:pt x="11242" y="2635"/>
                    <a:pt x="11342" y="2735"/>
                  </a:cubicBezTo>
                  <a:cubicBezTo>
                    <a:pt x="11475" y="2869"/>
                    <a:pt x="11542" y="3002"/>
                    <a:pt x="11576" y="3169"/>
                  </a:cubicBezTo>
                  <a:cubicBezTo>
                    <a:pt x="11642" y="3369"/>
                    <a:pt x="11709" y="3569"/>
                    <a:pt x="11742" y="3736"/>
                  </a:cubicBezTo>
                  <a:lnTo>
                    <a:pt x="11776" y="3736"/>
                  </a:lnTo>
                  <a:cubicBezTo>
                    <a:pt x="11709" y="3536"/>
                    <a:pt x="11676" y="3336"/>
                    <a:pt x="11609" y="3102"/>
                  </a:cubicBezTo>
                  <a:cubicBezTo>
                    <a:pt x="11576" y="3069"/>
                    <a:pt x="11576" y="3036"/>
                    <a:pt x="11576" y="3002"/>
                  </a:cubicBezTo>
                  <a:lnTo>
                    <a:pt x="11576" y="3002"/>
                  </a:lnTo>
                  <a:cubicBezTo>
                    <a:pt x="11709" y="3302"/>
                    <a:pt x="11842" y="3636"/>
                    <a:pt x="11942" y="3970"/>
                  </a:cubicBezTo>
                  <a:cubicBezTo>
                    <a:pt x="12109" y="4403"/>
                    <a:pt x="12243" y="4837"/>
                    <a:pt x="12376" y="5304"/>
                  </a:cubicBezTo>
                  <a:cubicBezTo>
                    <a:pt x="12643" y="6271"/>
                    <a:pt x="12810" y="7239"/>
                    <a:pt x="12910" y="8239"/>
                  </a:cubicBezTo>
                  <a:cubicBezTo>
                    <a:pt x="12910" y="8339"/>
                    <a:pt x="12910" y="8473"/>
                    <a:pt x="12943" y="8573"/>
                  </a:cubicBezTo>
                  <a:cubicBezTo>
                    <a:pt x="12943" y="8673"/>
                    <a:pt x="12943" y="8740"/>
                    <a:pt x="12910" y="8773"/>
                  </a:cubicBezTo>
                  <a:cubicBezTo>
                    <a:pt x="12843" y="8740"/>
                    <a:pt x="12776" y="8740"/>
                    <a:pt x="12710" y="8706"/>
                  </a:cubicBezTo>
                  <a:cubicBezTo>
                    <a:pt x="12143" y="8239"/>
                    <a:pt x="11509" y="7872"/>
                    <a:pt x="10875" y="7505"/>
                  </a:cubicBezTo>
                  <a:cubicBezTo>
                    <a:pt x="10875" y="7172"/>
                    <a:pt x="10708" y="6772"/>
                    <a:pt x="10608" y="6471"/>
                  </a:cubicBezTo>
                  <a:cubicBezTo>
                    <a:pt x="10508" y="6104"/>
                    <a:pt x="10341" y="5738"/>
                    <a:pt x="10208" y="5371"/>
                  </a:cubicBezTo>
                  <a:cubicBezTo>
                    <a:pt x="9908" y="4703"/>
                    <a:pt x="9607" y="3970"/>
                    <a:pt x="9207" y="3336"/>
                  </a:cubicBezTo>
                  <a:cubicBezTo>
                    <a:pt x="9007" y="2969"/>
                    <a:pt x="8707" y="2702"/>
                    <a:pt x="8440" y="2435"/>
                  </a:cubicBezTo>
                  <a:cubicBezTo>
                    <a:pt x="8206" y="2168"/>
                    <a:pt x="8006" y="1868"/>
                    <a:pt x="7806" y="1568"/>
                  </a:cubicBezTo>
                  <a:cubicBezTo>
                    <a:pt x="7506" y="1068"/>
                    <a:pt x="7172" y="534"/>
                    <a:pt x="6639" y="300"/>
                  </a:cubicBezTo>
                  <a:close/>
                  <a:moveTo>
                    <a:pt x="4304" y="7806"/>
                  </a:moveTo>
                  <a:lnTo>
                    <a:pt x="4304" y="7806"/>
                  </a:lnTo>
                  <a:cubicBezTo>
                    <a:pt x="5404" y="8106"/>
                    <a:pt x="6472" y="8406"/>
                    <a:pt x="7539" y="8706"/>
                  </a:cubicBezTo>
                  <a:cubicBezTo>
                    <a:pt x="7457" y="8710"/>
                    <a:pt x="7375" y="8712"/>
                    <a:pt x="7293" y="8712"/>
                  </a:cubicBezTo>
                  <a:cubicBezTo>
                    <a:pt x="6608" y="8712"/>
                    <a:pt x="5923" y="8596"/>
                    <a:pt x="5238" y="8506"/>
                  </a:cubicBezTo>
                  <a:cubicBezTo>
                    <a:pt x="5204" y="8506"/>
                    <a:pt x="5304" y="8540"/>
                    <a:pt x="5304" y="8540"/>
                  </a:cubicBezTo>
                  <a:cubicBezTo>
                    <a:pt x="5964" y="8686"/>
                    <a:pt x="6677" y="8779"/>
                    <a:pt x="7378" y="8779"/>
                  </a:cubicBezTo>
                  <a:cubicBezTo>
                    <a:pt x="7634" y="8779"/>
                    <a:pt x="7889" y="8767"/>
                    <a:pt x="8140" y="8740"/>
                  </a:cubicBezTo>
                  <a:cubicBezTo>
                    <a:pt x="9074" y="8606"/>
                    <a:pt x="10008" y="8239"/>
                    <a:pt x="10875" y="7839"/>
                  </a:cubicBezTo>
                  <a:cubicBezTo>
                    <a:pt x="10875" y="7839"/>
                    <a:pt x="10860" y="7824"/>
                    <a:pt x="10840" y="7824"/>
                  </a:cubicBezTo>
                  <a:cubicBezTo>
                    <a:pt x="10831" y="7824"/>
                    <a:pt x="10819" y="7828"/>
                    <a:pt x="10808" y="7839"/>
                  </a:cubicBezTo>
                  <a:cubicBezTo>
                    <a:pt x="9974" y="8139"/>
                    <a:pt x="9140" y="8506"/>
                    <a:pt x="8240" y="8640"/>
                  </a:cubicBezTo>
                  <a:cubicBezTo>
                    <a:pt x="8006" y="8673"/>
                    <a:pt x="7806" y="8706"/>
                    <a:pt x="7573" y="8706"/>
                  </a:cubicBezTo>
                  <a:cubicBezTo>
                    <a:pt x="6505" y="8373"/>
                    <a:pt x="5404" y="8039"/>
                    <a:pt x="4304" y="7806"/>
                  </a:cubicBezTo>
                  <a:close/>
                  <a:moveTo>
                    <a:pt x="13377" y="5371"/>
                  </a:moveTo>
                  <a:cubicBezTo>
                    <a:pt x="13544" y="5637"/>
                    <a:pt x="13710" y="5938"/>
                    <a:pt x="13877" y="6205"/>
                  </a:cubicBezTo>
                  <a:cubicBezTo>
                    <a:pt x="13911" y="6238"/>
                    <a:pt x="13911" y="6271"/>
                    <a:pt x="13911" y="6271"/>
                  </a:cubicBezTo>
                  <a:cubicBezTo>
                    <a:pt x="14011" y="6405"/>
                    <a:pt x="14077" y="6538"/>
                    <a:pt x="14144" y="6672"/>
                  </a:cubicBezTo>
                  <a:cubicBezTo>
                    <a:pt x="14177" y="6838"/>
                    <a:pt x="14177" y="6972"/>
                    <a:pt x="14177" y="7105"/>
                  </a:cubicBezTo>
                  <a:cubicBezTo>
                    <a:pt x="14211" y="7405"/>
                    <a:pt x="14244" y="7706"/>
                    <a:pt x="14277" y="8006"/>
                  </a:cubicBezTo>
                  <a:cubicBezTo>
                    <a:pt x="14311" y="8306"/>
                    <a:pt x="14344" y="8606"/>
                    <a:pt x="14378" y="8906"/>
                  </a:cubicBezTo>
                  <a:cubicBezTo>
                    <a:pt x="14411" y="9107"/>
                    <a:pt x="14478" y="9340"/>
                    <a:pt x="14378" y="9507"/>
                  </a:cubicBezTo>
                  <a:cubicBezTo>
                    <a:pt x="13944" y="9273"/>
                    <a:pt x="13477" y="9073"/>
                    <a:pt x="13043" y="8873"/>
                  </a:cubicBezTo>
                  <a:cubicBezTo>
                    <a:pt x="13077" y="8840"/>
                    <a:pt x="13110" y="8773"/>
                    <a:pt x="13077" y="8706"/>
                  </a:cubicBezTo>
                  <a:cubicBezTo>
                    <a:pt x="13110" y="8606"/>
                    <a:pt x="13077" y="8473"/>
                    <a:pt x="13043" y="8373"/>
                  </a:cubicBezTo>
                  <a:cubicBezTo>
                    <a:pt x="13010" y="7806"/>
                    <a:pt x="12943" y="7272"/>
                    <a:pt x="12843" y="6705"/>
                  </a:cubicBezTo>
                  <a:cubicBezTo>
                    <a:pt x="13010" y="6505"/>
                    <a:pt x="13077" y="6171"/>
                    <a:pt x="13210" y="5904"/>
                  </a:cubicBezTo>
                  <a:cubicBezTo>
                    <a:pt x="13277" y="5771"/>
                    <a:pt x="13343" y="5571"/>
                    <a:pt x="13377" y="5371"/>
                  </a:cubicBezTo>
                  <a:close/>
                  <a:moveTo>
                    <a:pt x="14277" y="6938"/>
                  </a:moveTo>
                  <a:cubicBezTo>
                    <a:pt x="14744" y="7839"/>
                    <a:pt x="15111" y="8840"/>
                    <a:pt x="15145" y="9874"/>
                  </a:cubicBezTo>
                  <a:cubicBezTo>
                    <a:pt x="14945" y="9774"/>
                    <a:pt x="14711" y="9674"/>
                    <a:pt x="14511" y="9574"/>
                  </a:cubicBezTo>
                  <a:cubicBezTo>
                    <a:pt x="14544" y="9540"/>
                    <a:pt x="14544" y="9540"/>
                    <a:pt x="14544" y="9507"/>
                  </a:cubicBezTo>
                  <a:cubicBezTo>
                    <a:pt x="14578" y="9407"/>
                    <a:pt x="14544" y="9273"/>
                    <a:pt x="14544" y="9173"/>
                  </a:cubicBezTo>
                  <a:cubicBezTo>
                    <a:pt x="14511" y="9007"/>
                    <a:pt x="14511" y="8806"/>
                    <a:pt x="14478" y="8640"/>
                  </a:cubicBezTo>
                  <a:cubicBezTo>
                    <a:pt x="14444" y="8339"/>
                    <a:pt x="14411" y="8006"/>
                    <a:pt x="14378" y="7706"/>
                  </a:cubicBezTo>
                  <a:cubicBezTo>
                    <a:pt x="14344" y="7439"/>
                    <a:pt x="14311" y="7205"/>
                    <a:pt x="14277" y="6938"/>
                  </a:cubicBezTo>
                  <a:close/>
                  <a:moveTo>
                    <a:pt x="7206" y="9891"/>
                  </a:moveTo>
                  <a:cubicBezTo>
                    <a:pt x="7217" y="9896"/>
                    <a:pt x="7228" y="9902"/>
                    <a:pt x="7239" y="9907"/>
                  </a:cubicBezTo>
                  <a:cubicBezTo>
                    <a:pt x="7251" y="9912"/>
                    <a:pt x="7262" y="9917"/>
                    <a:pt x="7274" y="9922"/>
                  </a:cubicBezTo>
                  <a:lnTo>
                    <a:pt x="7274" y="9922"/>
                  </a:lnTo>
                  <a:cubicBezTo>
                    <a:pt x="7251" y="9912"/>
                    <a:pt x="7228" y="9901"/>
                    <a:pt x="7206" y="9891"/>
                  </a:cubicBezTo>
                  <a:close/>
                  <a:moveTo>
                    <a:pt x="13010" y="8906"/>
                  </a:moveTo>
                  <a:cubicBezTo>
                    <a:pt x="13444" y="9107"/>
                    <a:pt x="13911" y="9340"/>
                    <a:pt x="14344" y="9540"/>
                  </a:cubicBezTo>
                  <a:cubicBezTo>
                    <a:pt x="14211" y="9740"/>
                    <a:pt x="13877" y="9874"/>
                    <a:pt x="13677" y="10007"/>
                  </a:cubicBezTo>
                  <a:cubicBezTo>
                    <a:pt x="13477" y="10141"/>
                    <a:pt x="13243" y="10274"/>
                    <a:pt x="13010" y="10408"/>
                  </a:cubicBezTo>
                  <a:cubicBezTo>
                    <a:pt x="12576" y="10641"/>
                    <a:pt x="12109" y="10808"/>
                    <a:pt x="11676" y="10975"/>
                  </a:cubicBezTo>
                  <a:cubicBezTo>
                    <a:pt x="10642" y="10875"/>
                    <a:pt x="9574" y="10708"/>
                    <a:pt x="8607" y="10408"/>
                  </a:cubicBezTo>
                  <a:cubicBezTo>
                    <a:pt x="9474" y="10408"/>
                    <a:pt x="10341" y="10241"/>
                    <a:pt x="11142" y="9941"/>
                  </a:cubicBezTo>
                  <a:cubicBezTo>
                    <a:pt x="11576" y="9774"/>
                    <a:pt x="11976" y="9574"/>
                    <a:pt x="12343" y="9340"/>
                  </a:cubicBezTo>
                  <a:cubicBezTo>
                    <a:pt x="12543" y="9240"/>
                    <a:pt x="12710" y="9107"/>
                    <a:pt x="12876" y="8973"/>
                  </a:cubicBezTo>
                  <a:cubicBezTo>
                    <a:pt x="12910" y="8940"/>
                    <a:pt x="12943" y="8906"/>
                    <a:pt x="13010" y="8906"/>
                  </a:cubicBezTo>
                  <a:close/>
                  <a:moveTo>
                    <a:pt x="14478" y="9607"/>
                  </a:moveTo>
                  <a:cubicBezTo>
                    <a:pt x="14711" y="9707"/>
                    <a:pt x="14911" y="9807"/>
                    <a:pt x="15145" y="9907"/>
                  </a:cubicBezTo>
                  <a:lnTo>
                    <a:pt x="15145" y="9941"/>
                  </a:lnTo>
                  <a:cubicBezTo>
                    <a:pt x="14453" y="10813"/>
                    <a:pt x="13300" y="10980"/>
                    <a:pt x="12249" y="10980"/>
                  </a:cubicBezTo>
                  <a:cubicBezTo>
                    <a:pt x="12134" y="10980"/>
                    <a:pt x="12021" y="10978"/>
                    <a:pt x="11909" y="10975"/>
                  </a:cubicBezTo>
                  <a:lnTo>
                    <a:pt x="11876" y="10975"/>
                  </a:lnTo>
                  <a:cubicBezTo>
                    <a:pt x="12343" y="10841"/>
                    <a:pt x="12843" y="10608"/>
                    <a:pt x="13277" y="10374"/>
                  </a:cubicBezTo>
                  <a:cubicBezTo>
                    <a:pt x="13510" y="10241"/>
                    <a:pt x="13744" y="10074"/>
                    <a:pt x="13977" y="9941"/>
                  </a:cubicBezTo>
                  <a:cubicBezTo>
                    <a:pt x="14111" y="9840"/>
                    <a:pt x="14344" y="9740"/>
                    <a:pt x="14478" y="960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535" y="2435"/>
                    <a:pt x="1935" y="5437"/>
                    <a:pt x="3937" y="7572"/>
                  </a:cubicBezTo>
                  <a:cubicBezTo>
                    <a:pt x="4866" y="8577"/>
                    <a:pt x="5984" y="9335"/>
                    <a:pt x="7206" y="9891"/>
                  </a:cubicBezTo>
                  <a:lnTo>
                    <a:pt x="7206" y="9891"/>
                  </a:lnTo>
                  <a:cubicBezTo>
                    <a:pt x="6118" y="9359"/>
                    <a:pt x="5129" y="8665"/>
                    <a:pt x="4270" y="7839"/>
                  </a:cubicBezTo>
                  <a:cubicBezTo>
                    <a:pt x="4304" y="7806"/>
                    <a:pt x="4304" y="7806"/>
                    <a:pt x="4304" y="7806"/>
                  </a:cubicBezTo>
                  <a:lnTo>
                    <a:pt x="4270" y="7806"/>
                  </a:lnTo>
                  <a:cubicBezTo>
                    <a:pt x="4137" y="7639"/>
                    <a:pt x="3970" y="7472"/>
                    <a:pt x="3837" y="7305"/>
                  </a:cubicBezTo>
                  <a:cubicBezTo>
                    <a:pt x="2969" y="6305"/>
                    <a:pt x="2402" y="5104"/>
                    <a:pt x="1902" y="3870"/>
                  </a:cubicBezTo>
                  <a:cubicBezTo>
                    <a:pt x="1839" y="3681"/>
                    <a:pt x="1776" y="3492"/>
                    <a:pt x="1713" y="3303"/>
                  </a:cubicBezTo>
                  <a:lnTo>
                    <a:pt x="1713" y="3303"/>
                  </a:lnTo>
                  <a:cubicBezTo>
                    <a:pt x="1695" y="3302"/>
                    <a:pt x="1679" y="3302"/>
                    <a:pt x="1668" y="3302"/>
                  </a:cubicBezTo>
                  <a:cubicBezTo>
                    <a:pt x="1302" y="2268"/>
                    <a:pt x="901" y="1268"/>
                    <a:pt x="334" y="334"/>
                  </a:cubicBezTo>
                  <a:lnTo>
                    <a:pt x="334" y="334"/>
                  </a:lnTo>
                  <a:cubicBezTo>
                    <a:pt x="601" y="567"/>
                    <a:pt x="935" y="767"/>
                    <a:pt x="1302" y="934"/>
                  </a:cubicBezTo>
                  <a:cubicBezTo>
                    <a:pt x="1302" y="934"/>
                    <a:pt x="1335" y="967"/>
                    <a:pt x="1368" y="967"/>
                  </a:cubicBezTo>
                  <a:cubicBezTo>
                    <a:pt x="1502" y="1068"/>
                    <a:pt x="1635" y="1134"/>
                    <a:pt x="1769" y="1201"/>
                  </a:cubicBezTo>
                  <a:cubicBezTo>
                    <a:pt x="2002" y="1368"/>
                    <a:pt x="2236" y="1535"/>
                    <a:pt x="2469" y="1701"/>
                  </a:cubicBezTo>
                  <a:cubicBezTo>
                    <a:pt x="2569" y="1768"/>
                    <a:pt x="2669" y="1801"/>
                    <a:pt x="2736" y="1868"/>
                  </a:cubicBezTo>
                  <a:cubicBezTo>
                    <a:pt x="2602" y="1868"/>
                    <a:pt x="2469" y="1901"/>
                    <a:pt x="2302" y="1935"/>
                  </a:cubicBezTo>
                  <a:cubicBezTo>
                    <a:pt x="2200" y="1953"/>
                    <a:pt x="2100" y="1962"/>
                    <a:pt x="2001" y="1962"/>
                  </a:cubicBezTo>
                  <a:cubicBezTo>
                    <a:pt x="1746" y="1962"/>
                    <a:pt x="1499" y="1907"/>
                    <a:pt x="1235" y="1835"/>
                  </a:cubicBezTo>
                  <a:cubicBezTo>
                    <a:pt x="1218" y="1818"/>
                    <a:pt x="1185" y="1810"/>
                    <a:pt x="1168" y="1810"/>
                  </a:cubicBezTo>
                  <a:cubicBezTo>
                    <a:pt x="1151" y="1810"/>
                    <a:pt x="1151" y="1818"/>
                    <a:pt x="1201" y="1835"/>
                  </a:cubicBezTo>
                  <a:cubicBezTo>
                    <a:pt x="1402" y="1901"/>
                    <a:pt x="1635" y="1968"/>
                    <a:pt x="1869" y="2002"/>
                  </a:cubicBezTo>
                  <a:cubicBezTo>
                    <a:pt x="1821" y="2025"/>
                    <a:pt x="1758" y="2049"/>
                    <a:pt x="1701" y="2049"/>
                  </a:cubicBezTo>
                  <a:cubicBezTo>
                    <a:pt x="1677" y="2049"/>
                    <a:pt x="1655" y="2045"/>
                    <a:pt x="1635" y="2035"/>
                  </a:cubicBezTo>
                  <a:cubicBezTo>
                    <a:pt x="1602" y="2035"/>
                    <a:pt x="1535" y="2002"/>
                    <a:pt x="1502" y="2002"/>
                  </a:cubicBezTo>
                  <a:cubicBezTo>
                    <a:pt x="1502" y="2002"/>
                    <a:pt x="1468" y="2002"/>
                    <a:pt x="1502" y="2035"/>
                  </a:cubicBezTo>
                  <a:cubicBezTo>
                    <a:pt x="1535" y="2035"/>
                    <a:pt x="1602" y="2068"/>
                    <a:pt x="1668" y="2102"/>
                  </a:cubicBezTo>
                  <a:cubicBezTo>
                    <a:pt x="1668" y="2135"/>
                    <a:pt x="1702" y="2135"/>
                    <a:pt x="1735" y="2168"/>
                  </a:cubicBezTo>
                  <a:cubicBezTo>
                    <a:pt x="1769" y="2168"/>
                    <a:pt x="1802" y="2168"/>
                    <a:pt x="1769" y="2235"/>
                  </a:cubicBezTo>
                  <a:cubicBezTo>
                    <a:pt x="1721" y="2259"/>
                    <a:pt x="1641" y="2282"/>
                    <a:pt x="1562" y="2282"/>
                  </a:cubicBezTo>
                  <a:cubicBezTo>
                    <a:pt x="1530" y="2282"/>
                    <a:pt x="1498" y="2278"/>
                    <a:pt x="1468" y="2268"/>
                  </a:cubicBezTo>
                  <a:cubicBezTo>
                    <a:pt x="1435" y="2268"/>
                    <a:pt x="1435" y="2268"/>
                    <a:pt x="1468" y="2302"/>
                  </a:cubicBezTo>
                  <a:cubicBezTo>
                    <a:pt x="1468" y="2335"/>
                    <a:pt x="1535" y="2335"/>
                    <a:pt x="1568" y="2335"/>
                  </a:cubicBezTo>
                  <a:cubicBezTo>
                    <a:pt x="1602" y="2343"/>
                    <a:pt x="1637" y="2348"/>
                    <a:pt x="1674" y="2348"/>
                  </a:cubicBezTo>
                  <a:cubicBezTo>
                    <a:pt x="1783" y="2348"/>
                    <a:pt x="1902" y="2310"/>
                    <a:pt x="2002" y="2235"/>
                  </a:cubicBezTo>
                  <a:lnTo>
                    <a:pt x="1969" y="2235"/>
                  </a:lnTo>
                  <a:cubicBezTo>
                    <a:pt x="1902" y="2168"/>
                    <a:pt x="1802" y="2135"/>
                    <a:pt x="1702" y="2102"/>
                  </a:cubicBezTo>
                  <a:cubicBezTo>
                    <a:pt x="1802" y="2102"/>
                    <a:pt x="1902" y="2068"/>
                    <a:pt x="1969" y="2035"/>
                  </a:cubicBezTo>
                  <a:lnTo>
                    <a:pt x="1935" y="2002"/>
                  </a:lnTo>
                  <a:cubicBezTo>
                    <a:pt x="1969" y="2002"/>
                    <a:pt x="1969" y="2035"/>
                    <a:pt x="2002" y="2035"/>
                  </a:cubicBezTo>
                  <a:cubicBezTo>
                    <a:pt x="2269" y="2035"/>
                    <a:pt x="2536" y="1935"/>
                    <a:pt x="2803" y="1901"/>
                  </a:cubicBezTo>
                  <a:cubicBezTo>
                    <a:pt x="3103" y="2102"/>
                    <a:pt x="3436" y="2302"/>
                    <a:pt x="3770" y="2469"/>
                  </a:cubicBezTo>
                  <a:cubicBezTo>
                    <a:pt x="3273" y="2667"/>
                    <a:pt x="2721" y="2773"/>
                    <a:pt x="2168" y="2773"/>
                  </a:cubicBezTo>
                  <a:cubicBezTo>
                    <a:pt x="1979" y="2773"/>
                    <a:pt x="1789" y="2761"/>
                    <a:pt x="1602" y="2735"/>
                  </a:cubicBezTo>
                  <a:cubicBezTo>
                    <a:pt x="1568" y="2735"/>
                    <a:pt x="1668" y="2769"/>
                    <a:pt x="1668" y="2769"/>
                  </a:cubicBezTo>
                  <a:cubicBezTo>
                    <a:pt x="1869" y="2802"/>
                    <a:pt x="2060" y="2819"/>
                    <a:pt x="2252" y="2819"/>
                  </a:cubicBezTo>
                  <a:cubicBezTo>
                    <a:pt x="2444" y="2819"/>
                    <a:pt x="2636" y="2802"/>
                    <a:pt x="2836" y="2769"/>
                  </a:cubicBezTo>
                  <a:lnTo>
                    <a:pt x="2903" y="2769"/>
                  </a:lnTo>
                  <a:cubicBezTo>
                    <a:pt x="2602" y="3002"/>
                    <a:pt x="2236" y="3136"/>
                    <a:pt x="1869" y="3136"/>
                  </a:cubicBezTo>
                  <a:cubicBezTo>
                    <a:pt x="1835" y="3136"/>
                    <a:pt x="1935" y="3169"/>
                    <a:pt x="1969" y="3169"/>
                  </a:cubicBezTo>
                  <a:cubicBezTo>
                    <a:pt x="2369" y="3169"/>
                    <a:pt x="2769" y="3036"/>
                    <a:pt x="3103" y="2769"/>
                  </a:cubicBezTo>
                  <a:lnTo>
                    <a:pt x="3069" y="2735"/>
                  </a:lnTo>
                  <a:cubicBezTo>
                    <a:pt x="3203" y="2735"/>
                    <a:pt x="3336" y="2702"/>
                    <a:pt x="3470" y="2669"/>
                  </a:cubicBezTo>
                  <a:cubicBezTo>
                    <a:pt x="3603" y="2635"/>
                    <a:pt x="3737" y="2602"/>
                    <a:pt x="3870" y="2535"/>
                  </a:cubicBezTo>
                  <a:cubicBezTo>
                    <a:pt x="4137" y="2669"/>
                    <a:pt x="4404" y="2835"/>
                    <a:pt x="4671" y="3002"/>
                  </a:cubicBezTo>
                  <a:cubicBezTo>
                    <a:pt x="4804" y="3102"/>
                    <a:pt x="4971" y="3236"/>
                    <a:pt x="5138" y="3336"/>
                  </a:cubicBezTo>
                  <a:cubicBezTo>
                    <a:pt x="5271" y="3436"/>
                    <a:pt x="5404" y="3569"/>
                    <a:pt x="5538" y="3669"/>
                  </a:cubicBezTo>
                  <a:lnTo>
                    <a:pt x="5471" y="3669"/>
                  </a:lnTo>
                  <a:cubicBezTo>
                    <a:pt x="5204" y="3603"/>
                    <a:pt x="4937" y="3569"/>
                    <a:pt x="4637" y="3569"/>
                  </a:cubicBezTo>
                  <a:cubicBezTo>
                    <a:pt x="4270" y="3569"/>
                    <a:pt x="3903" y="3569"/>
                    <a:pt x="3536" y="3603"/>
                  </a:cubicBezTo>
                  <a:lnTo>
                    <a:pt x="3270" y="3603"/>
                  </a:lnTo>
                  <a:cubicBezTo>
                    <a:pt x="3144" y="3611"/>
                    <a:pt x="3015" y="3617"/>
                    <a:pt x="2886" y="3617"/>
                  </a:cubicBezTo>
                  <a:cubicBezTo>
                    <a:pt x="2498" y="3617"/>
                    <a:pt x="2110" y="3561"/>
                    <a:pt x="1835" y="3336"/>
                  </a:cubicBezTo>
                  <a:cubicBezTo>
                    <a:pt x="1817" y="3318"/>
                    <a:pt x="1780" y="3310"/>
                    <a:pt x="1744" y="3306"/>
                  </a:cubicBezTo>
                  <a:lnTo>
                    <a:pt x="1744" y="3306"/>
                  </a:lnTo>
                  <a:cubicBezTo>
                    <a:pt x="2109" y="3605"/>
                    <a:pt x="2621" y="3636"/>
                    <a:pt x="3103" y="3636"/>
                  </a:cubicBezTo>
                  <a:cubicBezTo>
                    <a:pt x="2736" y="3736"/>
                    <a:pt x="2369" y="3836"/>
                    <a:pt x="2002" y="3936"/>
                  </a:cubicBezTo>
                  <a:cubicBezTo>
                    <a:pt x="2029" y="3936"/>
                    <a:pt x="2077" y="3979"/>
                    <a:pt x="2112" y="3979"/>
                  </a:cubicBezTo>
                  <a:cubicBezTo>
                    <a:pt x="2121" y="3979"/>
                    <a:pt x="2129" y="3976"/>
                    <a:pt x="2135" y="3970"/>
                  </a:cubicBezTo>
                  <a:cubicBezTo>
                    <a:pt x="2502" y="3903"/>
                    <a:pt x="2903" y="3769"/>
                    <a:pt x="3270" y="3636"/>
                  </a:cubicBezTo>
                  <a:cubicBezTo>
                    <a:pt x="3688" y="3636"/>
                    <a:pt x="4107" y="3606"/>
                    <a:pt x="4525" y="3606"/>
                  </a:cubicBezTo>
                  <a:cubicBezTo>
                    <a:pt x="4874" y="3606"/>
                    <a:pt x="5222" y="3627"/>
                    <a:pt x="5571" y="3703"/>
                  </a:cubicBezTo>
                  <a:cubicBezTo>
                    <a:pt x="5638" y="3736"/>
                    <a:pt x="5671" y="3803"/>
                    <a:pt x="5738" y="3836"/>
                  </a:cubicBezTo>
                  <a:cubicBezTo>
                    <a:pt x="5905" y="4003"/>
                    <a:pt x="6072" y="4170"/>
                    <a:pt x="6272" y="4337"/>
                  </a:cubicBezTo>
                  <a:cubicBezTo>
                    <a:pt x="6639" y="4637"/>
                    <a:pt x="7006" y="4970"/>
                    <a:pt x="7373" y="5271"/>
                  </a:cubicBezTo>
                  <a:cubicBezTo>
                    <a:pt x="5638" y="4970"/>
                    <a:pt x="3837" y="5137"/>
                    <a:pt x="2269" y="4303"/>
                  </a:cubicBezTo>
                  <a:cubicBezTo>
                    <a:pt x="2269" y="4303"/>
                    <a:pt x="2219" y="4291"/>
                    <a:pt x="2188" y="4281"/>
                  </a:cubicBezTo>
                  <a:lnTo>
                    <a:pt x="2188" y="4281"/>
                  </a:lnTo>
                  <a:cubicBezTo>
                    <a:pt x="3752" y="5203"/>
                    <a:pt x="5645" y="5071"/>
                    <a:pt x="7406" y="5304"/>
                  </a:cubicBezTo>
                  <a:cubicBezTo>
                    <a:pt x="7706" y="5571"/>
                    <a:pt x="8040" y="5838"/>
                    <a:pt x="8340" y="6071"/>
                  </a:cubicBezTo>
                  <a:cubicBezTo>
                    <a:pt x="8440" y="6171"/>
                    <a:pt x="8573" y="6271"/>
                    <a:pt x="8707" y="6371"/>
                  </a:cubicBezTo>
                  <a:cubicBezTo>
                    <a:pt x="8740" y="6371"/>
                    <a:pt x="8774" y="6405"/>
                    <a:pt x="8807" y="6438"/>
                  </a:cubicBezTo>
                  <a:cubicBezTo>
                    <a:pt x="9207" y="6738"/>
                    <a:pt x="9674" y="7038"/>
                    <a:pt x="10108" y="7305"/>
                  </a:cubicBezTo>
                  <a:cubicBezTo>
                    <a:pt x="9107" y="7139"/>
                    <a:pt x="8106" y="7105"/>
                    <a:pt x="7072" y="7038"/>
                  </a:cubicBezTo>
                  <a:cubicBezTo>
                    <a:pt x="5771" y="6972"/>
                    <a:pt x="4537" y="6805"/>
                    <a:pt x="3303" y="6405"/>
                  </a:cubicBezTo>
                  <a:lnTo>
                    <a:pt x="3270" y="6405"/>
                  </a:lnTo>
                  <a:cubicBezTo>
                    <a:pt x="4304" y="6838"/>
                    <a:pt x="5471" y="6972"/>
                    <a:pt x="6605" y="7038"/>
                  </a:cubicBezTo>
                  <a:cubicBezTo>
                    <a:pt x="7773" y="7139"/>
                    <a:pt x="8974" y="7172"/>
                    <a:pt x="10175" y="7339"/>
                  </a:cubicBezTo>
                  <a:cubicBezTo>
                    <a:pt x="10608" y="7606"/>
                    <a:pt x="11075" y="7872"/>
                    <a:pt x="11509" y="8139"/>
                  </a:cubicBezTo>
                  <a:cubicBezTo>
                    <a:pt x="11976" y="8373"/>
                    <a:pt x="12409" y="8606"/>
                    <a:pt x="12876" y="8840"/>
                  </a:cubicBezTo>
                  <a:cubicBezTo>
                    <a:pt x="12843" y="8840"/>
                    <a:pt x="12843" y="8873"/>
                    <a:pt x="12810" y="8906"/>
                  </a:cubicBezTo>
                  <a:cubicBezTo>
                    <a:pt x="12610" y="9040"/>
                    <a:pt x="12409" y="9173"/>
                    <a:pt x="12209" y="9307"/>
                  </a:cubicBezTo>
                  <a:cubicBezTo>
                    <a:pt x="11842" y="9507"/>
                    <a:pt x="11442" y="9707"/>
                    <a:pt x="11042" y="9874"/>
                  </a:cubicBezTo>
                  <a:lnTo>
                    <a:pt x="11008" y="9874"/>
                  </a:lnTo>
                  <a:cubicBezTo>
                    <a:pt x="10908" y="9840"/>
                    <a:pt x="10808" y="9807"/>
                    <a:pt x="10708" y="9774"/>
                  </a:cubicBezTo>
                  <a:lnTo>
                    <a:pt x="10708" y="9774"/>
                  </a:lnTo>
                  <a:cubicBezTo>
                    <a:pt x="10759" y="9799"/>
                    <a:pt x="10810" y="9844"/>
                    <a:pt x="10861" y="9879"/>
                  </a:cubicBezTo>
                  <a:lnTo>
                    <a:pt x="10861" y="9879"/>
                  </a:lnTo>
                  <a:cubicBezTo>
                    <a:pt x="10843" y="9874"/>
                    <a:pt x="10826" y="9874"/>
                    <a:pt x="10808" y="9874"/>
                  </a:cubicBezTo>
                  <a:lnTo>
                    <a:pt x="10575" y="9874"/>
                  </a:lnTo>
                  <a:cubicBezTo>
                    <a:pt x="10408" y="9840"/>
                    <a:pt x="10275" y="9840"/>
                    <a:pt x="10108" y="9840"/>
                  </a:cubicBezTo>
                  <a:cubicBezTo>
                    <a:pt x="9774" y="9840"/>
                    <a:pt x="9441" y="9840"/>
                    <a:pt x="9107" y="9807"/>
                  </a:cubicBezTo>
                  <a:cubicBezTo>
                    <a:pt x="8440" y="9807"/>
                    <a:pt x="7773" y="9774"/>
                    <a:pt x="7106" y="9774"/>
                  </a:cubicBezTo>
                  <a:cubicBezTo>
                    <a:pt x="7072" y="9774"/>
                    <a:pt x="7172" y="9807"/>
                    <a:pt x="7206" y="9807"/>
                  </a:cubicBezTo>
                  <a:cubicBezTo>
                    <a:pt x="8440" y="9874"/>
                    <a:pt x="9674" y="9807"/>
                    <a:pt x="10908" y="9941"/>
                  </a:cubicBezTo>
                  <a:cubicBezTo>
                    <a:pt x="10141" y="10207"/>
                    <a:pt x="9307" y="10374"/>
                    <a:pt x="8473" y="10374"/>
                  </a:cubicBezTo>
                  <a:cubicBezTo>
                    <a:pt x="8052" y="10245"/>
                    <a:pt x="7663" y="10084"/>
                    <a:pt x="7274" y="9922"/>
                  </a:cubicBezTo>
                  <a:lnTo>
                    <a:pt x="7274" y="9922"/>
                  </a:lnTo>
                  <a:cubicBezTo>
                    <a:pt x="7654" y="10092"/>
                    <a:pt x="8043" y="10242"/>
                    <a:pt x="8440" y="10374"/>
                  </a:cubicBezTo>
                  <a:cubicBezTo>
                    <a:pt x="8440" y="10374"/>
                    <a:pt x="8473" y="10408"/>
                    <a:pt x="8507" y="10408"/>
                  </a:cubicBezTo>
                  <a:cubicBezTo>
                    <a:pt x="9474" y="10708"/>
                    <a:pt x="10475" y="10908"/>
                    <a:pt x="11509" y="10975"/>
                  </a:cubicBezTo>
                  <a:cubicBezTo>
                    <a:pt x="11542" y="11008"/>
                    <a:pt x="11576" y="11008"/>
                    <a:pt x="11609" y="11008"/>
                  </a:cubicBezTo>
                  <a:lnTo>
                    <a:pt x="11709" y="11008"/>
                  </a:lnTo>
                  <a:cubicBezTo>
                    <a:pt x="11964" y="11029"/>
                    <a:pt x="12227" y="11042"/>
                    <a:pt x="12492" y="11042"/>
                  </a:cubicBezTo>
                  <a:cubicBezTo>
                    <a:pt x="13511" y="11042"/>
                    <a:pt x="14556" y="10842"/>
                    <a:pt x="15245" y="10074"/>
                  </a:cubicBezTo>
                  <a:cubicBezTo>
                    <a:pt x="15278" y="10041"/>
                    <a:pt x="15278" y="10007"/>
                    <a:pt x="15312" y="9974"/>
                  </a:cubicBezTo>
                  <a:lnTo>
                    <a:pt x="15245" y="9974"/>
                  </a:lnTo>
                  <a:lnTo>
                    <a:pt x="15245" y="9941"/>
                  </a:lnTo>
                  <a:cubicBezTo>
                    <a:pt x="15278" y="8773"/>
                    <a:pt x="14845" y="7672"/>
                    <a:pt x="14277" y="6638"/>
                  </a:cubicBezTo>
                  <a:cubicBezTo>
                    <a:pt x="13977" y="6138"/>
                    <a:pt x="13677" y="5637"/>
                    <a:pt x="13343" y="5170"/>
                  </a:cubicBezTo>
                  <a:cubicBezTo>
                    <a:pt x="13343" y="5137"/>
                    <a:pt x="13343" y="5104"/>
                    <a:pt x="13343" y="5104"/>
                  </a:cubicBezTo>
                  <a:cubicBezTo>
                    <a:pt x="13343" y="5104"/>
                    <a:pt x="13310" y="5070"/>
                    <a:pt x="13310" y="5070"/>
                  </a:cubicBezTo>
                  <a:cubicBezTo>
                    <a:pt x="12910" y="4503"/>
                    <a:pt x="12543" y="3903"/>
                    <a:pt x="12109" y="3369"/>
                  </a:cubicBezTo>
                  <a:cubicBezTo>
                    <a:pt x="11909" y="3169"/>
                    <a:pt x="11742" y="2969"/>
                    <a:pt x="11542" y="2802"/>
                  </a:cubicBezTo>
                  <a:cubicBezTo>
                    <a:pt x="11475" y="2735"/>
                    <a:pt x="11409" y="2669"/>
                    <a:pt x="11342" y="2569"/>
                  </a:cubicBezTo>
                  <a:lnTo>
                    <a:pt x="11275" y="2569"/>
                  </a:lnTo>
                  <a:cubicBezTo>
                    <a:pt x="11142" y="2469"/>
                    <a:pt x="11008" y="2368"/>
                    <a:pt x="10875" y="2268"/>
                  </a:cubicBezTo>
                  <a:cubicBezTo>
                    <a:pt x="10175" y="1668"/>
                    <a:pt x="9341" y="1201"/>
                    <a:pt x="8473" y="834"/>
                  </a:cubicBezTo>
                  <a:cubicBezTo>
                    <a:pt x="8307" y="734"/>
                    <a:pt x="8106" y="634"/>
                    <a:pt x="7906" y="567"/>
                  </a:cubicBezTo>
                  <a:cubicBezTo>
                    <a:pt x="7506" y="367"/>
                    <a:pt x="7106" y="200"/>
                    <a:pt x="6672" y="134"/>
                  </a:cubicBezTo>
                  <a:cubicBezTo>
                    <a:pt x="6446" y="77"/>
                    <a:pt x="6221" y="56"/>
                    <a:pt x="5993" y="56"/>
                  </a:cubicBezTo>
                  <a:cubicBezTo>
                    <a:pt x="5681" y="56"/>
                    <a:pt x="5365" y="95"/>
                    <a:pt x="5038" y="134"/>
                  </a:cubicBezTo>
                  <a:cubicBezTo>
                    <a:pt x="5038" y="134"/>
                    <a:pt x="5038" y="100"/>
                    <a:pt x="5038" y="100"/>
                  </a:cubicBezTo>
                  <a:lnTo>
                    <a:pt x="4937" y="100"/>
                  </a:lnTo>
                  <a:cubicBezTo>
                    <a:pt x="4937" y="100"/>
                    <a:pt x="4971" y="134"/>
                    <a:pt x="4971" y="134"/>
                  </a:cubicBezTo>
                  <a:cubicBezTo>
                    <a:pt x="4704" y="134"/>
                    <a:pt x="4437" y="167"/>
                    <a:pt x="4170" y="200"/>
                  </a:cubicBezTo>
                  <a:lnTo>
                    <a:pt x="4037" y="200"/>
                  </a:lnTo>
                  <a:cubicBezTo>
                    <a:pt x="4003" y="200"/>
                    <a:pt x="4003" y="234"/>
                    <a:pt x="4003" y="234"/>
                  </a:cubicBezTo>
                  <a:cubicBezTo>
                    <a:pt x="3770" y="267"/>
                    <a:pt x="3570" y="334"/>
                    <a:pt x="3336" y="400"/>
                  </a:cubicBezTo>
                  <a:cubicBezTo>
                    <a:pt x="3170" y="400"/>
                    <a:pt x="3036" y="434"/>
                    <a:pt x="2869" y="434"/>
                  </a:cubicBezTo>
                  <a:cubicBezTo>
                    <a:pt x="2784" y="437"/>
                    <a:pt x="2699" y="439"/>
                    <a:pt x="2613" y="439"/>
                  </a:cubicBezTo>
                  <a:cubicBezTo>
                    <a:pt x="1859" y="439"/>
                    <a:pt x="1083" y="310"/>
                    <a:pt x="334" y="100"/>
                  </a:cubicBezTo>
                  <a:cubicBezTo>
                    <a:pt x="334" y="67"/>
                    <a:pt x="301" y="67"/>
                    <a:pt x="267" y="33"/>
                  </a:cubicBezTo>
                  <a:cubicBezTo>
                    <a:pt x="267" y="33"/>
                    <a:pt x="167" y="33"/>
                    <a:pt x="167" y="0"/>
                  </a:cubicBezTo>
                  <a:lnTo>
                    <a:pt x="167" y="0"/>
                  </a:lnTo>
                  <a:cubicBezTo>
                    <a:pt x="167" y="33"/>
                    <a:pt x="201" y="33"/>
                    <a:pt x="201" y="67"/>
                  </a:cubicBezTo>
                  <a:cubicBezTo>
                    <a:pt x="167" y="33"/>
                    <a:pt x="134" y="33"/>
                    <a:pt x="101" y="33"/>
                  </a:cubicBezTo>
                  <a:cubicBezTo>
                    <a:pt x="10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7636365" y="3879388"/>
              <a:ext cx="2304523" cy="1486161"/>
            </a:xfrm>
            <a:custGeom>
              <a:avLst/>
              <a:gdLst/>
              <a:ahLst/>
              <a:cxnLst/>
              <a:rect l="l" t="t" r="r" b="b"/>
              <a:pathLst>
                <a:path w="16913" h="10907" extrusionOk="0">
                  <a:moveTo>
                    <a:pt x="6944" y="219"/>
                  </a:moveTo>
                  <a:cubicBezTo>
                    <a:pt x="6965" y="224"/>
                    <a:pt x="6985" y="229"/>
                    <a:pt x="7005" y="234"/>
                  </a:cubicBezTo>
                  <a:lnTo>
                    <a:pt x="7039" y="234"/>
                  </a:lnTo>
                  <a:cubicBezTo>
                    <a:pt x="7007" y="229"/>
                    <a:pt x="6976" y="224"/>
                    <a:pt x="6944" y="219"/>
                  </a:cubicBezTo>
                  <a:close/>
                  <a:moveTo>
                    <a:pt x="10474" y="5437"/>
                  </a:moveTo>
                  <a:cubicBezTo>
                    <a:pt x="10741" y="6238"/>
                    <a:pt x="10975" y="7005"/>
                    <a:pt x="11208" y="7806"/>
                  </a:cubicBezTo>
                  <a:cubicBezTo>
                    <a:pt x="11008" y="7005"/>
                    <a:pt x="10741" y="6238"/>
                    <a:pt x="10508" y="5437"/>
                  </a:cubicBezTo>
                  <a:close/>
                  <a:moveTo>
                    <a:pt x="15211" y="9740"/>
                  </a:moveTo>
                  <a:cubicBezTo>
                    <a:pt x="15260" y="9765"/>
                    <a:pt x="15309" y="9789"/>
                    <a:pt x="15359" y="9812"/>
                  </a:cubicBezTo>
                  <a:lnTo>
                    <a:pt x="15359" y="9812"/>
                  </a:lnTo>
                  <a:cubicBezTo>
                    <a:pt x="15354" y="9810"/>
                    <a:pt x="15349" y="9809"/>
                    <a:pt x="15345" y="9807"/>
                  </a:cubicBezTo>
                  <a:lnTo>
                    <a:pt x="15245" y="9807"/>
                  </a:lnTo>
                  <a:cubicBezTo>
                    <a:pt x="15211" y="9774"/>
                    <a:pt x="15211" y="9774"/>
                    <a:pt x="15211" y="9740"/>
                  </a:cubicBezTo>
                  <a:close/>
                  <a:moveTo>
                    <a:pt x="15333" y="9928"/>
                  </a:moveTo>
                  <a:cubicBezTo>
                    <a:pt x="15434" y="9928"/>
                    <a:pt x="15514" y="9959"/>
                    <a:pt x="15611" y="10007"/>
                  </a:cubicBezTo>
                  <a:cubicBezTo>
                    <a:pt x="16012" y="10107"/>
                    <a:pt x="16412" y="10241"/>
                    <a:pt x="16812" y="10374"/>
                  </a:cubicBezTo>
                  <a:cubicBezTo>
                    <a:pt x="16812" y="10408"/>
                    <a:pt x="16779" y="10474"/>
                    <a:pt x="16779" y="10474"/>
                  </a:cubicBezTo>
                  <a:cubicBezTo>
                    <a:pt x="16758" y="10506"/>
                    <a:pt x="16727" y="10518"/>
                    <a:pt x="16692" y="10518"/>
                  </a:cubicBezTo>
                  <a:cubicBezTo>
                    <a:pt x="16617" y="10518"/>
                    <a:pt x="16524" y="10464"/>
                    <a:pt x="16479" y="10441"/>
                  </a:cubicBezTo>
                  <a:lnTo>
                    <a:pt x="15878" y="10241"/>
                  </a:lnTo>
                  <a:cubicBezTo>
                    <a:pt x="15645" y="10174"/>
                    <a:pt x="15411" y="10074"/>
                    <a:pt x="15144" y="10007"/>
                  </a:cubicBezTo>
                  <a:cubicBezTo>
                    <a:pt x="15178" y="9974"/>
                    <a:pt x="15211" y="9941"/>
                    <a:pt x="15211" y="9941"/>
                  </a:cubicBezTo>
                  <a:cubicBezTo>
                    <a:pt x="15256" y="9932"/>
                    <a:pt x="15296" y="9928"/>
                    <a:pt x="15333" y="992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4" y="67"/>
                    <a:pt x="34" y="67"/>
                  </a:cubicBezTo>
                  <a:cubicBezTo>
                    <a:pt x="467" y="534"/>
                    <a:pt x="601" y="1168"/>
                    <a:pt x="868" y="1735"/>
                  </a:cubicBezTo>
                  <a:cubicBezTo>
                    <a:pt x="968" y="1902"/>
                    <a:pt x="1068" y="2068"/>
                    <a:pt x="1201" y="2235"/>
                  </a:cubicBezTo>
                  <a:cubicBezTo>
                    <a:pt x="1268" y="2302"/>
                    <a:pt x="1301" y="2369"/>
                    <a:pt x="1368" y="2435"/>
                  </a:cubicBezTo>
                  <a:cubicBezTo>
                    <a:pt x="1389" y="2435"/>
                    <a:pt x="1410" y="2461"/>
                    <a:pt x="1430" y="2481"/>
                  </a:cubicBezTo>
                  <a:lnTo>
                    <a:pt x="1430" y="2481"/>
                  </a:lnTo>
                  <a:cubicBezTo>
                    <a:pt x="1359" y="2438"/>
                    <a:pt x="1257" y="2363"/>
                    <a:pt x="1201" y="2335"/>
                  </a:cubicBezTo>
                  <a:lnTo>
                    <a:pt x="1201" y="2335"/>
                  </a:lnTo>
                  <a:cubicBezTo>
                    <a:pt x="1568" y="3669"/>
                    <a:pt x="2169" y="4970"/>
                    <a:pt x="2836" y="6171"/>
                  </a:cubicBezTo>
                  <a:cubicBezTo>
                    <a:pt x="3403" y="7205"/>
                    <a:pt x="4203" y="8073"/>
                    <a:pt x="5171" y="8740"/>
                  </a:cubicBezTo>
                  <a:cubicBezTo>
                    <a:pt x="6171" y="9474"/>
                    <a:pt x="7339" y="9941"/>
                    <a:pt x="8540" y="10308"/>
                  </a:cubicBezTo>
                  <a:cubicBezTo>
                    <a:pt x="9655" y="10642"/>
                    <a:pt x="10817" y="10907"/>
                    <a:pt x="11986" y="10907"/>
                  </a:cubicBezTo>
                  <a:cubicBezTo>
                    <a:pt x="12216" y="10907"/>
                    <a:pt x="12446" y="10897"/>
                    <a:pt x="12676" y="10875"/>
                  </a:cubicBezTo>
                  <a:cubicBezTo>
                    <a:pt x="13343" y="10808"/>
                    <a:pt x="14010" y="10641"/>
                    <a:pt x="14611" y="10341"/>
                  </a:cubicBezTo>
                  <a:cubicBezTo>
                    <a:pt x="14744" y="10274"/>
                    <a:pt x="14911" y="10174"/>
                    <a:pt x="15044" y="10074"/>
                  </a:cubicBezTo>
                  <a:cubicBezTo>
                    <a:pt x="15044" y="10074"/>
                    <a:pt x="15078" y="10041"/>
                    <a:pt x="15111" y="10007"/>
                  </a:cubicBezTo>
                  <a:cubicBezTo>
                    <a:pt x="15678" y="10241"/>
                    <a:pt x="16279" y="10441"/>
                    <a:pt x="16879" y="10641"/>
                  </a:cubicBezTo>
                  <a:cubicBezTo>
                    <a:pt x="16879" y="10541"/>
                    <a:pt x="16879" y="10474"/>
                    <a:pt x="16879" y="10374"/>
                  </a:cubicBezTo>
                  <a:lnTo>
                    <a:pt x="16912" y="10308"/>
                  </a:lnTo>
                  <a:cubicBezTo>
                    <a:pt x="16912" y="10308"/>
                    <a:pt x="16870" y="10265"/>
                    <a:pt x="16853" y="10265"/>
                  </a:cubicBezTo>
                  <a:cubicBezTo>
                    <a:pt x="16848" y="10265"/>
                    <a:pt x="16846" y="10268"/>
                    <a:pt x="16846" y="10274"/>
                  </a:cubicBezTo>
                  <a:cubicBezTo>
                    <a:pt x="16846" y="10274"/>
                    <a:pt x="16846" y="10308"/>
                    <a:pt x="16846" y="10308"/>
                  </a:cubicBezTo>
                  <a:lnTo>
                    <a:pt x="16812" y="10308"/>
                  </a:lnTo>
                  <a:cubicBezTo>
                    <a:pt x="16279" y="10107"/>
                    <a:pt x="15745" y="9907"/>
                    <a:pt x="15211" y="9707"/>
                  </a:cubicBezTo>
                  <a:cubicBezTo>
                    <a:pt x="15144" y="9507"/>
                    <a:pt x="15078" y="9307"/>
                    <a:pt x="15044" y="9140"/>
                  </a:cubicBezTo>
                  <a:cubicBezTo>
                    <a:pt x="14944" y="8873"/>
                    <a:pt x="14878" y="8606"/>
                    <a:pt x="14811" y="8339"/>
                  </a:cubicBezTo>
                  <a:cubicBezTo>
                    <a:pt x="14811" y="8339"/>
                    <a:pt x="14744" y="8306"/>
                    <a:pt x="14744" y="8306"/>
                  </a:cubicBezTo>
                  <a:lnTo>
                    <a:pt x="14744" y="8306"/>
                  </a:lnTo>
                  <a:cubicBezTo>
                    <a:pt x="14811" y="8740"/>
                    <a:pt x="14944" y="9240"/>
                    <a:pt x="15144" y="9674"/>
                  </a:cubicBezTo>
                  <a:cubicBezTo>
                    <a:pt x="14611" y="9474"/>
                    <a:pt x="14110" y="9240"/>
                    <a:pt x="13643" y="9007"/>
                  </a:cubicBezTo>
                  <a:cubicBezTo>
                    <a:pt x="13610" y="8673"/>
                    <a:pt x="13577" y="8373"/>
                    <a:pt x="13543" y="8039"/>
                  </a:cubicBezTo>
                  <a:cubicBezTo>
                    <a:pt x="13543" y="8039"/>
                    <a:pt x="13510" y="8006"/>
                    <a:pt x="13510" y="8006"/>
                  </a:cubicBezTo>
                  <a:lnTo>
                    <a:pt x="13510" y="8006"/>
                  </a:lnTo>
                  <a:cubicBezTo>
                    <a:pt x="13510" y="8339"/>
                    <a:pt x="13543" y="8673"/>
                    <a:pt x="13577" y="9007"/>
                  </a:cubicBezTo>
                  <a:cubicBezTo>
                    <a:pt x="12776" y="8640"/>
                    <a:pt x="12009" y="8239"/>
                    <a:pt x="11208" y="7806"/>
                  </a:cubicBezTo>
                  <a:cubicBezTo>
                    <a:pt x="11175" y="7772"/>
                    <a:pt x="11142" y="7772"/>
                    <a:pt x="11108" y="7739"/>
                  </a:cubicBezTo>
                  <a:cubicBezTo>
                    <a:pt x="11075" y="7739"/>
                    <a:pt x="11142" y="7806"/>
                    <a:pt x="11142" y="7806"/>
                  </a:cubicBezTo>
                  <a:cubicBezTo>
                    <a:pt x="11942" y="8273"/>
                    <a:pt x="12776" y="8673"/>
                    <a:pt x="13610" y="9073"/>
                  </a:cubicBezTo>
                  <a:cubicBezTo>
                    <a:pt x="13610" y="9107"/>
                    <a:pt x="13610" y="9173"/>
                    <a:pt x="13610" y="9207"/>
                  </a:cubicBezTo>
                  <a:cubicBezTo>
                    <a:pt x="13610" y="9207"/>
                    <a:pt x="13643" y="9240"/>
                    <a:pt x="13643" y="9240"/>
                  </a:cubicBezTo>
                  <a:cubicBezTo>
                    <a:pt x="13643" y="9173"/>
                    <a:pt x="13643" y="9140"/>
                    <a:pt x="13643" y="9073"/>
                  </a:cubicBezTo>
                  <a:cubicBezTo>
                    <a:pt x="14144" y="9307"/>
                    <a:pt x="14644" y="9540"/>
                    <a:pt x="15178" y="9740"/>
                  </a:cubicBezTo>
                  <a:cubicBezTo>
                    <a:pt x="15178" y="9774"/>
                    <a:pt x="15178" y="9774"/>
                    <a:pt x="15178" y="9807"/>
                  </a:cubicBezTo>
                  <a:cubicBezTo>
                    <a:pt x="15111" y="9807"/>
                    <a:pt x="15078" y="9841"/>
                    <a:pt x="14978" y="9941"/>
                  </a:cubicBezTo>
                  <a:cubicBezTo>
                    <a:pt x="14878" y="9907"/>
                    <a:pt x="14811" y="9874"/>
                    <a:pt x="14711" y="9841"/>
                  </a:cubicBezTo>
                  <a:lnTo>
                    <a:pt x="14711" y="9841"/>
                  </a:lnTo>
                  <a:cubicBezTo>
                    <a:pt x="14711" y="9841"/>
                    <a:pt x="14744" y="9874"/>
                    <a:pt x="14778" y="9874"/>
                  </a:cubicBezTo>
                  <a:cubicBezTo>
                    <a:pt x="14811" y="9907"/>
                    <a:pt x="14878" y="9941"/>
                    <a:pt x="14944" y="9941"/>
                  </a:cubicBezTo>
                  <a:cubicBezTo>
                    <a:pt x="14477" y="10274"/>
                    <a:pt x="13944" y="10474"/>
                    <a:pt x="13410" y="10608"/>
                  </a:cubicBezTo>
                  <a:cubicBezTo>
                    <a:pt x="12921" y="10740"/>
                    <a:pt x="12422" y="10794"/>
                    <a:pt x="11920" y="10794"/>
                  </a:cubicBezTo>
                  <a:cubicBezTo>
                    <a:pt x="11156" y="10794"/>
                    <a:pt x="10386" y="10669"/>
                    <a:pt x="9641" y="10508"/>
                  </a:cubicBezTo>
                  <a:cubicBezTo>
                    <a:pt x="7072" y="9941"/>
                    <a:pt x="4337" y="8806"/>
                    <a:pt x="3002" y="6371"/>
                  </a:cubicBezTo>
                  <a:cubicBezTo>
                    <a:pt x="2636" y="5704"/>
                    <a:pt x="2302" y="4970"/>
                    <a:pt x="1968" y="4270"/>
                  </a:cubicBezTo>
                  <a:cubicBezTo>
                    <a:pt x="1835" y="3970"/>
                    <a:pt x="1702" y="3636"/>
                    <a:pt x="1601" y="3336"/>
                  </a:cubicBezTo>
                  <a:cubicBezTo>
                    <a:pt x="1535" y="3169"/>
                    <a:pt x="1468" y="3002"/>
                    <a:pt x="1401" y="2836"/>
                  </a:cubicBezTo>
                  <a:cubicBezTo>
                    <a:pt x="1401" y="2769"/>
                    <a:pt x="1335" y="2669"/>
                    <a:pt x="1335" y="2569"/>
                  </a:cubicBezTo>
                  <a:cubicBezTo>
                    <a:pt x="1335" y="2501"/>
                    <a:pt x="1351" y="2477"/>
                    <a:pt x="1377" y="2477"/>
                  </a:cubicBezTo>
                  <a:cubicBezTo>
                    <a:pt x="1416" y="2477"/>
                    <a:pt x="1475" y="2529"/>
                    <a:pt x="1535" y="2569"/>
                  </a:cubicBezTo>
                  <a:cubicBezTo>
                    <a:pt x="1568" y="2569"/>
                    <a:pt x="1501" y="2502"/>
                    <a:pt x="1501" y="2469"/>
                  </a:cubicBezTo>
                  <a:cubicBezTo>
                    <a:pt x="801" y="1968"/>
                    <a:pt x="768" y="968"/>
                    <a:pt x="267" y="300"/>
                  </a:cubicBezTo>
                  <a:cubicBezTo>
                    <a:pt x="267" y="300"/>
                    <a:pt x="167" y="167"/>
                    <a:pt x="167" y="167"/>
                  </a:cubicBezTo>
                  <a:cubicBezTo>
                    <a:pt x="173" y="161"/>
                    <a:pt x="183" y="158"/>
                    <a:pt x="196" y="158"/>
                  </a:cubicBezTo>
                  <a:cubicBezTo>
                    <a:pt x="248" y="158"/>
                    <a:pt x="340" y="207"/>
                    <a:pt x="367" y="234"/>
                  </a:cubicBezTo>
                  <a:cubicBezTo>
                    <a:pt x="601" y="300"/>
                    <a:pt x="801" y="334"/>
                    <a:pt x="1034" y="367"/>
                  </a:cubicBezTo>
                  <a:cubicBezTo>
                    <a:pt x="1401" y="434"/>
                    <a:pt x="1802" y="467"/>
                    <a:pt x="2169" y="467"/>
                  </a:cubicBezTo>
                  <a:cubicBezTo>
                    <a:pt x="3443" y="441"/>
                    <a:pt x="4696" y="152"/>
                    <a:pt x="5962" y="152"/>
                  </a:cubicBezTo>
                  <a:cubicBezTo>
                    <a:pt x="6288" y="152"/>
                    <a:pt x="6616" y="171"/>
                    <a:pt x="6944" y="219"/>
                  </a:cubicBezTo>
                  <a:lnTo>
                    <a:pt x="6944" y="219"/>
                  </a:lnTo>
                  <a:cubicBezTo>
                    <a:pt x="6488" y="113"/>
                    <a:pt x="6027" y="75"/>
                    <a:pt x="5563" y="75"/>
                  </a:cubicBezTo>
                  <a:cubicBezTo>
                    <a:pt x="4372" y="75"/>
                    <a:pt x="3162" y="327"/>
                    <a:pt x="1973" y="327"/>
                  </a:cubicBezTo>
                  <a:cubicBezTo>
                    <a:pt x="1307" y="327"/>
                    <a:pt x="647" y="24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"/>
          <p:cNvSpPr txBox="1">
            <a:spLocks noGrp="1"/>
          </p:cNvSpPr>
          <p:nvPr>
            <p:ph type="ctrTitle"/>
          </p:nvPr>
        </p:nvSpPr>
        <p:spPr>
          <a:xfrm>
            <a:off x="1828806" y="822750"/>
            <a:ext cx="548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2"/>
          <p:cNvSpPr txBox="1">
            <a:spLocks noGrp="1"/>
          </p:cNvSpPr>
          <p:nvPr>
            <p:ph type="subTitle" idx="1"/>
          </p:nvPr>
        </p:nvSpPr>
        <p:spPr>
          <a:xfrm>
            <a:off x="1828800" y="3531425"/>
            <a:ext cx="5486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5" name="Google Shape;53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5" name="Google Shape;3165;p16"/>
          <p:cNvGrpSpPr/>
          <p:nvPr/>
        </p:nvGrpSpPr>
        <p:grpSpPr>
          <a:xfrm rot="70069">
            <a:off x="8383392" y="15483"/>
            <a:ext cx="1518616" cy="2985758"/>
            <a:chOff x="6477029" y="2087797"/>
            <a:chExt cx="638156" cy="1217583"/>
          </a:xfrm>
        </p:grpSpPr>
        <p:sp>
          <p:nvSpPr>
            <p:cNvPr id="3166" name="Google Shape;3166;p16"/>
            <p:cNvSpPr/>
            <p:nvPr/>
          </p:nvSpPr>
          <p:spPr>
            <a:xfrm>
              <a:off x="6793500" y="2411384"/>
              <a:ext cx="217080" cy="395659"/>
            </a:xfrm>
            <a:custGeom>
              <a:avLst/>
              <a:gdLst/>
              <a:ahLst/>
              <a:cxnLst/>
              <a:rect l="l" t="t" r="r" b="b"/>
              <a:pathLst>
                <a:path w="2837" h="5171" extrusionOk="0">
                  <a:moveTo>
                    <a:pt x="13" y="0"/>
                  </a:moveTo>
                  <a:cubicBezTo>
                    <a:pt x="6" y="0"/>
                    <a:pt x="1" y="22"/>
                    <a:pt x="1" y="75"/>
                  </a:cubicBezTo>
                  <a:cubicBezTo>
                    <a:pt x="34" y="742"/>
                    <a:pt x="234" y="1409"/>
                    <a:pt x="568" y="2010"/>
                  </a:cubicBezTo>
                  <a:cubicBezTo>
                    <a:pt x="835" y="2510"/>
                    <a:pt x="1202" y="2977"/>
                    <a:pt x="1635" y="3377"/>
                  </a:cubicBezTo>
                  <a:cubicBezTo>
                    <a:pt x="2102" y="3911"/>
                    <a:pt x="2736" y="4345"/>
                    <a:pt x="2803" y="5145"/>
                  </a:cubicBezTo>
                  <a:cubicBezTo>
                    <a:pt x="2803" y="5162"/>
                    <a:pt x="2811" y="5170"/>
                    <a:pt x="2820" y="5170"/>
                  </a:cubicBezTo>
                  <a:cubicBezTo>
                    <a:pt x="2828" y="5170"/>
                    <a:pt x="2836" y="5162"/>
                    <a:pt x="2836" y="5145"/>
                  </a:cubicBezTo>
                  <a:cubicBezTo>
                    <a:pt x="2770" y="4545"/>
                    <a:pt x="2503" y="4111"/>
                    <a:pt x="2136" y="3644"/>
                  </a:cubicBezTo>
                  <a:cubicBezTo>
                    <a:pt x="1168" y="2543"/>
                    <a:pt x="201" y="1643"/>
                    <a:pt x="34" y="108"/>
                  </a:cubicBezTo>
                  <a:cubicBezTo>
                    <a:pt x="34" y="48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6"/>
            <p:cNvSpPr/>
            <p:nvPr/>
          </p:nvSpPr>
          <p:spPr>
            <a:xfrm>
              <a:off x="6765419" y="2207775"/>
              <a:ext cx="247687" cy="431392"/>
            </a:xfrm>
            <a:custGeom>
              <a:avLst/>
              <a:gdLst/>
              <a:ahLst/>
              <a:cxnLst/>
              <a:rect l="l" t="t" r="r" b="b"/>
              <a:pathLst>
                <a:path w="3237" h="5638" extrusionOk="0">
                  <a:moveTo>
                    <a:pt x="34" y="1"/>
                  </a:moveTo>
                  <a:cubicBezTo>
                    <a:pt x="34" y="1"/>
                    <a:pt x="1" y="234"/>
                    <a:pt x="34" y="301"/>
                  </a:cubicBezTo>
                  <a:cubicBezTo>
                    <a:pt x="468" y="668"/>
                    <a:pt x="902" y="1001"/>
                    <a:pt x="1235" y="1502"/>
                  </a:cubicBezTo>
                  <a:cubicBezTo>
                    <a:pt x="1535" y="1935"/>
                    <a:pt x="1669" y="2469"/>
                    <a:pt x="1836" y="2969"/>
                  </a:cubicBezTo>
                  <a:cubicBezTo>
                    <a:pt x="2169" y="3937"/>
                    <a:pt x="2636" y="4804"/>
                    <a:pt x="3237" y="5638"/>
                  </a:cubicBezTo>
                  <a:cubicBezTo>
                    <a:pt x="3237" y="5638"/>
                    <a:pt x="3237" y="5605"/>
                    <a:pt x="3237" y="5571"/>
                  </a:cubicBezTo>
                  <a:cubicBezTo>
                    <a:pt x="2536" y="4571"/>
                    <a:pt x="2069" y="3503"/>
                    <a:pt x="1669" y="2336"/>
                  </a:cubicBezTo>
                  <a:cubicBezTo>
                    <a:pt x="1335" y="1335"/>
                    <a:pt x="835" y="6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6"/>
            <p:cNvSpPr/>
            <p:nvPr/>
          </p:nvSpPr>
          <p:spPr>
            <a:xfrm>
              <a:off x="6788450" y="2667178"/>
              <a:ext cx="173618" cy="349750"/>
            </a:xfrm>
            <a:custGeom>
              <a:avLst/>
              <a:gdLst/>
              <a:ahLst/>
              <a:cxnLst/>
              <a:rect l="l" t="t" r="r" b="b"/>
              <a:pathLst>
                <a:path w="2269" h="4571" extrusionOk="0">
                  <a:moveTo>
                    <a:pt x="34" y="1"/>
                  </a:moveTo>
                  <a:cubicBezTo>
                    <a:pt x="33" y="1"/>
                    <a:pt x="0" y="234"/>
                    <a:pt x="67" y="268"/>
                  </a:cubicBezTo>
                  <a:cubicBezTo>
                    <a:pt x="467" y="635"/>
                    <a:pt x="867" y="968"/>
                    <a:pt x="1201" y="1402"/>
                  </a:cubicBezTo>
                  <a:cubicBezTo>
                    <a:pt x="1601" y="1902"/>
                    <a:pt x="1735" y="2436"/>
                    <a:pt x="1835" y="3070"/>
                  </a:cubicBezTo>
                  <a:cubicBezTo>
                    <a:pt x="1935" y="3603"/>
                    <a:pt x="2002" y="4070"/>
                    <a:pt x="2268" y="4571"/>
                  </a:cubicBezTo>
                  <a:cubicBezTo>
                    <a:pt x="2268" y="4555"/>
                    <a:pt x="2268" y="4524"/>
                    <a:pt x="2268" y="4504"/>
                  </a:cubicBezTo>
                  <a:cubicBezTo>
                    <a:pt x="1902" y="3670"/>
                    <a:pt x="2002" y="2703"/>
                    <a:pt x="1635" y="1869"/>
                  </a:cubicBezTo>
                  <a:cubicBezTo>
                    <a:pt x="1334" y="1135"/>
                    <a:pt x="701" y="4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6"/>
            <p:cNvSpPr/>
            <p:nvPr/>
          </p:nvSpPr>
          <p:spPr>
            <a:xfrm>
              <a:off x="6477029" y="2087797"/>
              <a:ext cx="638156" cy="1217583"/>
            </a:xfrm>
            <a:custGeom>
              <a:avLst/>
              <a:gdLst/>
              <a:ahLst/>
              <a:cxnLst/>
              <a:rect l="l" t="t" r="r" b="b"/>
              <a:pathLst>
                <a:path w="8340" h="15913" extrusionOk="0">
                  <a:moveTo>
                    <a:pt x="3370" y="1769"/>
                  </a:moveTo>
                  <a:lnTo>
                    <a:pt x="3370" y="1769"/>
                  </a:lnTo>
                  <a:cubicBezTo>
                    <a:pt x="3375" y="1780"/>
                    <a:pt x="3381" y="1791"/>
                    <a:pt x="3386" y="1802"/>
                  </a:cubicBezTo>
                  <a:lnTo>
                    <a:pt x="3386" y="1802"/>
                  </a:lnTo>
                  <a:cubicBezTo>
                    <a:pt x="3378" y="1794"/>
                    <a:pt x="3370" y="1785"/>
                    <a:pt x="3370" y="1769"/>
                  </a:cubicBezTo>
                  <a:close/>
                  <a:moveTo>
                    <a:pt x="3203" y="1435"/>
                  </a:moveTo>
                  <a:cubicBezTo>
                    <a:pt x="3236" y="1502"/>
                    <a:pt x="3270" y="1602"/>
                    <a:pt x="3336" y="1669"/>
                  </a:cubicBezTo>
                  <a:lnTo>
                    <a:pt x="3336" y="1702"/>
                  </a:lnTo>
                  <a:cubicBezTo>
                    <a:pt x="3370" y="2503"/>
                    <a:pt x="2836" y="3303"/>
                    <a:pt x="2636" y="4070"/>
                  </a:cubicBezTo>
                  <a:cubicBezTo>
                    <a:pt x="2469" y="4738"/>
                    <a:pt x="2369" y="5405"/>
                    <a:pt x="2302" y="6072"/>
                  </a:cubicBezTo>
                  <a:cubicBezTo>
                    <a:pt x="2236" y="6772"/>
                    <a:pt x="2169" y="7439"/>
                    <a:pt x="2169" y="8140"/>
                  </a:cubicBezTo>
                  <a:cubicBezTo>
                    <a:pt x="2169" y="8307"/>
                    <a:pt x="2135" y="8607"/>
                    <a:pt x="2336" y="8674"/>
                  </a:cubicBezTo>
                  <a:cubicBezTo>
                    <a:pt x="2336" y="8674"/>
                    <a:pt x="2336" y="8640"/>
                    <a:pt x="2336" y="8640"/>
                  </a:cubicBezTo>
                  <a:cubicBezTo>
                    <a:pt x="2135" y="8373"/>
                    <a:pt x="2236" y="7973"/>
                    <a:pt x="2236" y="7640"/>
                  </a:cubicBezTo>
                  <a:cubicBezTo>
                    <a:pt x="2269" y="7339"/>
                    <a:pt x="2269" y="7039"/>
                    <a:pt x="2302" y="6739"/>
                  </a:cubicBezTo>
                  <a:cubicBezTo>
                    <a:pt x="2336" y="6105"/>
                    <a:pt x="2436" y="5505"/>
                    <a:pt x="2536" y="4904"/>
                  </a:cubicBezTo>
                  <a:cubicBezTo>
                    <a:pt x="2669" y="4304"/>
                    <a:pt x="2869" y="3703"/>
                    <a:pt x="3103" y="3103"/>
                  </a:cubicBezTo>
                  <a:cubicBezTo>
                    <a:pt x="3270" y="2669"/>
                    <a:pt x="3403" y="2269"/>
                    <a:pt x="3403" y="1835"/>
                  </a:cubicBezTo>
                  <a:lnTo>
                    <a:pt x="3403" y="1835"/>
                  </a:lnTo>
                  <a:cubicBezTo>
                    <a:pt x="3425" y="1880"/>
                    <a:pt x="3447" y="1924"/>
                    <a:pt x="3470" y="1969"/>
                  </a:cubicBezTo>
                  <a:cubicBezTo>
                    <a:pt x="4104" y="3470"/>
                    <a:pt x="3670" y="5205"/>
                    <a:pt x="3837" y="6806"/>
                  </a:cubicBezTo>
                  <a:cubicBezTo>
                    <a:pt x="3870" y="7373"/>
                    <a:pt x="4003" y="7940"/>
                    <a:pt x="4204" y="8507"/>
                  </a:cubicBezTo>
                  <a:cubicBezTo>
                    <a:pt x="4404" y="9041"/>
                    <a:pt x="4637" y="9508"/>
                    <a:pt x="4671" y="10108"/>
                  </a:cubicBezTo>
                  <a:cubicBezTo>
                    <a:pt x="4737" y="10675"/>
                    <a:pt x="4637" y="11175"/>
                    <a:pt x="4437" y="11709"/>
                  </a:cubicBezTo>
                  <a:cubicBezTo>
                    <a:pt x="4104" y="12643"/>
                    <a:pt x="3536" y="13410"/>
                    <a:pt x="2969" y="14178"/>
                  </a:cubicBezTo>
                  <a:cubicBezTo>
                    <a:pt x="3370" y="13210"/>
                    <a:pt x="3603" y="12176"/>
                    <a:pt x="3470" y="11109"/>
                  </a:cubicBezTo>
                  <a:cubicBezTo>
                    <a:pt x="3336" y="10342"/>
                    <a:pt x="3036" y="9741"/>
                    <a:pt x="2436" y="9241"/>
                  </a:cubicBezTo>
                  <a:cubicBezTo>
                    <a:pt x="1969" y="8874"/>
                    <a:pt x="1" y="7640"/>
                    <a:pt x="701" y="6939"/>
                  </a:cubicBezTo>
                  <a:cubicBezTo>
                    <a:pt x="734" y="6906"/>
                    <a:pt x="701" y="6672"/>
                    <a:pt x="668" y="6672"/>
                  </a:cubicBezTo>
                  <a:cubicBezTo>
                    <a:pt x="605" y="6710"/>
                    <a:pt x="538" y="6729"/>
                    <a:pt x="471" y="6729"/>
                  </a:cubicBezTo>
                  <a:cubicBezTo>
                    <a:pt x="360" y="6729"/>
                    <a:pt x="251" y="6676"/>
                    <a:pt x="167" y="6572"/>
                  </a:cubicBezTo>
                  <a:cubicBezTo>
                    <a:pt x="34" y="6372"/>
                    <a:pt x="201" y="6105"/>
                    <a:pt x="334" y="5938"/>
                  </a:cubicBezTo>
                  <a:cubicBezTo>
                    <a:pt x="501" y="5705"/>
                    <a:pt x="901" y="5471"/>
                    <a:pt x="968" y="5138"/>
                  </a:cubicBezTo>
                  <a:cubicBezTo>
                    <a:pt x="1001" y="4871"/>
                    <a:pt x="868" y="4604"/>
                    <a:pt x="935" y="4337"/>
                  </a:cubicBezTo>
                  <a:cubicBezTo>
                    <a:pt x="1035" y="3937"/>
                    <a:pt x="1368" y="3570"/>
                    <a:pt x="1668" y="3303"/>
                  </a:cubicBezTo>
                  <a:cubicBezTo>
                    <a:pt x="2169" y="2870"/>
                    <a:pt x="2836" y="2536"/>
                    <a:pt x="3103" y="1869"/>
                  </a:cubicBezTo>
                  <a:cubicBezTo>
                    <a:pt x="3136" y="1835"/>
                    <a:pt x="3170" y="1602"/>
                    <a:pt x="3203" y="1435"/>
                  </a:cubicBezTo>
                  <a:close/>
                  <a:moveTo>
                    <a:pt x="2002" y="1"/>
                  </a:moveTo>
                  <a:cubicBezTo>
                    <a:pt x="2402" y="334"/>
                    <a:pt x="2736" y="701"/>
                    <a:pt x="3003" y="1135"/>
                  </a:cubicBezTo>
                  <a:cubicBezTo>
                    <a:pt x="2969" y="1135"/>
                    <a:pt x="3003" y="1335"/>
                    <a:pt x="3036" y="1335"/>
                  </a:cubicBezTo>
                  <a:cubicBezTo>
                    <a:pt x="3270" y="1335"/>
                    <a:pt x="2903" y="1902"/>
                    <a:pt x="2869" y="1969"/>
                  </a:cubicBezTo>
                  <a:cubicBezTo>
                    <a:pt x="2736" y="2136"/>
                    <a:pt x="2569" y="2302"/>
                    <a:pt x="2402" y="2436"/>
                  </a:cubicBezTo>
                  <a:cubicBezTo>
                    <a:pt x="2102" y="2669"/>
                    <a:pt x="1769" y="2903"/>
                    <a:pt x="1502" y="3170"/>
                  </a:cubicBezTo>
                  <a:cubicBezTo>
                    <a:pt x="1101" y="3537"/>
                    <a:pt x="801" y="4004"/>
                    <a:pt x="868" y="4571"/>
                  </a:cubicBezTo>
                  <a:cubicBezTo>
                    <a:pt x="868" y="4738"/>
                    <a:pt x="935" y="4904"/>
                    <a:pt x="835" y="5038"/>
                  </a:cubicBezTo>
                  <a:cubicBezTo>
                    <a:pt x="768" y="5238"/>
                    <a:pt x="534" y="5405"/>
                    <a:pt x="368" y="5571"/>
                  </a:cubicBezTo>
                  <a:cubicBezTo>
                    <a:pt x="201" y="5772"/>
                    <a:pt x="34" y="6005"/>
                    <a:pt x="34" y="6305"/>
                  </a:cubicBezTo>
                  <a:cubicBezTo>
                    <a:pt x="34" y="6606"/>
                    <a:pt x="201" y="6972"/>
                    <a:pt x="501" y="6972"/>
                  </a:cubicBezTo>
                  <a:cubicBezTo>
                    <a:pt x="434" y="7239"/>
                    <a:pt x="468" y="7573"/>
                    <a:pt x="601" y="7806"/>
                  </a:cubicBezTo>
                  <a:cubicBezTo>
                    <a:pt x="801" y="8173"/>
                    <a:pt x="1168" y="8440"/>
                    <a:pt x="1468" y="8707"/>
                  </a:cubicBezTo>
                  <a:cubicBezTo>
                    <a:pt x="1802" y="9007"/>
                    <a:pt x="2169" y="9241"/>
                    <a:pt x="2502" y="9541"/>
                  </a:cubicBezTo>
                  <a:cubicBezTo>
                    <a:pt x="4104" y="10875"/>
                    <a:pt x="3403" y="13010"/>
                    <a:pt x="2602" y="14745"/>
                  </a:cubicBezTo>
                  <a:cubicBezTo>
                    <a:pt x="2402" y="15045"/>
                    <a:pt x="2202" y="15378"/>
                    <a:pt x="2069" y="15712"/>
                  </a:cubicBezTo>
                  <a:cubicBezTo>
                    <a:pt x="2035" y="15712"/>
                    <a:pt x="2069" y="15745"/>
                    <a:pt x="2069" y="15745"/>
                  </a:cubicBezTo>
                  <a:cubicBezTo>
                    <a:pt x="2069" y="15812"/>
                    <a:pt x="2069" y="15879"/>
                    <a:pt x="2102" y="15879"/>
                  </a:cubicBezTo>
                  <a:cubicBezTo>
                    <a:pt x="2102" y="15879"/>
                    <a:pt x="2112" y="15889"/>
                    <a:pt x="2116" y="15898"/>
                  </a:cubicBezTo>
                  <a:lnTo>
                    <a:pt x="2116" y="15898"/>
                  </a:lnTo>
                  <a:cubicBezTo>
                    <a:pt x="2135" y="15879"/>
                    <a:pt x="2135" y="15879"/>
                    <a:pt x="2135" y="15879"/>
                  </a:cubicBezTo>
                  <a:cubicBezTo>
                    <a:pt x="3603" y="15879"/>
                    <a:pt x="5038" y="14978"/>
                    <a:pt x="5771" y="13711"/>
                  </a:cubicBezTo>
                  <a:cubicBezTo>
                    <a:pt x="5972" y="13344"/>
                    <a:pt x="6038" y="12910"/>
                    <a:pt x="6405" y="12677"/>
                  </a:cubicBezTo>
                  <a:cubicBezTo>
                    <a:pt x="6672" y="12443"/>
                    <a:pt x="6906" y="12276"/>
                    <a:pt x="7006" y="11909"/>
                  </a:cubicBezTo>
                  <a:cubicBezTo>
                    <a:pt x="7172" y="11442"/>
                    <a:pt x="7106" y="10909"/>
                    <a:pt x="7039" y="10408"/>
                  </a:cubicBezTo>
                  <a:lnTo>
                    <a:pt x="7039" y="10408"/>
                  </a:lnTo>
                  <a:cubicBezTo>
                    <a:pt x="7074" y="10415"/>
                    <a:pt x="7107" y="10418"/>
                    <a:pt x="7140" y="10418"/>
                  </a:cubicBezTo>
                  <a:cubicBezTo>
                    <a:pt x="7449" y="10418"/>
                    <a:pt x="7652" y="10143"/>
                    <a:pt x="7773" y="9841"/>
                  </a:cubicBezTo>
                  <a:cubicBezTo>
                    <a:pt x="7973" y="9474"/>
                    <a:pt x="8106" y="8974"/>
                    <a:pt x="8206" y="8540"/>
                  </a:cubicBezTo>
                  <a:cubicBezTo>
                    <a:pt x="8340" y="7940"/>
                    <a:pt x="8106" y="7473"/>
                    <a:pt x="7673" y="7073"/>
                  </a:cubicBezTo>
                  <a:cubicBezTo>
                    <a:pt x="8307" y="6606"/>
                    <a:pt x="7973" y="5571"/>
                    <a:pt x="7473" y="5138"/>
                  </a:cubicBezTo>
                  <a:cubicBezTo>
                    <a:pt x="7239" y="4904"/>
                    <a:pt x="6972" y="4771"/>
                    <a:pt x="6739" y="4571"/>
                  </a:cubicBezTo>
                  <a:cubicBezTo>
                    <a:pt x="6505" y="4371"/>
                    <a:pt x="6672" y="4204"/>
                    <a:pt x="6672" y="3937"/>
                  </a:cubicBezTo>
                  <a:cubicBezTo>
                    <a:pt x="6672" y="3570"/>
                    <a:pt x="6439" y="3303"/>
                    <a:pt x="6138" y="3070"/>
                  </a:cubicBezTo>
                  <a:cubicBezTo>
                    <a:pt x="5538" y="2636"/>
                    <a:pt x="5004" y="2202"/>
                    <a:pt x="4537" y="1602"/>
                  </a:cubicBezTo>
                  <a:cubicBezTo>
                    <a:pt x="4137" y="1068"/>
                    <a:pt x="3737" y="535"/>
                    <a:pt x="3203" y="101"/>
                  </a:cubicBezTo>
                  <a:lnTo>
                    <a:pt x="2836" y="34"/>
                  </a:lnTo>
                  <a:cubicBezTo>
                    <a:pt x="2836" y="68"/>
                    <a:pt x="2836" y="68"/>
                    <a:pt x="2836" y="68"/>
                  </a:cubicBezTo>
                  <a:cubicBezTo>
                    <a:pt x="3270" y="368"/>
                    <a:pt x="3670" y="735"/>
                    <a:pt x="4037" y="1168"/>
                  </a:cubicBezTo>
                  <a:cubicBezTo>
                    <a:pt x="4404" y="1635"/>
                    <a:pt x="4737" y="2136"/>
                    <a:pt x="5171" y="2569"/>
                  </a:cubicBezTo>
                  <a:cubicBezTo>
                    <a:pt x="5404" y="2769"/>
                    <a:pt x="5638" y="2970"/>
                    <a:pt x="5905" y="3136"/>
                  </a:cubicBezTo>
                  <a:cubicBezTo>
                    <a:pt x="6072" y="3270"/>
                    <a:pt x="6338" y="3403"/>
                    <a:pt x="6472" y="3603"/>
                  </a:cubicBezTo>
                  <a:cubicBezTo>
                    <a:pt x="6639" y="3837"/>
                    <a:pt x="6472" y="4137"/>
                    <a:pt x="6539" y="4437"/>
                  </a:cubicBezTo>
                  <a:cubicBezTo>
                    <a:pt x="6639" y="4838"/>
                    <a:pt x="7072" y="5038"/>
                    <a:pt x="7373" y="5271"/>
                  </a:cubicBezTo>
                  <a:cubicBezTo>
                    <a:pt x="7906" y="5705"/>
                    <a:pt x="8240" y="6539"/>
                    <a:pt x="7506" y="6939"/>
                  </a:cubicBezTo>
                  <a:cubicBezTo>
                    <a:pt x="7473" y="6939"/>
                    <a:pt x="7506" y="7139"/>
                    <a:pt x="7539" y="7139"/>
                  </a:cubicBezTo>
                  <a:cubicBezTo>
                    <a:pt x="7873" y="7406"/>
                    <a:pt x="8240" y="7706"/>
                    <a:pt x="8206" y="8207"/>
                  </a:cubicBezTo>
                  <a:cubicBezTo>
                    <a:pt x="8173" y="8507"/>
                    <a:pt x="8006" y="8874"/>
                    <a:pt x="7906" y="9174"/>
                  </a:cubicBezTo>
                  <a:cubicBezTo>
                    <a:pt x="7782" y="9578"/>
                    <a:pt x="7571" y="10185"/>
                    <a:pt x="7084" y="10185"/>
                  </a:cubicBezTo>
                  <a:cubicBezTo>
                    <a:pt x="7048" y="10185"/>
                    <a:pt x="7011" y="10182"/>
                    <a:pt x="6972" y="10175"/>
                  </a:cubicBezTo>
                  <a:cubicBezTo>
                    <a:pt x="6972" y="10175"/>
                    <a:pt x="6972" y="10308"/>
                    <a:pt x="6972" y="10342"/>
                  </a:cubicBezTo>
                  <a:cubicBezTo>
                    <a:pt x="7072" y="10809"/>
                    <a:pt x="7139" y="11309"/>
                    <a:pt x="6939" y="11776"/>
                  </a:cubicBezTo>
                  <a:cubicBezTo>
                    <a:pt x="6805" y="12143"/>
                    <a:pt x="6539" y="12276"/>
                    <a:pt x="6272" y="12476"/>
                  </a:cubicBezTo>
                  <a:cubicBezTo>
                    <a:pt x="6038" y="12677"/>
                    <a:pt x="5972" y="12943"/>
                    <a:pt x="5871" y="13210"/>
                  </a:cubicBezTo>
                  <a:cubicBezTo>
                    <a:pt x="5738" y="13477"/>
                    <a:pt x="5571" y="13744"/>
                    <a:pt x="5404" y="13977"/>
                  </a:cubicBezTo>
                  <a:cubicBezTo>
                    <a:pt x="4604" y="14978"/>
                    <a:pt x="3470" y="15545"/>
                    <a:pt x="2236" y="15712"/>
                  </a:cubicBezTo>
                  <a:cubicBezTo>
                    <a:pt x="2336" y="15479"/>
                    <a:pt x="2436" y="15278"/>
                    <a:pt x="2536" y="15078"/>
                  </a:cubicBezTo>
                  <a:cubicBezTo>
                    <a:pt x="3470" y="13744"/>
                    <a:pt x="4571" y="12410"/>
                    <a:pt x="4737" y="10809"/>
                  </a:cubicBezTo>
                  <a:cubicBezTo>
                    <a:pt x="4804" y="10275"/>
                    <a:pt x="4704" y="9708"/>
                    <a:pt x="4537" y="9174"/>
                  </a:cubicBezTo>
                  <a:cubicBezTo>
                    <a:pt x="4404" y="8707"/>
                    <a:pt x="4170" y="8273"/>
                    <a:pt x="4037" y="7806"/>
                  </a:cubicBezTo>
                  <a:cubicBezTo>
                    <a:pt x="3870" y="7239"/>
                    <a:pt x="3837" y="6672"/>
                    <a:pt x="3837" y="6105"/>
                  </a:cubicBezTo>
                  <a:cubicBezTo>
                    <a:pt x="3803" y="4671"/>
                    <a:pt x="4037" y="3170"/>
                    <a:pt x="3470" y="1769"/>
                  </a:cubicBezTo>
                  <a:cubicBezTo>
                    <a:pt x="3203" y="1102"/>
                    <a:pt x="2769" y="535"/>
                    <a:pt x="2269" y="34"/>
                  </a:cubicBezTo>
                  <a:cubicBezTo>
                    <a:pt x="2169" y="1"/>
                    <a:pt x="2102" y="1"/>
                    <a:pt x="2002" y="1"/>
                  </a:cubicBezTo>
                  <a:close/>
                  <a:moveTo>
                    <a:pt x="2116" y="15898"/>
                  </a:moveTo>
                  <a:lnTo>
                    <a:pt x="2116" y="15898"/>
                  </a:lnTo>
                  <a:cubicBezTo>
                    <a:pt x="2112" y="15902"/>
                    <a:pt x="2108" y="15907"/>
                    <a:pt x="2102" y="15912"/>
                  </a:cubicBezTo>
                  <a:cubicBezTo>
                    <a:pt x="2117" y="15912"/>
                    <a:pt x="2119" y="15906"/>
                    <a:pt x="2116" y="15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6"/>
            <p:cNvSpPr/>
            <p:nvPr/>
          </p:nvSpPr>
          <p:spPr>
            <a:xfrm>
              <a:off x="6829233" y="2736119"/>
              <a:ext cx="81797" cy="224648"/>
            </a:xfrm>
            <a:custGeom>
              <a:avLst/>
              <a:gdLst/>
              <a:ahLst/>
              <a:cxnLst/>
              <a:rect l="l" t="t" r="r" b="b"/>
              <a:pathLst>
                <a:path w="1069" h="2936" extrusionOk="0">
                  <a:moveTo>
                    <a:pt x="1" y="1"/>
                  </a:moveTo>
                  <a:cubicBezTo>
                    <a:pt x="1" y="1"/>
                    <a:pt x="1" y="67"/>
                    <a:pt x="1" y="67"/>
                  </a:cubicBezTo>
                  <a:cubicBezTo>
                    <a:pt x="601" y="968"/>
                    <a:pt x="1002" y="1802"/>
                    <a:pt x="1068" y="2936"/>
                  </a:cubicBezTo>
                  <a:cubicBezTo>
                    <a:pt x="1068" y="1935"/>
                    <a:pt x="701" y="7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6"/>
            <p:cNvSpPr/>
            <p:nvPr/>
          </p:nvSpPr>
          <p:spPr>
            <a:xfrm>
              <a:off x="6803754" y="2626395"/>
              <a:ext cx="130233" cy="173613"/>
            </a:xfrm>
            <a:custGeom>
              <a:avLst/>
              <a:gdLst/>
              <a:ahLst/>
              <a:cxnLst/>
              <a:rect l="l" t="t" r="r" b="b"/>
              <a:pathLst>
                <a:path w="1702" h="2269" extrusionOk="0">
                  <a:moveTo>
                    <a:pt x="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267" y="434"/>
                    <a:pt x="634" y="667"/>
                    <a:pt x="968" y="934"/>
                  </a:cubicBezTo>
                  <a:cubicBezTo>
                    <a:pt x="1335" y="1301"/>
                    <a:pt x="1601" y="1768"/>
                    <a:pt x="1702" y="2268"/>
                  </a:cubicBezTo>
                  <a:cubicBezTo>
                    <a:pt x="1702" y="2257"/>
                    <a:pt x="1702" y="2245"/>
                    <a:pt x="1702" y="2235"/>
                  </a:cubicBezTo>
                  <a:cubicBezTo>
                    <a:pt x="1635" y="1835"/>
                    <a:pt x="1468" y="1435"/>
                    <a:pt x="1201" y="1134"/>
                  </a:cubicBezTo>
                  <a:cubicBezTo>
                    <a:pt x="868" y="701"/>
                    <a:pt x="401" y="4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6"/>
            <p:cNvSpPr/>
            <p:nvPr/>
          </p:nvSpPr>
          <p:spPr>
            <a:xfrm>
              <a:off x="6806279" y="2577884"/>
              <a:ext cx="71544" cy="89370"/>
            </a:xfrm>
            <a:custGeom>
              <a:avLst/>
              <a:gdLst/>
              <a:ahLst/>
              <a:cxnLst/>
              <a:rect l="l" t="t" r="r" b="b"/>
              <a:pathLst>
                <a:path w="935" h="1168" extrusionOk="0">
                  <a:moveTo>
                    <a:pt x="1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134" y="534"/>
                    <a:pt x="501" y="934"/>
                    <a:pt x="901" y="1168"/>
                  </a:cubicBezTo>
                  <a:cubicBezTo>
                    <a:pt x="901" y="1168"/>
                    <a:pt x="935" y="1101"/>
                    <a:pt x="901" y="1101"/>
                  </a:cubicBezTo>
                  <a:cubicBezTo>
                    <a:pt x="468" y="834"/>
                    <a:pt x="201" y="4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6"/>
            <p:cNvSpPr/>
            <p:nvPr/>
          </p:nvSpPr>
          <p:spPr>
            <a:xfrm>
              <a:off x="6819057" y="2411614"/>
              <a:ext cx="150663" cy="253112"/>
            </a:xfrm>
            <a:custGeom>
              <a:avLst/>
              <a:gdLst/>
              <a:ahLst/>
              <a:cxnLst/>
              <a:rect l="l" t="t" r="r" b="b"/>
              <a:pathLst>
                <a:path w="1969" h="3308" extrusionOk="0">
                  <a:moveTo>
                    <a:pt x="7" y="0"/>
                  </a:moveTo>
                  <a:cubicBezTo>
                    <a:pt x="0" y="0"/>
                    <a:pt x="0" y="19"/>
                    <a:pt x="0" y="39"/>
                  </a:cubicBezTo>
                  <a:cubicBezTo>
                    <a:pt x="167" y="1373"/>
                    <a:pt x="868" y="2540"/>
                    <a:pt x="1969" y="3308"/>
                  </a:cubicBezTo>
                  <a:cubicBezTo>
                    <a:pt x="1969" y="3308"/>
                    <a:pt x="1969" y="3274"/>
                    <a:pt x="1969" y="3241"/>
                  </a:cubicBezTo>
                  <a:cubicBezTo>
                    <a:pt x="901" y="2474"/>
                    <a:pt x="201" y="1339"/>
                    <a:pt x="34" y="39"/>
                  </a:cubicBezTo>
                  <a:cubicBezTo>
                    <a:pt x="20" y="10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6"/>
            <p:cNvSpPr/>
            <p:nvPr/>
          </p:nvSpPr>
          <p:spPr>
            <a:xfrm>
              <a:off x="6796102" y="2299671"/>
              <a:ext cx="112328" cy="250204"/>
            </a:xfrm>
            <a:custGeom>
              <a:avLst/>
              <a:gdLst/>
              <a:ahLst/>
              <a:cxnLst/>
              <a:rect l="l" t="t" r="r" b="b"/>
              <a:pathLst>
                <a:path w="1468" h="3270" extrusionOk="0">
                  <a:moveTo>
                    <a:pt x="0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401" y="634"/>
                    <a:pt x="467" y="1235"/>
                    <a:pt x="701" y="1835"/>
                  </a:cubicBezTo>
                  <a:cubicBezTo>
                    <a:pt x="901" y="2335"/>
                    <a:pt x="1168" y="2836"/>
                    <a:pt x="1468" y="3269"/>
                  </a:cubicBezTo>
                  <a:cubicBezTo>
                    <a:pt x="1468" y="3269"/>
                    <a:pt x="1468" y="3169"/>
                    <a:pt x="1468" y="3169"/>
                  </a:cubicBezTo>
                  <a:cubicBezTo>
                    <a:pt x="1068" y="2602"/>
                    <a:pt x="767" y="2035"/>
                    <a:pt x="567" y="1401"/>
                  </a:cubicBezTo>
                  <a:cubicBezTo>
                    <a:pt x="434" y="901"/>
                    <a:pt x="334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6"/>
            <p:cNvSpPr/>
            <p:nvPr/>
          </p:nvSpPr>
          <p:spPr>
            <a:xfrm>
              <a:off x="6798627" y="2289494"/>
              <a:ext cx="61367" cy="122577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1" y="0"/>
                  </a:moveTo>
                  <a:cubicBezTo>
                    <a:pt x="1" y="0"/>
                    <a:pt x="1" y="100"/>
                    <a:pt x="1" y="133"/>
                  </a:cubicBezTo>
                  <a:cubicBezTo>
                    <a:pt x="301" y="600"/>
                    <a:pt x="601" y="1067"/>
                    <a:pt x="801" y="1601"/>
                  </a:cubicBezTo>
                  <a:cubicBezTo>
                    <a:pt x="801" y="1601"/>
                    <a:pt x="801" y="1501"/>
                    <a:pt x="801" y="1468"/>
                  </a:cubicBezTo>
                  <a:cubicBezTo>
                    <a:pt x="601" y="967"/>
                    <a:pt x="368" y="4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6"/>
            <p:cNvSpPr/>
            <p:nvPr/>
          </p:nvSpPr>
          <p:spPr>
            <a:xfrm>
              <a:off x="6928781" y="2335404"/>
              <a:ext cx="48589" cy="130229"/>
            </a:xfrm>
            <a:custGeom>
              <a:avLst/>
              <a:gdLst/>
              <a:ahLst/>
              <a:cxnLst/>
              <a:rect l="l" t="t" r="r" b="b"/>
              <a:pathLst>
                <a:path w="635" h="1702" extrusionOk="0">
                  <a:moveTo>
                    <a:pt x="1" y="0"/>
                  </a:moveTo>
                  <a:cubicBezTo>
                    <a:pt x="1" y="20"/>
                    <a:pt x="1" y="77"/>
                    <a:pt x="1" y="101"/>
                  </a:cubicBezTo>
                  <a:cubicBezTo>
                    <a:pt x="234" y="634"/>
                    <a:pt x="468" y="1168"/>
                    <a:pt x="635" y="1702"/>
                  </a:cubicBezTo>
                  <a:cubicBezTo>
                    <a:pt x="635" y="1677"/>
                    <a:pt x="635" y="1635"/>
                    <a:pt x="635" y="1635"/>
                  </a:cubicBezTo>
                  <a:cubicBezTo>
                    <a:pt x="468" y="1068"/>
                    <a:pt x="268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6"/>
            <p:cNvSpPr/>
            <p:nvPr/>
          </p:nvSpPr>
          <p:spPr>
            <a:xfrm>
              <a:off x="6706731" y="2950518"/>
              <a:ext cx="135359" cy="285937"/>
            </a:xfrm>
            <a:custGeom>
              <a:avLst/>
              <a:gdLst/>
              <a:ahLst/>
              <a:cxnLst/>
              <a:rect l="l" t="t" r="r" b="b"/>
              <a:pathLst>
                <a:path w="1769" h="3737" extrusionOk="0">
                  <a:moveTo>
                    <a:pt x="1769" y="1"/>
                  </a:moveTo>
                  <a:cubicBezTo>
                    <a:pt x="1535" y="1368"/>
                    <a:pt x="935" y="2669"/>
                    <a:pt x="1" y="3703"/>
                  </a:cubicBezTo>
                  <a:cubicBezTo>
                    <a:pt x="1" y="3703"/>
                    <a:pt x="1" y="3737"/>
                    <a:pt x="1" y="3737"/>
                  </a:cubicBezTo>
                  <a:cubicBezTo>
                    <a:pt x="968" y="2702"/>
                    <a:pt x="1602" y="1435"/>
                    <a:pt x="1769" y="34"/>
                  </a:cubicBezTo>
                  <a:cubicBezTo>
                    <a:pt x="1769" y="34"/>
                    <a:pt x="1769" y="13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6"/>
            <p:cNvSpPr/>
            <p:nvPr/>
          </p:nvSpPr>
          <p:spPr>
            <a:xfrm>
              <a:off x="6663346" y="2508943"/>
              <a:ext cx="120056" cy="449296"/>
            </a:xfrm>
            <a:custGeom>
              <a:avLst/>
              <a:gdLst/>
              <a:ahLst/>
              <a:cxnLst/>
              <a:rect l="l" t="t" r="r" b="b"/>
              <a:pathLst>
                <a:path w="1569" h="5872" extrusionOk="0">
                  <a:moveTo>
                    <a:pt x="668" y="1"/>
                  </a:moveTo>
                  <a:lnTo>
                    <a:pt x="668" y="1"/>
                  </a:lnTo>
                  <a:cubicBezTo>
                    <a:pt x="1" y="1935"/>
                    <a:pt x="1535" y="3870"/>
                    <a:pt x="1335" y="5838"/>
                  </a:cubicBezTo>
                  <a:cubicBezTo>
                    <a:pt x="1335" y="5838"/>
                    <a:pt x="1335" y="5872"/>
                    <a:pt x="1335" y="5872"/>
                  </a:cubicBezTo>
                  <a:cubicBezTo>
                    <a:pt x="1568" y="3870"/>
                    <a:pt x="134" y="2069"/>
                    <a:pt x="668" y="67"/>
                  </a:cubicBezTo>
                  <a:cubicBezTo>
                    <a:pt x="701" y="34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6"/>
            <p:cNvSpPr/>
            <p:nvPr/>
          </p:nvSpPr>
          <p:spPr>
            <a:xfrm>
              <a:off x="6665948" y="2455381"/>
              <a:ext cx="61291" cy="326719"/>
            </a:xfrm>
            <a:custGeom>
              <a:avLst/>
              <a:gdLst/>
              <a:ahLst/>
              <a:cxnLst/>
              <a:rect l="l" t="t" r="r" b="b"/>
              <a:pathLst>
                <a:path w="801" h="4270" extrusionOk="0">
                  <a:moveTo>
                    <a:pt x="767" y="0"/>
                  </a:moveTo>
                  <a:cubicBezTo>
                    <a:pt x="0" y="1268"/>
                    <a:pt x="0" y="2936"/>
                    <a:pt x="534" y="4270"/>
                  </a:cubicBezTo>
                  <a:cubicBezTo>
                    <a:pt x="567" y="4270"/>
                    <a:pt x="567" y="4237"/>
                    <a:pt x="534" y="4237"/>
                  </a:cubicBezTo>
                  <a:cubicBezTo>
                    <a:pt x="0" y="2836"/>
                    <a:pt x="133" y="1401"/>
                    <a:pt x="767" y="67"/>
                  </a:cubicBezTo>
                  <a:cubicBezTo>
                    <a:pt x="801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6"/>
            <p:cNvSpPr/>
            <p:nvPr/>
          </p:nvSpPr>
          <p:spPr>
            <a:xfrm>
              <a:off x="6653169" y="2457906"/>
              <a:ext cx="38335" cy="283029"/>
            </a:xfrm>
            <a:custGeom>
              <a:avLst/>
              <a:gdLst/>
              <a:ahLst/>
              <a:cxnLst/>
              <a:rect l="l" t="t" r="r" b="b"/>
              <a:pathLst>
                <a:path w="501" h="3699" extrusionOk="0">
                  <a:moveTo>
                    <a:pt x="467" y="1"/>
                  </a:moveTo>
                  <a:cubicBezTo>
                    <a:pt x="67" y="1168"/>
                    <a:pt x="0" y="2436"/>
                    <a:pt x="200" y="3670"/>
                  </a:cubicBezTo>
                  <a:cubicBezTo>
                    <a:pt x="211" y="3691"/>
                    <a:pt x="218" y="3698"/>
                    <a:pt x="223" y="3698"/>
                  </a:cubicBezTo>
                  <a:cubicBezTo>
                    <a:pt x="234" y="3698"/>
                    <a:pt x="234" y="3660"/>
                    <a:pt x="234" y="3637"/>
                  </a:cubicBezTo>
                  <a:cubicBezTo>
                    <a:pt x="34" y="2436"/>
                    <a:pt x="134" y="1235"/>
                    <a:pt x="467" y="67"/>
                  </a:cubicBezTo>
                  <a:cubicBezTo>
                    <a:pt x="501" y="67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6"/>
            <p:cNvSpPr/>
            <p:nvPr/>
          </p:nvSpPr>
          <p:spPr>
            <a:xfrm>
              <a:off x="6699079" y="2383915"/>
              <a:ext cx="48589" cy="273924"/>
            </a:xfrm>
            <a:custGeom>
              <a:avLst/>
              <a:gdLst/>
              <a:ahLst/>
              <a:cxnLst/>
              <a:rect l="l" t="t" r="r" b="b"/>
              <a:pathLst>
                <a:path w="635" h="3580" extrusionOk="0">
                  <a:moveTo>
                    <a:pt x="601" y="0"/>
                  </a:moveTo>
                  <a:cubicBezTo>
                    <a:pt x="1" y="1068"/>
                    <a:pt x="234" y="2402"/>
                    <a:pt x="401" y="3536"/>
                  </a:cubicBezTo>
                  <a:cubicBezTo>
                    <a:pt x="412" y="3568"/>
                    <a:pt x="419" y="3579"/>
                    <a:pt x="424" y="3579"/>
                  </a:cubicBezTo>
                  <a:cubicBezTo>
                    <a:pt x="434" y="3579"/>
                    <a:pt x="434" y="3526"/>
                    <a:pt x="434" y="3503"/>
                  </a:cubicBezTo>
                  <a:cubicBezTo>
                    <a:pt x="234" y="2335"/>
                    <a:pt x="167" y="1201"/>
                    <a:pt x="601" y="100"/>
                  </a:cubicBezTo>
                  <a:cubicBezTo>
                    <a:pt x="634" y="67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6"/>
            <p:cNvSpPr/>
            <p:nvPr/>
          </p:nvSpPr>
          <p:spPr>
            <a:xfrm>
              <a:off x="6699079" y="2371137"/>
              <a:ext cx="25633" cy="91971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34" y="0"/>
                  </a:moveTo>
                  <a:cubicBezTo>
                    <a:pt x="67" y="334"/>
                    <a:pt x="1" y="768"/>
                    <a:pt x="34" y="1168"/>
                  </a:cubicBezTo>
                  <a:cubicBezTo>
                    <a:pt x="34" y="1168"/>
                    <a:pt x="34" y="1189"/>
                    <a:pt x="34" y="1201"/>
                  </a:cubicBezTo>
                  <a:cubicBezTo>
                    <a:pt x="34" y="801"/>
                    <a:pt x="167" y="467"/>
                    <a:pt x="334" y="101"/>
                  </a:cubicBezTo>
                  <a:cubicBezTo>
                    <a:pt x="334" y="101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6"/>
            <p:cNvSpPr/>
            <p:nvPr/>
          </p:nvSpPr>
          <p:spPr>
            <a:xfrm>
              <a:off x="6505110" y="2358359"/>
              <a:ext cx="209352" cy="334447"/>
            </a:xfrm>
            <a:custGeom>
              <a:avLst/>
              <a:gdLst/>
              <a:ahLst/>
              <a:cxnLst/>
              <a:rect l="l" t="t" r="r" b="b"/>
              <a:pathLst>
                <a:path w="2736" h="4371" extrusionOk="0">
                  <a:moveTo>
                    <a:pt x="2702" y="1"/>
                  </a:moveTo>
                  <a:cubicBezTo>
                    <a:pt x="1635" y="1202"/>
                    <a:pt x="1" y="2736"/>
                    <a:pt x="1135" y="4370"/>
                  </a:cubicBezTo>
                  <a:cubicBezTo>
                    <a:pt x="1135" y="4370"/>
                    <a:pt x="1168" y="4337"/>
                    <a:pt x="1135" y="4304"/>
                  </a:cubicBezTo>
                  <a:cubicBezTo>
                    <a:pt x="101" y="2669"/>
                    <a:pt x="1835" y="1268"/>
                    <a:pt x="2702" y="101"/>
                  </a:cubicBezTo>
                  <a:cubicBezTo>
                    <a:pt x="2736" y="101"/>
                    <a:pt x="2702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6"/>
            <p:cNvSpPr/>
            <p:nvPr/>
          </p:nvSpPr>
          <p:spPr>
            <a:xfrm>
              <a:off x="6591880" y="2276716"/>
              <a:ext cx="109803" cy="145532"/>
            </a:xfrm>
            <a:custGeom>
              <a:avLst/>
              <a:gdLst/>
              <a:ahLst/>
              <a:cxnLst/>
              <a:rect l="l" t="t" r="r" b="b"/>
              <a:pathLst>
                <a:path w="1435" h="1902" extrusionOk="0">
                  <a:moveTo>
                    <a:pt x="1368" y="0"/>
                  </a:moveTo>
                  <a:cubicBezTo>
                    <a:pt x="1135" y="234"/>
                    <a:pt x="968" y="501"/>
                    <a:pt x="735" y="767"/>
                  </a:cubicBezTo>
                  <a:cubicBezTo>
                    <a:pt x="501" y="1068"/>
                    <a:pt x="268" y="1368"/>
                    <a:pt x="34" y="1635"/>
                  </a:cubicBezTo>
                  <a:cubicBezTo>
                    <a:pt x="1" y="1701"/>
                    <a:pt x="67" y="1902"/>
                    <a:pt x="67" y="1902"/>
                  </a:cubicBezTo>
                  <a:cubicBezTo>
                    <a:pt x="534" y="1368"/>
                    <a:pt x="1035" y="834"/>
                    <a:pt x="1402" y="234"/>
                  </a:cubicBezTo>
                  <a:cubicBezTo>
                    <a:pt x="1435" y="200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6"/>
            <p:cNvSpPr/>
            <p:nvPr/>
          </p:nvSpPr>
          <p:spPr>
            <a:xfrm>
              <a:off x="6635265" y="2090399"/>
              <a:ext cx="148138" cy="552056"/>
            </a:xfrm>
            <a:custGeom>
              <a:avLst/>
              <a:gdLst/>
              <a:ahLst/>
              <a:cxnLst/>
              <a:rect l="l" t="t" r="r" b="b"/>
              <a:pathLst>
                <a:path w="1936" h="7215" extrusionOk="0">
                  <a:moveTo>
                    <a:pt x="1" y="0"/>
                  </a:moveTo>
                  <a:cubicBezTo>
                    <a:pt x="1902" y="1868"/>
                    <a:pt x="1802" y="4704"/>
                    <a:pt x="1702" y="7172"/>
                  </a:cubicBezTo>
                  <a:cubicBezTo>
                    <a:pt x="1729" y="7172"/>
                    <a:pt x="1734" y="7215"/>
                    <a:pt x="1735" y="7215"/>
                  </a:cubicBezTo>
                  <a:cubicBezTo>
                    <a:pt x="1735" y="7215"/>
                    <a:pt x="1735" y="7212"/>
                    <a:pt x="1735" y="7205"/>
                  </a:cubicBezTo>
                  <a:cubicBezTo>
                    <a:pt x="1902" y="5070"/>
                    <a:pt x="1935" y="2702"/>
                    <a:pt x="901" y="734"/>
                  </a:cubicBezTo>
                  <a:cubicBezTo>
                    <a:pt x="768" y="467"/>
                    <a:pt x="601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6"/>
            <p:cNvSpPr/>
            <p:nvPr/>
          </p:nvSpPr>
          <p:spPr>
            <a:xfrm>
              <a:off x="6648043" y="2090399"/>
              <a:ext cx="209352" cy="842354"/>
            </a:xfrm>
            <a:custGeom>
              <a:avLst/>
              <a:gdLst/>
              <a:ahLst/>
              <a:cxnLst/>
              <a:rect l="l" t="t" r="r" b="b"/>
              <a:pathLst>
                <a:path w="2736" h="11009" extrusionOk="0">
                  <a:moveTo>
                    <a:pt x="1" y="0"/>
                  </a:moveTo>
                  <a:cubicBezTo>
                    <a:pt x="534" y="501"/>
                    <a:pt x="968" y="1001"/>
                    <a:pt x="1268" y="1668"/>
                  </a:cubicBezTo>
                  <a:cubicBezTo>
                    <a:pt x="1668" y="2669"/>
                    <a:pt x="1468" y="3503"/>
                    <a:pt x="1402" y="4537"/>
                  </a:cubicBezTo>
                  <a:cubicBezTo>
                    <a:pt x="1301" y="5638"/>
                    <a:pt x="1402" y="6738"/>
                    <a:pt x="1668" y="7772"/>
                  </a:cubicBezTo>
                  <a:cubicBezTo>
                    <a:pt x="1935" y="8840"/>
                    <a:pt x="2436" y="9907"/>
                    <a:pt x="2336" y="11008"/>
                  </a:cubicBezTo>
                  <a:cubicBezTo>
                    <a:pt x="2336" y="11008"/>
                    <a:pt x="2436" y="11008"/>
                    <a:pt x="2469" y="10975"/>
                  </a:cubicBezTo>
                  <a:cubicBezTo>
                    <a:pt x="2736" y="9807"/>
                    <a:pt x="2402" y="8806"/>
                    <a:pt x="2135" y="7672"/>
                  </a:cubicBezTo>
                  <a:cubicBezTo>
                    <a:pt x="1869" y="6538"/>
                    <a:pt x="1768" y="5404"/>
                    <a:pt x="1869" y="4270"/>
                  </a:cubicBezTo>
                  <a:cubicBezTo>
                    <a:pt x="1969" y="3202"/>
                    <a:pt x="2069" y="2335"/>
                    <a:pt x="1568" y="1334"/>
                  </a:cubicBezTo>
                  <a:cubicBezTo>
                    <a:pt x="1335" y="867"/>
                    <a:pt x="1001" y="400"/>
                    <a:pt x="601" y="34"/>
                  </a:cubicBezTo>
                  <a:cubicBezTo>
                    <a:pt x="401" y="34"/>
                    <a:pt x="20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7" name="Google Shape;3187;p16"/>
          <p:cNvGrpSpPr/>
          <p:nvPr/>
        </p:nvGrpSpPr>
        <p:grpSpPr>
          <a:xfrm rot="-10729931">
            <a:off x="-811433" y="2587233"/>
            <a:ext cx="1518616" cy="2985758"/>
            <a:chOff x="6477029" y="2087797"/>
            <a:chExt cx="638156" cy="1217583"/>
          </a:xfrm>
        </p:grpSpPr>
        <p:sp>
          <p:nvSpPr>
            <p:cNvPr id="3188" name="Google Shape;3188;p16"/>
            <p:cNvSpPr/>
            <p:nvPr/>
          </p:nvSpPr>
          <p:spPr>
            <a:xfrm>
              <a:off x="6793500" y="2411384"/>
              <a:ext cx="217080" cy="395659"/>
            </a:xfrm>
            <a:custGeom>
              <a:avLst/>
              <a:gdLst/>
              <a:ahLst/>
              <a:cxnLst/>
              <a:rect l="l" t="t" r="r" b="b"/>
              <a:pathLst>
                <a:path w="2837" h="5171" extrusionOk="0">
                  <a:moveTo>
                    <a:pt x="13" y="0"/>
                  </a:moveTo>
                  <a:cubicBezTo>
                    <a:pt x="6" y="0"/>
                    <a:pt x="1" y="22"/>
                    <a:pt x="1" y="75"/>
                  </a:cubicBezTo>
                  <a:cubicBezTo>
                    <a:pt x="34" y="742"/>
                    <a:pt x="234" y="1409"/>
                    <a:pt x="568" y="2010"/>
                  </a:cubicBezTo>
                  <a:cubicBezTo>
                    <a:pt x="835" y="2510"/>
                    <a:pt x="1202" y="2977"/>
                    <a:pt x="1635" y="3377"/>
                  </a:cubicBezTo>
                  <a:cubicBezTo>
                    <a:pt x="2102" y="3911"/>
                    <a:pt x="2736" y="4345"/>
                    <a:pt x="2803" y="5145"/>
                  </a:cubicBezTo>
                  <a:cubicBezTo>
                    <a:pt x="2803" y="5162"/>
                    <a:pt x="2811" y="5170"/>
                    <a:pt x="2820" y="5170"/>
                  </a:cubicBezTo>
                  <a:cubicBezTo>
                    <a:pt x="2828" y="5170"/>
                    <a:pt x="2836" y="5162"/>
                    <a:pt x="2836" y="5145"/>
                  </a:cubicBezTo>
                  <a:cubicBezTo>
                    <a:pt x="2770" y="4545"/>
                    <a:pt x="2503" y="4111"/>
                    <a:pt x="2136" y="3644"/>
                  </a:cubicBezTo>
                  <a:cubicBezTo>
                    <a:pt x="1168" y="2543"/>
                    <a:pt x="201" y="1643"/>
                    <a:pt x="34" y="108"/>
                  </a:cubicBezTo>
                  <a:cubicBezTo>
                    <a:pt x="34" y="48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6"/>
            <p:cNvSpPr/>
            <p:nvPr/>
          </p:nvSpPr>
          <p:spPr>
            <a:xfrm>
              <a:off x="6765419" y="2207775"/>
              <a:ext cx="247687" cy="431392"/>
            </a:xfrm>
            <a:custGeom>
              <a:avLst/>
              <a:gdLst/>
              <a:ahLst/>
              <a:cxnLst/>
              <a:rect l="l" t="t" r="r" b="b"/>
              <a:pathLst>
                <a:path w="3237" h="5638" extrusionOk="0">
                  <a:moveTo>
                    <a:pt x="34" y="1"/>
                  </a:moveTo>
                  <a:cubicBezTo>
                    <a:pt x="34" y="1"/>
                    <a:pt x="1" y="234"/>
                    <a:pt x="34" y="301"/>
                  </a:cubicBezTo>
                  <a:cubicBezTo>
                    <a:pt x="468" y="668"/>
                    <a:pt x="902" y="1001"/>
                    <a:pt x="1235" y="1502"/>
                  </a:cubicBezTo>
                  <a:cubicBezTo>
                    <a:pt x="1535" y="1935"/>
                    <a:pt x="1669" y="2469"/>
                    <a:pt x="1836" y="2969"/>
                  </a:cubicBezTo>
                  <a:cubicBezTo>
                    <a:pt x="2169" y="3937"/>
                    <a:pt x="2636" y="4804"/>
                    <a:pt x="3237" y="5638"/>
                  </a:cubicBezTo>
                  <a:cubicBezTo>
                    <a:pt x="3237" y="5638"/>
                    <a:pt x="3237" y="5605"/>
                    <a:pt x="3237" y="5571"/>
                  </a:cubicBezTo>
                  <a:cubicBezTo>
                    <a:pt x="2536" y="4571"/>
                    <a:pt x="2069" y="3503"/>
                    <a:pt x="1669" y="2336"/>
                  </a:cubicBezTo>
                  <a:cubicBezTo>
                    <a:pt x="1335" y="1335"/>
                    <a:pt x="835" y="6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6"/>
            <p:cNvSpPr/>
            <p:nvPr/>
          </p:nvSpPr>
          <p:spPr>
            <a:xfrm>
              <a:off x="6788450" y="2667178"/>
              <a:ext cx="173618" cy="349750"/>
            </a:xfrm>
            <a:custGeom>
              <a:avLst/>
              <a:gdLst/>
              <a:ahLst/>
              <a:cxnLst/>
              <a:rect l="l" t="t" r="r" b="b"/>
              <a:pathLst>
                <a:path w="2269" h="4571" extrusionOk="0">
                  <a:moveTo>
                    <a:pt x="34" y="1"/>
                  </a:moveTo>
                  <a:cubicBezTo>
                    <a:pt x="33" y="1"/>
                    <a:pt x="0" y="234"/>
                    <a:pt x="67" y="268"/>
                  </a:cubicBezTo>
                  <a:cubicBezTo>
                    <a:pt x="467" y="635"/>
                    <a:pt x="867" y="968"/>
                    <a:pt x="1201" y="1402"/>
                  </a:cubicBezTo>
                  <a:cubicBezTo>
                    <a:pt x="1601" y="1902"/>
                    <a:pt x="1735" y="2436"/>
                    <a:pt x="1835" y="3070"/>
                  </a:cubicBezTo>
                  <a:cubicBezTo>
                    <a:pt x="1935" y="3603"/>
                    <a:pt x="2002" y="4070"/>
                    <a:pt x="2268" y="4571"/>
                  </a:cubicBezTo>
                  <a:cubicBezTo>
                    <a:pt x="2268" y="4555"/>
                    <a:pt x="2268" y="4524"/>
                    <a:pt x="2268" y="4504"/>
                  </a:cubicBezTo>
                  <a:cubicBezTo>
                    <a:pt x="1902" y="3670"/>
                    <a:pt x="2002" y="2703"/>
                    <a:pt x="1635" y="1869"/>
                  </a:cubicBezTo>
                  <a:cubicBezTo>
                    <a:pt x="1334" y="1135"/>
                    <a:pt x="701" y="4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6"/>
            <p:cNvSpPr/>
            <p:nvPr/>
          </p:nvSpPr>
          <p:spPr>
            <a:xfrm>
              <a:off x="6477029" y="2087797"/>
              <a:ext cx="638156" cy="1217583"/>
            </a:xfrm>
            <a:custGeom>
              <a:avLst/>
              <a:gdLst/>
              <a:ahLst/>
              <a:cxnLst/>
              <a:rect l="l" t="t" r="r" b="b"/>
              <a:pathLst>
                <a:path w="8340" h="15913" extrusionOk="0">
                  <a:moveTo>
                    <a:pt x="3370" y="1769"/>
                  </a:moveTo>
                  <a:lnTo>
                    <a:pt x="3370" y="1769"/>
                  </a:lnTo>
                  <a:cubicBezTo>
                    <a:pt x="3375" y="1780"/>
                    <a:pt x="3381" y="1791"/>
                    <a:pt x="3386" y="1802"/>
                  </a:cubicBezTo>
                  <a:lnTo>
                    <a:pt x="3386" y="1802"/>
                  </a:lnTo>
                  <a:cubicBezTo>
                    <a:pt x="3378" y="1794"/>
                    <a:pt x="3370" y="1785"/>
                    <a:pt x="3370" y="1769"/>
                  </a:cubicBezTo>
                  <a:close/>
                  <a:moveTo>
                    <a:pt x="3203" y="1435"/>
                  </a:moveTo>
                  <a:cubicBezTo>
                    <a:pt x="3236" y="1502"/>
                    <a:pt x="3270" y="1602"/>
                    <a:pt x="3336" y="1669"/>
                  </a:cubicBezTo>
                  <a:lnTo>
                    <a:pt x="3336" y="1702"/>
                  </a:lnTo>
                  <a:cubicBezTo>
                    <a:pt x="3370" y="2503"/>
                    <a:pt x="2836" y="3303"/>
                    <a:pt x="2636" y="4070"/>
                  </a:cubicBezTo>
                  <a:cubicBezTo>
                    <a:pt x="2469" y="4738"/>
                    <a:pt x="2369" y="5405"/>
                    <a:pt x="2302" y="6072"/>
                  </a:cubicBezTo>
                  <a:cubicBezTo>
                    <a:pt x="2236" y="6772"/>
                    <a:pt x="2169" y="7439"/>
                    <a:pt x="2169" y="8140"/>
                  </a:cubicBezTo>
                  <a:cubicBezTo>
                    <a:pt x="2169" y="8307"/>
                    <a:pt x="2135" y="8607"/>
                    <a:pt x="2336" y="8674"/>
                  </a:cubicBezTo>
                  <a:cubicBezTo>
                    <a:pt x="2336" y="8674"/>
                    <a:pt x="2336" y="8640"/>
                    <a:pt x="2336" y="8640"/>
                  </a:cubicBezTo>
                  <a:cubicBezTo>
                    <a:pt x="2135" y="8373"/>
                    <a:pt x="2236" y="7973"/>
                    <a:pt x="2236" y="7640"/>
                  </a:cubicBezTo>
                  <a:cubicBezTo>
                    <a:pt x="2269" y="7339"/>
                    <a:pt x="2269" y="7039"/>
                    <a:pt x="2302" y="6739"/>
                  </a:cubicBezTo>
                  <a:cubicBezTo>
                    <a:pt x="2336" y="6105"/>
                    <a:pt x="2436" y="5505"/>
                    <a:pt x="2536" y="4904"/>
                  </a:cubicBezTo>
                  <a:cubicBezTo>
                    <a:pt x="2669" y="4304"/>
                    <a:pt x="2869" y="3703"/>
                    <a:pt x="3103" y="3103"/>
                  </a:cubicBezTo>
                  <a:cubicBezTo>
                    <a:pt x="3270" y="2669"/>
                    <a:pt x="3403" y="2269"/>
                    <a:pt x="3403" y="1835"/>
                  </a:cubicBezTo>
                  <a:lnTo>
                    <a:pt x="3403" y="1835"/>
                  </a:lnTo>
                  <a:cubicBezTo>
                    <a:pt x="3425" y="1880"/>
                    <a:pt x="3447" y="1924"/>
                    <a:pt x="3470" y="1969"/>
                  </a:cubicBezTo>
                  <a:cubicBezTo>
                    <a:pt x="4104" y="3470"/>
                    <a:pt x="3670" y="5205"/>
                    <a:pt x="3837" y="6806"/>
                  </a:cubicBezTo>
                  <a:cubicBezTo>
                    <a:pt x="3870" y="7373"/>
                    <a:pt x="4003" y="7940"/>
                    <a:pt x="4204" y="8507"/>
                  </a:cubicBezTo>
                  <a:cubicBezTo>
                    <a:pt x="4404" y="9041"/>
                    <a:pt x="4637" y="9508"/>
                    <a:pt x="4671" y="10108"/>
                  </a:cubicBezTo>
                  <a:cubicBezTo>
                    <a:pt x="4737" y="10675"/>
                    <a:pt x="4637" y="11175"/>
                    <a:pt x="4437" y="11709"/>
                  </a:cubicBezTo>
                  <a:cubicBezTo>
                    <a:pt x="4104" y="12643"/>
                    <a:pt x="3536" y="13410"/>
                    <a:pt x="2969" y="14178"/>
                  </a:cubicBezTo>
                  <a:cubicBezTo>
                    <a:pt x="3370" y="13210"/>
                    <a:pt x="3603" y="12176"/>
                    <a:pt x="3470" y="11109"/>
                  </a:cubicBezTo>
                  <a:cubicBezTo>
                    <a:pt x="3336" y="10342"/>
                    <a:pt x="3036" y="9741"/>
                    <a:pt x="2436" y="9241"/>
                  </a:cubicBezTo>
                  <a:cubicBezTo>
                    <a:pt x="1969" y="8874"/>
                    <a:pt x="1" y="7640"/>
                    <a:pt x="701" y="6939"/>
                  </a:cubicBezTo>
                  <a:cubicBezTo>
                    <a:pt x="734" y="6906"/>
                    <a:pt x="701" y="6672"/>
                    <a:pt x="668" y="6672"/>
                  </a:cubicBezTo>
                  <a:cubicBezTo>
                    <a:pt x="605" y="6710"/>
                    <a:pt x="538" y="6729"/>
                    <a:pt x="471" y="6729"/>
                  </a:cubicBezTo>
                  <a:cubicBezTo>
                    <a:pt x="360" y="6729"/>
                    <a:pt x="251" y="6676"/>
                    <a:pt x="167" y="6572"/>
                  </a:cubicBezTo>
                  <a:cubicBezTo>
                    <a:pt x="34" y="6372"/>
                    <a:pt x="201" y="6105"/>
                    <a:pt x="334" y="5938"/>
                  </a:cubicBezTo>
                  <a:cubicBezTo>
                    <a:pt x="501" y="5705"/>
                    <a:pt x="901" y="5471"/>
                    <a:pt x="968" y="5138"/>
                  </a:cubicBezTo>
                  <a:cubicBezTo>
                    <a:pt x="1001" y="4871"/>
                    <a:pt x="868" y="4604"/>
                    <a:pt x="935" y="4337"/>
                  </a:cubicBezTo>
                  <a:cubicBezTo>
                    <a:pt x="1035" y="3937"/>
                    <a:pt x="1368" y="3570"/>
                    <a:pt x="1668" y="3303"/>
                  </a:cubicBezTo>
                  <a:cubicBezTo>
                    <a:pt x="2169" y="2870"/>
                    <a:pt x="2836" y="2536"/>
                    <a:pt x="3103" y="1869"/>
                  </a:cubicBezTo>
                  <a:cubicBezTo>
                    <a:pt x="3136" y="1835"/>
                    <a:pt x="3170" y="1602"/>
                    <a:pt x="3203" y="1435"/>
                  </a:cubicBezTo>
                  <a:close/>
                  <a:moveTo>
                    <a:pt x="2002" y="1"/>
                  </a:moveTo>
                  <a:cubicBezTo>
                    <a:pt x="2402" y="334"/>
                    <a:pt x="2736" y="701"/>
                    <a:pt x="3003" y="1135"/>
                  </a:cubicBezTo>
                  <a:cubicBezTo>
                    <a:pt x="2969" y="1135"/>
                    <a:pt x="3003" y="1335"/>
                    <a:pt x="3036" y="1335"/>
                  </a:cubicBezTo>
                  <a:cubicBezTo>
                    <a:pt x="3270" y="1335"/>
                    <a:pt x="2903" y="1902"/>
                    <a:pt x="2869" y="1969"/>
                  </a:cubicBezTo>
                  <a:cubicBezTo>
                    <a:pt x="2736" y="2136"/>
                    <a:pt x="2569" y="2302"/>
                    <a:pt x="2402" y="2436"/>
                  </a:cubicBezTo>
                  <a:cubicBezTo>
                    <a:pt x="2102" y="2669"/>
                    <a:pt x="1769" y="2903"/>
                    <a:pt x="1502" y="3170"/>
                  </a:cubicBezTo>
                  <a:cubicBezTo>
                    <a:pt x="1101" y="3537"/>
                    <a:pt x="801" y="4004"/>
                    <a:pt x="868" y="4571"/>
                  </a:cubicBezTo>
                  <a:cubicBezTo>
                    <a:pt x="868" y="4738"/>
                    <a:pt x="935" y="4904"/>
                    <a:pt x="835" y="5038"/>
                  </a:cubicBezTo>
                  <a:cubicBezTo>
                    <a:pt x="768" y="5238"/>
                    <a:pt x="534" y="5405"/>
                    <a:pt x="368" y="5571"/>
                  </a:cubicBezTo>
                  <a:cubicBezTo>
                    <a:pt x="201" y="5772"/>
                    <a:pt x="34" y="6005"/>
                    <a:pt x="34" y="6305"/>
                  </a:cubicBezTo>
                  <a:cubicBezTo>
                    <a:pt x="34" y="6606"/>
                    <a:pt x="201" y="6972"/>
                    <a:pt x="501" y="6972"/>
                  </a:cubicBezTo>
                  <a:cubicBezTo>
                    <a:pt x="434" y="7239"/>
                    <a:pt x="468" y="7573"/>
                    <a:pt x="601" y="7806"/>
                  </a:cubicBezTo>
                  <a:cubicBezTo>
                    <a:pt x="801" y="8173"/>
                    <a:pt x="1168" y="8440"/>
                    <a:pt x="1468" y="8707"/>
                  </a:cubicBezTo>
                  <a:cubicBezTo>
                    <a:pt x="1802" y="9007"/>
                    <a:pt x="2169" y="9241"/>
                    <a:pt x="2502" y="9541"/>
                  </a:cubicBezTo>
                  <a:cubicBezTo>
                    <a:pt x="4104" y="10875"/>
                    <a:pt x="3403" y="13010"/>
                    <a:pt x="2602" y="14745"/>
                  </a:cubicBezTo>
                  <a:cubicBezTo>
                    <a:pt x="2402" y="15045"/>
                    <a:pt x="2202" y="15378"/>
                    <a:pt x="2069" y="15712"/>
                  </a:cubicBezTo>
                  <a:cubicBezTo>
                    <a:pt x="2035" y="15712"/>
                    <a:pt x="2069" y="15745"/>
                    <a:pt x="2069" y="15745"/>
                  </a:cubicBezTo>
                  <a:cubicBezTo>
                    <a:pt x="2069" y="15812"/>
                    <a:pt x="2069" y="15879"/>
                    <a:pt x="2102" y="15879"/>
                  </a:cubicBezTo>
                  <a:cubicBezTo>
                    <a:pt x="2102" y="15879"/>
                    <a:pt x="2112" y="15889"/>
                    <a:pt x="2116" y="15898"/>
                  </a:cubicBezTo>
                  <a:lnTo>
                    <a:pt x="2116" y="15898"/>
                  </a:lnTo>
                  <a:cubicBezTo>
                    <a:pt x="2135" y="15879"/>
                    <a:pt x="2135" y="15879"/>
                    <a:pt x="2135" y="15879"/>
                  </a:cubicBezTo>
                  <a:cubicBezTo>
                    <a:pt x="3603" y="15879"/>
                    <a:pt x="5038" y="14978"/>
                    <a:pt x="5771" y="13711"/>
                  </a:cubicBezTo>
                  <a:cubicBezTo>
                    <a:pt x="5972" y="13344"/>
                    <a:pt x="6038" y="12910"/>
                    <a:pt x="6405" y="12677"/>
                  </a:cubicBezTo>
                  <a:cubicBezTo>
                    <a:pt x="6672" y="12443"/>
                    <a:pt x="6906" y="12276"/>
                    <a:pt x="7006" y="11909"/>
                  </a:cubicBezTo>
                  <a:cubicBezTo>
                    <a:pt x="7172" y="11442"/>
                    <a:pt x="7106" y="10909"/>
                    <a:pt x="7039" y="10408"/>
                  </a:cubicBezTo>
                  <a:lnTo>
                    <a:pt x="7039" y="10408"/>
                  </a:lnTo>
                  <a:cubicBezTo>
                    <a:pt x="7074" y="10415"/>
                    <a:pt x="7107" y="10418"/>
                    <a:pt x="7140" y="10418"/>
                  </a:cubicBezTo>
                  <a:cubicBezTo>
                    <a:pt x="7449" y="10418"/>
                    <a:pt x="7652" y="10143"/>
                    <a:pt x="7773" y="9841"/>
                  </a:cubicBezTo>
                  <a:cubicBezTo>
                    <a:pt x="7973" y="9474"/>
                    <a:pt x="8106" y="8974"/>
                    <a:pt x="8206" y="8540"/>
                  </a:cubicBezTo>
                  <a:cubicBezTo>
                    <a:pt x="8340" y="7940"/>
                    <a:pt x="8106" y="7473"/>
                    <a:pt x="7673" y="7073"/>
                  </a:cubicBezTo>
                  <a:cubicBezTo>
                    <a:pt x="8307" y="6606"/>
                    <a:pt x="7973" y="5571"/>
                    <a:pt x="7473" y="5138"/>
                  </a:cubicBezTo>
                  <a:cubicBezTo>
                    <a:pt x="7239" y="4904"/>
                    <a:pt x="6972" y="4771"/>
                    <a:pt x="6739" y="4571"/>
                  </a:cubicBezTo>
                  <a:cubicBezTo>
                    <a:pt x="6505" y="4371"/>
                    <a:pt x="6672" y="4204"/>
                    <a:pt x="6672" y="3937"/>
                  </a:cubicBezTo>
                  <a:cubicBezTo>
                    <a:pt x="6672" y="3570"/>
                    <a:pt x="6439" y="3303"/>
                    <a:pt x="6138" y="3070"/>
                  </a:cubicBezTo>
                  <a:cubicBezTo>
                    <a:pt x="5538" y="2636"/>
                    <a:pt x="5004" y="2202"/>
                    <a:pt x="4537" y="1602"/>
                  </a:cubicBezTo>
                  <a:cubicBezTo>
                    <a:pt x="4137" y="1068"/>
                    <a:pt x="3737" y="535"/>
                    <a:pt x="3203" y="101"/>
                  </a:cubicBezTo>
                  <a:lnTo>
                    <a:pt x="2836" y="34"/>
                  </a:lnTo>
                  <a:cubicBezTo>
                    <a:pt x="2836" y="68"/>
                    <a:pt x="2836" y="68"/>
                    <a:pt x="2836" y="68"/>
                  </a:cubicBezTo>
                  <a:cubicBezTo>
                    <a:pt x="3270" y="368"/>
                    <a:pt x="3670" y="735"/>
                    <a:pt x="4037" y="1168"/>
                  </a:cubicBezTo>
                  <a:cubicBezTo>
                    <a:pt x="4404" y="1635"/>
                    <a:pt x="4737" y="2136"/>
                    <a:pt x="5171" y="2569"/>
                  </a:cubicBezTo>
                  <a:cubicBezTo>
                    <a:pt x="5404" y="2769"/>
                    <a:pt x="5638" y="2970"/>
                    <a:pt x="5905" y="3136"/>
                  </a:cubicBezTo>
                  <a:cubicBezTo>
                    <a:pt x="6072" y="3270"/>
                    <a:pt x="6338" y="3403"/>
                    <a:pt x="6472" y="3603"/>
                  </a:cubicBezTo>
                  <a:cubicBezTo>
                    <a:pt x="6639" y="3837"/>
                    <a:pt x="6472" y="4137"/>
                    <a:pt x="6539" y="4437"/>
                  </a:cubicBezTo>
                  <a:cubicBezTo>
                    <a:pt x="6639" y="4838"/>
                    <a:pt x="7072" y="5038"/>
                    <a:pt x="7373" y="5271"/>
                  </a:cubicBezTo>
                  <a:cubicBezTo>
                    <a:pt x="7906" y="5705"/>
                    <a:pt x="8240" y="6539"/>
                    <a:pt x="7506" y="6939"/>
                  </a:cubicBezTo>
                  <a:cubicBezTo>
                    <a:pt x="7473" y="6939"/>
                    <a:pt x="7506" y="7139"/>
                    <a:pt x="7539" y="7139"/>
                  </a:cubicBezTo>
                  <a:cubicBezTo>
                    <a:pt x="7873" y="7406"/>
                    <a:pt x="8240" y="7706"/>
                    <a:pt x="8206" y="8207"/>
                  </a:cubicBezTo>
                  <a:cubicBezTo>
                    <a:pt x="8173" y="8507"/>
                    <a:pt x="8006" y="8874"/>
                    <a:pt x="7906" y="9174"/>
                  </a:cubicBezTo>
                  <a:cubicBezTo>
                    <a:pt x="7782" y="9578"/>
                    <a:pt x="7571" y="10185"/>
                    <a:pt x="7084" y="10185"/>
                  </a:cubicBezTo>
                  <a:cubicBezTo>
                    <a:pt x="7048" y="10185"/>
                    <a:pt x="7011" y="10182"/>
                    <a:pt x="6972" y="10175"/>
                  </a:cubicBezTo>
                  <a:cubicBezTo>
                    <a:pt x="6972" y="10175"/>
                    <a:pt x="6972" y="10308"/>
                    <a:pt x="6972" y="10342"/>
                  </a:cubicBezTo>
                  <a:cubicBezTo>
                    <a:pt x="7072" y="10809"/>
                    <a:pt x="7139" y="11309"/>
                    <a:pt x="6939" y="11776"/>
                  </a:cubicBezTo>
                  <a:cubicBezTo>
                    <a:pt x="6805" y="12143"/>
                    <a:pt x="6539" y="12276"/>
                    <a:pt x="6272" y="12476"/>
                  </a:cubicBezTo>
                  <a:cubicBezTo>
                    <a:pt x="6038" y="12677"/>
                    <a:pt x="5972" y="12943"/>
                    <a:pt x="5871" y="13210"/>
                  </a:cubicBezTo>
                  <a:cubicBezTo>
                    <a:pt x="5738" y="13477"/>
                    <a:pt x="5571" y="13744"/>
                    <a:pt x="5404" y="13977"/>
                  </a:cubicBezTo>
                  <a:cubicBezTo>
                    <a:pt x="4604" y="14978"/>
                    <a:pt x="3470" y="15545"/>
                    <a:pt x="2236" y="15712"/>
                  </a:cubicBezTo>
                  <a:cubicBezTo>
                    <a:pt x="2336" y="15479"/>
                    <a:pt x="2436" y="15278"/>
                    <a:pt x="2536" y="15078"/>
                  </a:cubicBezTo>
                  <a:cubicBezTo>
                    <a:pt x="3470" y="13744"/>
                    <a:pt x="4571" y="12410"/>
                    <a:pt x="4737" y="10809"/>
                  </a:cubicBezTo>
                  <a:cubicBezTo>
                    <a:pt x="4804" y="10275"/>
                    <a:pt x="4704" y="9708"/>
                    <a:pt x="4537" y="9174"/>
                  </a:cubicBezTo>
                  <a:cubicBezTo>
                    <a:pt x="4404" y="8707"/>
                    <a:pt x="4170" y="8273"/>
                    <a:pt x="4037" y="7806"/>
                  </a:cubicBezTo>
                  <a:cubicBezTo>
                    <a:pt x="3870" y="7239"/>
                    <a:pt x="3837" y="6672"/>
                    <a:pt x="3837" y="6105"/>
                  </a:cubicBezTo>
                  <a:cubicBezTo>
                    <a:pt x="3803" y="4671"/>
                    <a:pt x="4037" y="3170"/>
                    <a:pt x="3470" y="1769"/>
                  </a:cubicBezTo>
                  <a:cubicBezTo>
                    <a:pt x="3203" y="1102"/>
                    <a:pt x="2769" y="535"/>
                    <a:pt x="2269" y="34"/>
                  </a:cubicBezTo>
                  <a:cubicBezTo>
                    <a:pt x="2169" y="1"/>
                    <a:pt x="2102" y="1"/>
                    <a:pt x="2002" y="1"/>
                  </a:cubicBezTo>
                  <a:close/>
                  <a:moveTo>
                    <a:pt x="2116" y="15898"/>
                  </a:moveTo>
                  <a:lnTo>
                    <a:pt x="2116" y="15898"/>
                  </a:lnTo>
                  <a:cubicBezTo>
                    <a:pt x="2112" y="15902"/>
                    <a:pt x="2108" y="15907"/>
                    <a:pt x="2102" y="15912"/>
                  </a:cubicBezTo>
                  <a:cubicBezTo>
                    <a:pt x="2117" y="15912"/>
                    <a:pt x="2119" y="15906"/>
                    <a:pt x="2116" y="15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6"/>
            <p:cNvSpPr/>
            <p:nvPr/>
          </p:nvSpPr>
          <p:spPr>
            <a:xfrm>
              <a:off x="6829233" y="2736119"/>
              <a:ext cx="81797" cy="224648"/>
            </a:xfrm>
            <a:custGeom>
              <a:avLst/>
              <a:gdLst/>
              <a:ahLst/>
              <a:cxnLst/>
              <a:rect l="l" t="t" r="r" b="b"/>
              <a:pathLst>
                <a:path w="1069" h="2936" extrusionOk="0">
                  <a:moveTo>
                    <a:pt x="1" y="1"/>
                  </a:moveTo>
                  <a:cubicBezTo>
                    <a:pt x="1" y="1"/>
                    <a:pt x="1" y="67"/>
                    <a:pt x="1" y="67"/>
                  </a:cubicBezTo>
                  <a:cubicBezTo>
                    <a:pt x="601" y="968"/>
                    <a:pt x="1002" y="1802"/>
                    <a:pt x="1068" y="2936"/>
                  </a:cubicBezTo>
                  <a:cubicBezTo>
                    <a:pt x="1068" y="1935"/>
                    <a:pt x="701" y="7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6"/>
            <p:cNvSpPr/>
            <p:nvPr/>
          </p:nvSpPr>
          <p:spPr>
            <a:xfrm>
              <a:off x="6803754" y="2626395"/>
              <a:ext cx="130233" cy="173613"/>
            </a:xfrm>
            <a:custGeom>
              <a:avLst/>
              <a:gdLst/>
              <a:ahLst/>
              <a:cxnLst/>
              <a:rect l="l" t="t" r="r" b="b"/>
              <a:pathLst>
                <a:path w="1702" h="2269" extrusionOk="0">
                  <a:moveTo>
                    <a:pt x="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267" y="434"/>
                    <a:pt x="634" y="667"/>
                    <a:pt x="968" y="934"/>
                  </a:cubicBezTo>
                  <a:cubicBezTo>
                    <a:pt x="1335" y="1301"/>
                    <a:pt x="1601" y="1768"/>
                    <a:pt x="1702" y="2268"/>
                  </a:cubicBezTo>
                  <a:cubicBezTo>
                    <a:pt x="1702" y="2257"/>
                    <a:pt x="1702" y="2245"/>
                    <a:pt x="1702" y="2235"/>
                  </a:cubicBezTo>
                  <a:cubicBezTo>
                    <a:pt x="1635" y="1835"/>
                    <a:pt x="1468" y="1435"/>
                    <a:pt x="1201" y="1134"/>
                  </a:cubicBezTo>
                  <a:cubicBezTo>
                    <a:pt x="868" y="701"/>
                    <a:pt x="401" y="4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6"/>
            <p:cNvSpPr/>
            <p:nvPr/>
          </p:nvSpPr>
          <p:spPr>
            <a:xfrm>
              <a:off x="6806279" y="2577884"/>
              <a:ext cx="71544" cy="89370"/>
            </a:xfrm>
            <a:custGeom>
              <a:avLst/>
              <a:gdLst/>
              <a:ahLst/>
              <a:cxnLst/>
              <a:rect l="l" t="t" r="r" b="b"/>
              <a:pathLst>
                <a:path w="935" h="1168" extrusionOk="0">
                  <a:moveTo>
                    <a:pt x="1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134" y="534"/>
                    <a:pt x="501" y="934"/>
                    <a:pt x="901" y="1168"/>
                  </a:cubicBezTo>
                  <a:cubicBezTo>
                    <a:pt x="901" y="1168"/>
                    <a:pt x="935" y="1101"/>
                    <a:pt x="901" y="1101"/>
                  </a:cubicBezTo>
                  <a:cubicBezTo>
                    <a:pt x="468" y="834"/>
                    <a:pt x="201" y="4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6"/>
            <p:cNvSpPr/>
            <p:nvPr/>
          </p:nvSpPr>
          <p:spPr>
            <a:xfrm>
              <a:off x="6819057" y="2411614"/>
              <a:ext cx="150663" cy="253112"/>
            </a:xfrm>
            <a:custGeom>
              <a:avLst/>
              <a:gdLst/>
              <a:ahLst/>
              <a:cxnLst/>
              <a:rect l="l" t="t" r="r" b="b"/>
              <a:pathLst>
                <a:path w="1969" h="3308" extrusionOk="0">
                  <a:moveTo>
                    <a:pt x="7" y="0"/>
                  </a:moveTo>
                  <a:cubicBezTo>
                    <a:pt x="0" y="0"/>
                    <a:pt x="0" y="19"/>
                    <a:pt x="0" y="39"/>
                  </a:cubicBezTo>
                  <a:cubicBezTo>
                    <a:pt x="167" y="1373"/>
                    <a:pt x="868" y="2540"/>
                    <a:pt x="1969" y="3308"/>
                  </a:cubicBezTo>
                  <a:cubicBezTo>
                    <a:pt x="1969" y="3308"/>
                    <a:pt x="1969" y="3274"/>
                    <a:pt x="1969" y="3241"/>
                  </a:cubicBezTo>
                  <a:cubicBezTo>
                    <a:pt x="901" y="2474"/>
                    <a:pt x="201" y="1339"/>
                    <a:pt x="34" y="39"/>
                  </a:cubicBezTo>
                  <a:cubicBezTo>
                    <a:pt x="20" y="10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6"/>
            <p:cNvSpPr/>
            <p:nvPr/>
          </p:nvSpPr>
          <p:spPr>
            <a:xfrm>
              <a:off x="6796102" y="2299671"/>
              <a:ext cx="112328" cy="250204"/>
            </a:xfrm>
            <a:custGeom>
              <a:avLst/>
              <a:gdLst/>
              <a:ahLst/>
              <a:cxnLst/>
              <a:rect l="l" t="t" r="r" b="b"/>
              <a:pathLst>
                <a:path w="1468" h="3270" extrusionOk="0">
                  <a:moveTo>
                    <a:pt x="0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401" y="634"/>
                    <a:pt x="467" y="1235"/>
                    <a:pt x="701" y="1835"/>
                  </a:cubicBezTo>
                  <a:cubicBezTo>
                    <a:pt x="901" y="2335"/>
                    <a:pt x="1168" y="2836"/>
                    <a:pt x="1468" y="3269"/>
                  </a:cubicBezTo>
                  <a:cubicBezTo>
                    <a:pt x="1468" y="3269"/>
                    <a:pt x="1468" y="3169"/>
                    <a:pt x="1468" y="3169"/>
                  </a:cubicBezTo>
                  <a:cubicBezTo>
                    <a:pt x="1068" y="2602"/>
                    <a:pt x="767" y="2035"/>
                    <a:pt x="567" y="1401"/>
                  </a:cubicBezTo>
                  <a:cubicBezTo>
                    <a:pt x="434" y="901"/>
                    <a:pt x="334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6"/>
            <p:cNvSpPr/>
            <p:nvPr/>
          </p:nvSpPr>
          <p:spPr>
            <a:xfrm>
              <a:off x="6798627" y="2289494"/>
              <a:ext cx="61367" cy="122577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1" y="0"/>
                  </a:moveTo>
                  <a:cubicBezTo>
                    <a:pt x="1" y="0"/>
                    <a:pt x="1" y="100"/>
                    <a:pt x="1" y="133"/>
                  </a:cubicBezTo>
                  <a:cubicBezTo>
                    <a:pt x="301" y="600"/>
                    <a:pt x="601" y="1067"/>
                    <a:pt x="801" y="1601"/>
                  </a:cubicBezTo>
                  <a:cubicBezTo>
                    <a:pt x="801" y="1601"/>
                    <a:pt x="801" y="1501"/>
                    <a:pt x="801" y="1468"/>
                  </a:cubicBezTo>
                  <a:cubicBezTo>
                    <a:pt x="601" y="967"/>
                    <a:pt x="368" y="4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6"/>
            <p:cNvSpPr/>
            <p:nvPr/>
          </p:nvSpPr>
          <p:spPr>
            <a:xfrm>
              <a:off x="6928781" y="2335404"/>
              <a:ext cx="48589" cy="130229"/>
            </a:xfrm>
            <a:custGeom>
              <a:avLst/>
              <a:gdLst/>
              <a:ahLst/>
              <a:cxnLst/>
              <a:rect l="l" t="t" r="r" b="b"/>
              <a:pathLst>
                <a:path w="635" h="1702" extrusionOk="0">
                  <a:moveTo>
                    <a:pt x="1" y="0"/>
                  </a:moveTo>
                  <a:cubicBezTo>
                    <a:pt x="1" y="20"/>
                    <a:pt x="1" y="77"/>
                    <a:pt x="1" y="101"/>
                  </a:cubicBezTo>
                  <a:cubicBezTo>
                    <a:pt x="234" y="634"/>
                    <a:pt x="468" y="1168"/>
                    <a:pt x="635" y="1702"/>
                  </a:cubicBezTo>
                  <a:cubicBezTo>
                    <a:pt x="635" y="1677"/>
                    <a:pt x="635" y="1635"/>
                    <a:pt x="635" y="1635"/>
                  </a:cubicBezTo>
                  <a:cubicBezTo>
                    <a:pt x="468" y="1068"/>
                    <a:pt x="268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6"/>
            <p:cNvSpPr/>
            <p:nvPr/>
          </p:nvSpPr>
          <p:spPr>
            <a:xfrm>
              <a:off x="6706731" y="2950518"/>
              <a:ext cx="135359" cy="285937"/>
            </a:xfrm>
            <a:custGeom>
              <a:avLst/>
              <a:gdLst/>
              <a:ahLst/>
              <a:cxnLst/>
              <a:rect l="l" t="t" r="r" b="b"/>
              <a:pathLst>
                <a:path w="1769" h="3737" extrusionOk="0">
                  <a:moveTo>
                    <a:pt x="1769" y="1"/>
                  </a:moveTo>
                  <a:cubicBezTo>
                    <a:pt x="1535" y="1368"/>
                    <a:pt x="935" y="2669"/>
                    <a:pt x="1" y="3703"/>
                  </a:cubicBezTo>
                  <a:cubicBezTo>
                    <a:pt x="1" y="3703"/>
                    <a:pt x="1" y="3737"/>
                    <a:pt x="1" y="3737"/>
                  </a:cubicBezTo>
                  <a:cubicBezTo>
                    <a:pt x="968" y="2702"/>
                    <a:pt x="1602" y="1435"/>
                    <a:pt x="1769" y="34"/>
                  </a:cubicBezTo>
                  <a:cubicBezTo>
                    <a:pt x="1769" y="34"/>
                    <a:pt x="1769" y="13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6"/>
            <p:cNvSpPr/>
            <p:nvPr/>
          </p:nvSpPr>
          <p:spPr>
            <a:xfrm>
              <a:off x="6663346" y="2508943"/>
              <a:ext cx="120056" cy="449296"/>
            </a:xfrm>
            <a:custGeom>
              <a:avLst/>
              <a:gdLst/>
              <a:ahLst/>
              <a:cxnLst/>
              <a:rect l="l" t="t" r="r" b="b"/>
              <a:pathLst>
                <a:path w="1569" h="5872" extrusionOk="0">
                  <a:moveTo>
                    <a:pt x="668" y="1"/>
                  </a:moveTo>
                  <a:lnTo>
                    <a:pt x="668" y="1"/>
                  </a:lnTo>
                  <a:cubicBezTo>
                    <a:pt x="1" y="1935"/>
                    <a:pt x="1535" y="3870"/>
                    <a:pt x="1335" y="5838"/>
                  </a:cubicBezTo>
                  <a:cubicBezTo>
                    <a:pt x="1335" y="5838"/>
                    <a:pt x="1335" y="5872"/>
                    <a:pt x="1335" y="5872"/>
                  </a:cubicBezTo>
                  <a:cubicBezTo>
                    <a:pt x="1568" y="3870"/>
                    <a:pt x="134" y="2069"/>
                    <a:pt x="668" y="67"/>
                  </a:cubicBezTo>
                  <a:cubicBezTo>
                    <a:pt x="701" y="34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6"/>
            <p:cNvSpPr/>
            <p:nvPr/>
          </p:nvSpPr>
          <p:spPr>
            <a:xfrm>
              <a:off x="6665948" y="2455381"/>
              <a:ext cx="61291" cy="326719"/>
            </a:xfrm>
            <a:custGeom>
              <a:avLst/>
              <a:gdLst/>
              <a:ahLst/>
              <a:cxnLst/>
              <a:rect l="l" t="t" r="r" b="b"/>
              <a:pathLst>
                <a:path w="801" h="4270" extrusionOk="0">
                  <a:moveTo>
                    <a:pt x="767" y="0"/>
                  </a:moveTo>
                  <a:cubicBezTo>
                    <a:pt x="0" y="1268"/>
                    <a:pt x="0" y="2936"/>
                    <a:pt x="534" y="4270"/>
                  </a:cubicBezTo>
                  <a:cubicBezTo>
                    <a:pt x="567" y="4270"/>
                    <a:pt x="567" y="4237"/>
                    <a:pt x="534" y="4237"/>
                  </a:cubicBezTo>
                  <a:cubicBezTo>
                    <a:pt x="0" y="2836"/>
                    <a:pt x="133" y="1401"/>
                    <a:pt x="767" y="67"/>
                  </a:cubicBezTo>
                  <a:cubicBezTo>
                    <a:pt x="801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6"/>
            <p:cNvSpPr/>
            <p:nvPr/>
          </p:nvSpPr>
          <p:spPr>
            <a:xfrm>
              <a:off x="6653169" y="2457906"/>
              <a:ext cx="38335" cy="283029"/>
            </a:xfrm>
            <a:custGeom>
              <a:avLst/>
              <a:gdLst/>
              <a:ahLst/>
              <a:cxnLst/>
              <a:rect l="l" t="t" r="r" b="b"/>
              <a:pathLst>
                <a:path w="501" h="3699" extrusionOk="0">
                  <a:moveTo>
                    <a:pt x="467" y="1"/>
                  </a:moveTo>
                  <a:cubicBezTo>
                    <a:pt x="67" y="1168"/>
                    <a:pt x="0" y="2436"/>
                    <a:pt x="200" y="3670"/>
                  </a:cubicBezTo>
                  <a:cubicBezTo>
                    <a:pt x="211" y="3691"/>
                    <a:pt x="218" y="3698"/>
                    <a:pt x="223" y="3698"/>
                  </a:cubicBezTo>
                  <a:cubicBezTo>
                    <a:pt x="234" y="3698"/>
                    <a:pt x="234" y="3660"/>
                    <a:pt x="234" y="3637"/>
                  </a:cubicBezTo>
                  <a:cubicBezTo>
                    <a:pt x="34" y="2436"/>
                    <a:pt x="134" y="1235"/>
                    <a:pt x="467" y="67"/>
                  </a:cubicBezTo>
                  <a:cubicBezTo>
                    <a:pt x="501" y="67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6"/>
            <p:cNvSpPr/>
            <p:nvPr/>
          </p:nvSpPr>
          <p:spPr>
            <a:xfrm>
              <a:off x="6699079" y="2383915"/>
              <a:ext cx="48589" cy="273924"/>
            </a:xfrm>
            <a:custGeom>
              <a:avLst/>
              <a:gdLst/>
              <a:ahLst/>
              <a:cxnLst/>
              <a:rect l="l" t="t" r="r" b="b"/>
              <a:pathLst>
                <a:path w="635" h="3580" extrusionOk="0">
                  <a:moveTo>
                    <a:pt x="601" y="0"/>
                  </a:moveTo>
                  <a:cubicBezTo>
                    <a:pt x="1" y="1068"/>
                    <a:pt x="234" y="2402"/>
                    <a:pt x="401" y="3536"/>
                  </a:cubicBezTo>
                  <a:cubicBezTo>
                    <a:pt x="412" y="3568"/>
                    <a:pt x="419" y="3579"/>
                    <a:pt x="424" y="3579"/>
                  </a:cubicBezTo>
                  <a:cubicBezTo>
                    <a:pt x="434" y="3579"/>
                    <a:pt x="434" y="3526"/>
                    <a:pt x="434" y="3503"/>
                  </a:cubicBezTo>
                  <a:cubicBezTo>
                    <a:pt x="234" y="2335"/>
                    <a:pt x="167" y="1201"/>
                    <a:pt x="601" y="100"/>
                  </a:cubicBezTo>
                  <a:cubicBezTo>
                    <a:pt x="634" y="67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6"/>
            <p:cNvSpPr/>
            <p:nvPr/>
          </p:nvSpPr>
          <p:spPr>
            <a:xfrm>
              <a:off x="6699079" y="2371137"/>
              <a:ext cx="25633" cy="91971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34" y="0"/>
                  </a:moveTo>
                  <a:cubicBezTo>
                    <a:pt x="67" y="334"/>
                    <a:pt x="1" y="768"/>
                    <a:pt x="34" y="1168"/>
                  </a:cubicBezTo>
                  <a:cubicBezTo>
                    <a:pt x="34" y="1168"/>
                    <a:pt x="34" y="1189"/>
                    <a:pt x="34" y="1201"/>
                  </a:cubicBezTo>
                  <a:cubicBezTo>
                    <a:pt x="34" y="801"/>
                    <a:pt x="167" y="467"/>
                    <a:pt x="334" y="101"/>
                  </a:cubicBezTo>
                  <a:cubicBezTo>
                    <a:pt x="334" y="101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6"/>
            <p:cNvSpPr/>
            <p:nvPr/>
          </p:nvSpPr>
          <p:spPr>
            <a:xfrm>
              <a:off x="6505110" y="2358359"/>
              <a:ext cx="209352" cy="334447"/>
            </a:xfrm>
            <a:custGeom>
              <a:avLst/>
              <a:gdLst/>
              <a:ahLst/>
              <a:cxnLst/>
              <a:rect l="l" t="t" r="r" b="b"/>
              <a:pathLst>
                <a:path w="2736" h="4371" extrusionOk="0">
                  <a:moveTo>
                    <a:pt x="2702" y="1"/>
                  </a:moveTo>
                  <a:cubicBezTo>
                    <a:pt x="1635" y="1202"/>
                    <a:pt x="1" y="2736"/>
                    <a:pt x="1135" y="4370"/>
                  </a:cubicBezTo>
                  <a:cubicBezTo>
                    <a:pt x="1135" y="4370"/>
                    <a:pt x="1168" y="4337"/>
                    <a:pt x="1135" y="4304"/>
                  </a:cubicBezTo>
                  <a:cubicBezTo>
                    <a:pt x="101" y="2669"/>
                    <a:pt x="1835" y="1268"/>
                    <a:pt x="2702" y="101"/>
                  </a:cubicBezTo>
                  <a:cubicBezTo>
                    <a:pt x="2736" y="101"/>
                    <a:pt x="2702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6"/>
            <p:cNvSpPr/>
            <p:nvPr/>
          </p:nvSpPr>
          <p:spPr>
            <a:xfrm>
              <a:off x="6591880" y="2276716"/>
              <a:ext cx="109803" cy="145532"/>
            </a:xfrm>
            <a:custGeom>
              <a:avLst/>
              <a:gdLst/>
              <a:ahLst/>
              <a:cxnLst/>
              <a:rect l="l" t="t" r="r" b="b"/>
              <a:pathLst>
                <a:path w="1435" h="1902" extrusionOk="0">
                  <a:moveTo>
                    <a:pt x="1368" y="0"/>
                  </a:moveTo>
                  <a:cubicBezTo>
                    <a:pt x="1135" y="234"/>
                    <a:pt x="968" y="501"/>
                    <a:pt x="735" y="767"/>
                  </a:cubicBezTo>
                  <a:cubicBezTo>
                    <a:pt x="501" y="1068"/>
                    <a:pt x="268" y="1368"/>
                    <a:pt x="34" y="1635"/>
                  </a:cubicBezTo>
                  <a:cubicBezTo>
                    <a:pt x="1" y="1701"/>
                    <a:pt x="67" y="1902"/>
                    <a:pt x="67" y="1902"/>
                  </a:cubicBezTo>
                  <a:cubicBezTo>
                    <a:pt x="534" y="1368"/>
                    <a:pt x="1035" y="834"/>
                    <a:pt x="1402" y="234"/>
                  </a:cubicBezTo>
                  <a:cubicBezTo>
                    <a:pt x="1435" y="200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6"/>
            <p:cNvSpPr/>
            <p:nvPr/>
          </p:nvSpPr>
          <p:spPr>
            <a:xfrm>
              <a:off x="6635265" y="2090399"/>
              <a:ext cx="148138" cy="552056"/>
            </a:xfrm>
            <a:custGeom>
              <a:avLst/>
              <a:gdLst/>
              <a:ahLst/>
              <a:cxnLst/>
              <a:rect l="l" t="t" r="r" b="b"/>
              <a:pathLst>
                <a:path w="1936" h="7215" extrusionOk="0">
                  <a:moveTo>
                    <a:pt x="1" y="0"/>
                  </a:moveTo>
                  <a:cubicBezTo>
                    <a:pt x="1902" y="1868"/>
                    <a:pt x="1802" y="4704"/>
                    <a:pt x="1702" y="7172"/>
                  </a:cubicBezTo>
                  <a:cubicBezTo>
                    <a:pt x="1729" y="7172"/>
                    <a:pt x="1734" y="7215"/>
                    <a:pt x="1735" y="7215"/>
                  </a:cubicBezTo>
                  <a:cubicBezTo>
                    <a:pt x="1735" y="7215"/>
                    <a:pt x="1735" y="7212"/>
                    <a:pt x="1735" y="7205"/>
                  </a:cubicBezTo>
                  <a:cubicBezTo>
                    <a:pt x="1902" y="5070"/>
                    <a:pt x="1935" y="2702"/>
                    <a:pt x="901" y="734"/>
                  </a:cubicBezTo>
                  <a:cubicBezTo>
                    <a:pt x="768" y="467"/>
                    <a:pt x="601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6"/>
            <p:cNvSpPr/>
            <p:nvPr/>
          </p:nvSpPr>
          <p:spPr>
            <a:xfrm>
              <a:off x="6648043" y="2090399"/>
              <a:ext cx="209352" cy="842354"/>
            </a:xfrm>
            <a:custGeom>
              <a:avLst/>
              <a:gdLst/>
              <a:ahLst/>
              <a:cxnLst/>
              <a:rect l="l" t="t" r="r" b="b"/>
              <a:pathLst>
                <a:path w="2736" h="11009" extrusionOk="0">
                  <a:moveTo>
                    <a:pt x="1" y="0"/>
                  </a:moveTo>
                  <a:cubicBezTo>
                    <a:pt x="534" y="501"/>
                    <a:pt x="968" y="1001"/>
                    <a:pt x="1268" y="1668"/>
                  </a:cubicBezTo>
                  <a:cubicBezTo>
                    <a:pt x="1668" y="2669"/>
                    <a:pt x="1468" y="3503"/>
                    <a:pt x="1402" y="4537"/>
                  </a:cubicBezTo>
                  <a:cubicBezTo>
                    <a:pt x="1301" y="5638"/>
                    <a:pt x="1402" y="6738"/>
                    <a:pt x="1668" y="7772"/>
                  </a:cubicBezTo>
                  <a:cubicBezTo>
                    <a:pt x="1935" y="8840"/>
                    <a:pt x="2436" y="9907"/>
                    <a:pt x="2336" y="11008"/>
                  </a:cubicBezTo>
                  <a:cubicBezTo>
                    <a:pt x="2336" y="11008"/>
                    <a:pt x="2436" y="11008"/>
                    <a:pt x="2469" y="10975"/>
                  </a:cubicBezTo>
                  <a:cubicBezTo>
                    <a:pt x="2736" y="9807"/>
                    <a:pt x="2402" y="8806"/>
                    <a:pt x="2135" y="7672"/>
                  </a:cubicBezTo>
                  <a:cubicBezTo>
                    <a:pt x="1869" y="6538"/>
                    <a:pt x="1768" y="5404"/>
                    <a:pt x="1869" y="4270"/>
                  </a:cubicBezTo>
                  <a:cubicBezTo>
                    <a:pt x="1969" y="3202"/>
                    <a:pt x="2069" y="2335"/>
                    <a:pt x="1568" y="1334"/>
                  </a:cubicBezTo>
                  <a:cubicBezTo>
                    <a:pt x="1335" y="867"/>
                    <a:pt x="1001" y="400"/>
                    <a:pt x="601" y="34"/>
                  </a:cubicBezTo>
                  <a:cubicBezTo>
                    <a:pt x="401" y="34"/>
                    <a:pt x="20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3210" name="Google Shape;3210;p16"/>
          <p:cNvSpPr txBox="1">
            <a:spLocks noGrp="1"/>
          </p:cNvSpPr>
          <p:nvPr>
            <p:ph type="subTitle" idx="1"/>
          </p:nvPr>
        </p:nvSpPr>
        <p:spPr>
          <a:xfrm>
            <a:off x="713229" y="1569325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211" name="Google Shape;3211;p16"/>
          <p:cNvSpPr txBox="1">
            <a:spLocks noGrp="1"/>
          </p:cNvSpPr>
          <p:nvPr>
            <p:ph type="subTitle" idx="2"/>
          </p:nvPr>
        </p:nvSpPr>
        <p:spPr>
          <a:xfrm>
            <a:off x="713229" y="1964121"/>
            <a:ext cx="26997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16"/>
          <p:cNvSpPr txBox="1">
            <a:spLocks noGrp="1"/>
          </p:cNvSpPr>
          <p:nvPr>
            <p:ph type="subTitle" idx="3"/>
          </p:nvPr>
        </p:nvSpPr>
        <p:spPr>
          <a:xfrm>
            <a:off x="713229" y="3190063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213" name="Google Shape;3213;p16"/>
          <p:cNvSpPr txBox="1">
            <a:spLocks noGrp="1"/>
          </p:cNvSpPr>
          <p:nvPr>
            <p:ph type="subTitle" idx="4"/>
          </p:nvPr>
        </p:nvSpPr>
        <p:spPr>
          <a:xfrm>
            <a:off x="713229" y="3595664"/>
            <a:ext cx="26997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4" name="Google Shape;3214;p16"/>
          <p:cNvSpPr txBox="1">
            <a:spLocks noGrp="1"/>
          </p:cNvSpPr>
          <p:nvPr>
            <p:ph type="subTitle" idx="5"/>
          </p:nvPr>
        </p:nvSpPr>
        <p:spPr>
          <a:xfrm>
            <a:off x="5731150" y="1569325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215" name="Google Shape;3215;p16"/>
          <p:cNvSpPr txBox="1">
            <a:spLocks noGrp="1"/>
          </p:cNvSpPr>
          <p:nvPr>
            <p:ph type="subTitle" idx="6"/>
          </p:nvPr>
        </p:nvSpPr>
        <p:spPr>
          <a:xfrm>
            <a:off x="5731150" y="1964121"/>
            <a:ext cx="26997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6"/>
          <p:cNvSpPr txBox="1">
            <a:spLocks noGrp="1"/>
          </p:cNvSpPr>
          <p:nvPr>
            <p:ph type="subTitle" idx="7"/>
          </p:nvPr>
        </p:nvSpPr>
        <p:spPr>
          <a:xfrm>
            <a:off x="5731150" y="3190063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217" name="Google Shape;3217;p16"/>
          <p:cNvSpPr txBox="1">
            <a:spLocks noGrp="1"/>
          </p:cNvSpPr>
          <p:nvPr>
            <p:ph type="subTitle" idx="8"/>
          </p:nvPr>
        </p:nvSpPr>
        <p:spPr>
          <a:xfrm>
            <a:off x="5731150" y="3595664"/>
            <a:ext cx="26997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8" name="Google Shape;3218;p16"/>
          <p:cNvSpPr txBox="1">
            <a:spLocks noGrp="1"/>
          </p:cNvSpPr>
          <p:nvPr>
            <p:ph type="title" idx="9" hasCustomPrompt="1"/>
          </p:nvPr>
        </p:nvSpPr>
        <p:spPr>
          <a:xfrm>
            <a:off x="3205800" y="1709400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19" name="Google Shape;3219;p16"/>
          <p:cNvSpPr txBox="1">
            <a:spLocks noGrp="1"/>
          </p:cNvSpPr>
          <p:nvPr>
            <p:ph type="title" idx="13" hasCustomPrompt="1"/>
          </p:nvPr>
        </p:nvSpPr>
        <p:spPr>
          <a:xfrm>
            <a:off x="3205800" y="330282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20" name="Google Shape;3220;p16"/>
          <p:cNvSpPr txBox="1">
            <a:spLocks noGrp="1"/>
          </p:cNvSpPr>
          <p:nvPr>
            <p:ph type="title" idx="14" hasCustomPrompt="1"/>
          </p:nvPr>
        </p:nvSpPr>
        <p:spPr>
          <a:xfrm>
            <a:off x="4343400" y="1709400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21" name="Google Shape;3221;p16"/>
          <p:cNvSpPr txBox="1">
            <a:spLocks noGrp="1"/>
          </p:cNvSpPr>
          <p:nvPr>
            <p:ph type="title" idx="15" hasCustomPrompt="1"/>
          </p:nvPr>
        </p:nvSpPr>
        <p:spPr>
          <a:xfrm>
            <a:off x="4343400" y="330282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6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3" name="Google Shape;3223;p17"/>
          <p:cNvGrpSpPr/>
          <p:nvPr/>
        </p:nvGrpSpPr>
        <p:grpSpPr>
          <a:xfrm>
            <a:off x="7315205" y="-1226877"/>
            <a:ext cx="2305194" cy="2244582"/>
            <a:chOff x="2266800" y="1360575"/>
            <a:chExt cx="298550" cy="290700"/>
          </a:xfrm>
        </p:grpSpPr>
        <p:sp>
          <p:nvSpPr>
            <p:cNvPr id="3224" name="Google Shape;3224;p17"/>
            <p:cNvSpPr/>
            <p:nvPr/>
          </p:nvSpPr>
          <p:spPr>
            <a:xfrm>
              <a:off x="2266800" y="1360575"/>
              <a:ext cx="298550" cy="290700"/>
            </a:xfrm>
            <a:custGeom>
              <a:avLst/>
              <a:gdLst/>
              <a:ahLst/>
              <a:cxnLst/>
              <a:rect l="l" t="t" r="r" b="b"/>
              <a:pathLst>
                <a:path w="11942" h="11628" extrusionOk="0">
                  <a:moveTo>
                    <a:pt x="5388" y="160"/>
                  </a:moveTo>
                  <a:cubicBezTo>
                    <a:pt x="5482" y="160"/>
                    <a:pt x="5576" y="162"/>
                    <a:pt x="5671" y="168"/>
                  </a:cubicBezTo>
                  <a:lnTo>
                    <a:pt x="5738" y="168"/>
                  </a:lnTo>
                  <a:cubicBezTo>
                    <a:pt x="6238" y="234"/>
                    <a:pt x="6772" y="301"/>
                    <a:pt x="7272" y="334"/>
                  </a:cubicBezTo>
                  <a:cubicBezTo>
                    <a:pt x="7439" y="368"/>
                    <a:pt x="7572" y="368"/>
                    <a:pt x="7739" y="401"/>
                  </a:cubicBezTo>
                  <a:cubicBezTo>
                    <a:pt x="8906" y="701"/>
                    <a:pt x="10007" y="1302"/>
                    <a:pt x="10841" y="2202"/>
                  </a:cubicBezTo>
                  <a:cubicBezTo>
                    <a:pt x="11275" y="2703"/>
                    <a:pt x="11542" y="3170"/>
                    <a:pt x="11608" y="3837"/>
                  </a:cubicBezTo>
                  <a:cubicBezTo>
                    <a:pt x="11675" y="4471"/>
                    <a:pt x="11742" y="5104"/>
                    <a:pt x="11708" y="5738"/>
                  </a:cubicBezTo>
                  <a:cubicBezTo>
                    <a:pt x="11675" y="6939"/>
                    <a:pt x="11275" y="8073"/>
                    <a:pt x="10608" y="9074"/>
                  </a:cubicBezTo>
                  <a:cubicBezTo>
                    <a:pt x="10307" y="9574"/>
                    <a:pt x="9907" y="10041"/>
                    <a:pt x="9507" y="10442"/>
                  </a:cubicBezTo>
                  <a:cubicBezTo>
                    <a:pt x="8973" y="10909"/>
                    <a:pt x="8373" y="11142"/>
                    <a:pt x="7706" y="11276"/>
                  </a:cubicBezTo>
                  <a:cubicBezTo>
                    <a:pt x="7222" y="11374"/>
                    <a:pt x="6724" y="11424"/>
                    <a:pt x="6227" y="11424"/>
                  </a:cubicBezTo>
                  <a:cubicBezTo>
                    <a:pt x="4528" y="11424"/>
                    <a:pt x="2829" y="10838"/>
                    <a:pt x="1668" y="9574"/>
                  </a:cubicBezTo>
                  <a:cubicBezTo>
                    <a:pt x="934" y="8807"/>
                    <a:pt x="400" y="7773"/>
                    <a:pt x="267" y="6706"/>
                  </a:cubicBezTo>
                  <a:cubicBezTo>
                    <a:pt x="134" y="5538"/>
                    <a:pt x="500" y="4304"/>
                    <a:pt x="901" y="3203"/>
                  </a:cubicBezTo>
                  <a:cubicBezTo>
                    <a:pt x="1401" y="1902"/>
                    <a:pt x="2702" y="968"/>
                    <a:pt x="3970" y="434"/>
                  </a:cubicBezTo>
                  <a:cubicBezTo>
                    <a:pt x="4419" y="238"/>
                    <a:pt x="4892" y="160"/>
                    <a:pt x="5388" y="160"/>
                  </a:cubicBezTo>
                  <a:close/>
                  <a:moveTo>
                    <a:pt x="5404" y="1"/>
                  </a:moveTo>
                  <a:cubicBezTo>
                    <a:pt x="5070" y="1"/>
                    <a:pt x="4737" y="34"/>
                    <a:pt x="4437" y="134"/>
                  </a:cubicBezTo>
                  <a:cubicBezTo>
                    <a:pt x="4337" y="134"/>
                    <a:pt x="4236" y="168"/>
                    <a:pt x="4170" y="201"/>
                  </a:cubicBezTo>
                  <a:cubicBezTo>
                    <a:pt x="3603" y="368"/>
                    <a:pt x="3102" y="668"/>
                    <a:pt x="2602" y="1002"/>
                  </a:cubicBezTo>
                  <a:cubicBezTo>
                    <a:pt x="2068" y="1368"/>
                    <a:pt x="1468" y="1769"/>
                    <a:pt x="1134" y="2369"/>
                  </a:cubicBezTo>
                  <a:cubicBezTo>
                    <a:pt x="801" y="2903"/>
                    <a:pt x="634" y="3537"/>
                    <a:pt x="434" y="4137"/>
                  </a:cubicBezTo>
                  <a:cubicBezTo>
                    <a:pt x="267" y="4738"/>
                    <a:pt x="100" y="5371"/>
                    <a:pt x="67" y="6005"/>
                  </a:cubicBezTo>
                  <a:cubicBezTo>
                    <a:pt x="0" y="7106"/>
                    <a:pt x="367" y="8240"/>
                    <a:pt x="1001" y="9141"/>
                  </a:cubicBezTo>
                  <a:cubicBezTo>
                    <a:pt x="2193" y="10828"/>
                    <a:pt x="4198" y="11627"/>
                    <a:pt x="6217" y="11627"/>
                  </a:cubicBezTo>
                  <a:cubicBezTo>
                    <a:pt x="6514" y="11627"/>
                    <a:pt x="6811" y="11610"/>
                    <a:pt x="7105" y="11576"/>
                  </a:cubicBezTo>
                  <a:cubicBezTo>
                    <a:pt x="7706" y="11509"/>
                    <a:pt x="8306" y="11376"/>
                    <a:pt x="8873" y="11109"/>
                  </a:cubicBezTo>
                  <a:cubicBezTo>
                    <a:pt x="9407" y="10842"/>
                    <a:pt x="9840" y="10375"/>
                    <a:pt x="10241" y="9908"/>
                  </a:cubicBezTo>
                  <a:cubicBezTo>
                    <a:pt x="11041" y="8974"/>
                    <a:pt x="11608" y="7840"/>
                    <a:pt x="11809" y="6606"/>
                  </a:cubicBezTo>
                  <a:cubicBezTo>
                    <a:pt x="11942" y="5872"/>
                    <a:pt x="11909" y="5138"/>
                    <a:pt x="11875" y="4404"/>
                  </a:cubicBezTo>
                  <a:cubicBezTo>
                    <a:pt x="11809" y="3737"/>
                    <a:pt x="11775" y="3103"/>
                    <a:pt x="11375" y="2503"/>
                  </a:cubicBezTo>
                  <a:cubicBezTo>
                    <a:pt x="10574" y="1402"/>
                    <a:pt x="9340" y="635"/>
                    <a:pt x="8039" y="268"/>
                  </a:cubicBezTo>
                  <a:cubicBezTo>
                    <a:pt x="8039" y="234"/>
                    <a:pt x="8006" y="201"/>
                    <a:pt x="7972" y="201"/>
                  </a:cubicBezTo>
                  <a:cubicBezTo>
                    <a:pt x="7139" y="101"/>
                    <a:pt x="6271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2396050" y="1393950"/>
              <a:ext cx="19200" cy="80700"/>
            </a:xfrm>
            <a:custGeom>
              <a:avLst/>
              <a:gdLst/>
              <a:ahLst/>
              <a:cxnLst/>
              <a:rect l="l" t="t" r="r" b="b"/>
              <a:pathLst>
                <a:path w="768" h="3228" extrusionOk="0">
                  <a:moveTo>
                    <a:pt x="34" y="0"/>
                  </a:moveTo>
                  <a:cubicBezTo>
                    <a:pt x="34" y="0"/>
                    <a:pt x="0" y="0"/>
                    <a:pt x="0" y="33"/>
                  </a:cubicBezTo>
                  <a:cubicBezTo>
                    <a:pt x="134" y="1068"/>
                    <a:pt x="401" y="2168"/>
                    <a:pt x="701" y="3202"/>
                  </a:cubicBezTo>
                  <a:cubicBezTo>
                    <a:pt x="718" y="3219"/>
                    <a:pt x="734" y="3227"/>
                    <a:pt x="747" y="3227"/>
                  </a:cubicBezTo>
                  <a:cubicBezTo>
                    <a:pt x="759" y="3227"/>
                    <a:pt x="768" y="3219"/>
                    <a:pt x="768" y="3202"/>
                  </a:cubicBezTo>
                  <a:cubicBezTo>
                    <a:pt x="534" y="2135"/>
                    <a:pt x="301" y="10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2436075" y="1438975"/>
              <a:ext cx="69250" cy="50900"/>
            </a:xfrm>
            <a:custGeom>
              <a:avLst/>
              <a:gdLst/>
              <a:ahLst/>
              <a:cxnLst/>
              <a:rect l="l" t="t" r="r" b="b"/>
              <a:pathLst>
                <a:path w="2770" h="2036" extrusionOk="0">
                  <a:moveTo>
                    <a:pt x="2703" y="0"/>
                  </a:moveTo>
                  <a:cubicBezTo>
                    <a:pt x="2269" y="267"/>
                    <a:pt x="1869" y="634"/>
                    <a:pt x="1435" y="968"/>
                  </a:cubicBezTo>
                  <a:cubicBezTo>
                    <a:pt x="968" y="1301"/>
                    <a:pt x="468" y="1602"/>
                    <a:pt x="34" y="2002"/>
                  </a:cubicBezTo>
                  <a:cubicBezTo>
                    <a:pt x="1" y="2002"/>
                    <a:pt x="34" y="2035"/>
                    <a:pt x="67" y="2035"/>
                  </a:cubicBezTo>
                  <a:cubicBezTo>
                    <a:pt x="534" y="1802"/>
                    <a:pt x="968" y="1435"/>
                    <a:pt x="1368" y="1135"/>
                  </a:cubicBezTo>
                  <a:cubicBezTo>
                    <a:pt x="1835" y="801"/>
                    <a:pt x="2369" y="467"/>
                    <a:pt x="2769" y="67"/>
                  </a:cubicBezTo>
                  <a:cubicBezTo>
                    <a:pt x="2769" y="34"/>
                    <a:pt x="2736" y="0"/>
                    <a:pt x="2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2333500" y="1418600"/>
              <a:ext cx="62425" cy="67325"/>
            </a:xfrm>
            <a:custGeom>
              <a:avLst/>
              <a:gdLst/>
              <a:ahLst/>
              <a:cxnLst/>
              <a:rect l="l" t="t" r="r" b="b"/>
              <a:pathLst>
                <a:path w="2497" h="2693" extrusionOk="0">
                  <a:moveTo>
                    <a:pt x="27" y="1"/>
                  </a:moveTo>
                  <a:cubicBezTo>
                    <a:pt x="17" y="1"/>
                    <a:pt x="1" y="25"/>
                    <a:pt x="1" y="48"/>
                  </a:cubicBezTo>
                  <a:cubicBezTo>
                    <a:pt x="801" y="915"/>
                    <a:pt x="1435" y="2016"/>
                    <a:pt x="2402" y="2683"/>
                  </a:cubicBezTo>
                  <a:cubicBezTo>
                    <a:pt x="2415" y="2690"/>
                    <a:pt x="2427" y="2692"/>
                    <a:pt x="2437" y="2692"/>
                  </a:cubicBezTo>
                  <a:cubicBezTo>
                    <a:pt x="2479" y="2692"/>
                    <a:pt x="2496" y="2644"/>
                    <a:pt x="2469" y="2617"/>
                  </a:cubicBezTo>
                  <a:cubicBezTo>
                    <a:pt x="1602" y="1816"/>
                    <a:pt x="868" y="882"/>
                    <a:pt x="34" y="15"/>
                  </a:cubicBezTo>
                  <a:cubicBezTo>
                    <a:pt x="34" y="5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2302650" y="1469000"/>
              <a:ext cx="75075" cy="29200"/>
            </a:xfrm>
            <a:custGeom>
              <a:avLst/>
              <a:gdLst/>
              <a:ahLst/>
              <a:cxnLst/>
              <a:rect l="l" t="t" r="r" b="b"/>
              <a:pathLst>
                <a:path w="3003" h="1168" extrusionOk="0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934" y="534"/>
                    <a:pt x="1969" y="968"/>
                    <a:pt x="2969" y="1168"/>
                  </a:cubicBezTo>
                  <a:cubicBezTo>
                    <a:pt x="3003" y="1168"/>
                    <a:pt x="3003" y="1101"/>
                    <a:pt x="2969" y="1101"/>
                  </a:cubicBezTo>
                  <a:cubicBezTo>
                    <a:pt x="2002" y="767"/>
                    <a:pt x="1035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2303475" y="1509850"/>
              <a:ext cx="87600" cy="25875"/>
            </a:xfrm>
            <a:custGeom>
              <a:avLst/>
              <a:gdLst/>
              <a:ahLst/>
              <a:cxnLst/>
              <a:rect l="l" t="t" r="r" b="b"/>
              <a:pathLst>
                <a:path w="3504" h="1035" extrusionOk="0">
                  <a:moveTo>
                    <a:pt x="3470" y="1"/>
                  </a:moveTo>
                  <a:cubicBezTo>
                    <a:pt x="2302" y="234"/>
                    <a:pt x="1135" y="601"/>
                    <a:pt x="34" y="968"/>
                  </a:cubicBezTo>
                  <a:cubicBezTo>
                    <a:pt x="1" y="1001"/>
                    <a:pt x="1" y="1035"/>
                    <a:pt x="34" y="1035"/>
                  </a:cubicBezTo>
                  <a:cubicBezTo>
                    <a:pt x="1202" y="735"/>
                    <a:pt x="2336" y="368"/>
                    <a:pt x="3470" y="67"/>
                  </a:cubicBezTo>
                  <a:cubicBezTo>
                    <a:pt x="3503" y="67"/>
                    <a:pt x="3503" y="1"/>
                    <a:pt x="3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2349575" y="1528700"/>
              <a:ext cx="57100" cy="70750"/>
            </a:xfrm>
            <a:custGeom>
              <a:avLst/>
              <a:gdLst/>
              <a:ahLst/>
              <a:cxnLst/>
              <a:rect l="l" t="t" r="r" b="b"/>
              <a:pathLst>
                <a:path w="2284" h="2830" extrusionOk="0">
                  <a:moveTo>
                    <a:pt x="2254" y="0"/>
                  </a:moveTo>
                  <a:cubicBezTo>
                    <a:pt x="2246" y="0"/>
                    <a:pt x="2236" y="4"/>
                    <a:pt x="2226" y="14"/>
                  </a:cubicBezTo>
                  <a:cubicBezTo>
                    <a:pt x="1859" y="448"/>
                    <a:pt x="1493" y="915"/>
                    <a:pt x="1126" y="1382"/>
                  </a:cubicBezTo>
                  <a:cubicBezTo>
                    <a:pt x="759" y="1849"/>
                    <a:pt x="358" y="2282"/>
                    <a:pt x="25" y="2749"/>
                  </a:cubicBezTo>
                  <a:cubicBezTo>
                    <a:pt x="0" y="2798"/>
                    <a:pt x="30" y="2829"/>
                    <a:pt x="60" y="2829"/>
                  </a:cubicBezTo>
                  <a:cubicBezTo>
                    <a:pt x="71" y="2829"/>
                    <a:pt x="83" y="2825"/>
                    <a:pt x="92" y="2816"/>
                  </a:cubicBezTo>
                  <a:cubicBezTo>
                    <a:pt x="925" y="2015"/>
                    <a:pt x="1626" y="981"/>
                    <a:pt x="2260" y="47"/>
                  </a:cubicBezTo>
                  <a:cubicBezTo>
                    <a:pt x="2283" y="24"/>
                    <a:pt x="227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2420650" y="1535075"/>
              <a:ext cx="7950" cy="87175"/>
            </a:xfrm>
            <a:custGeom>
              <a:avLst/>
              <a:gdLst/>
              <a:ahLst/>
              <a:cxnLst/>
              <a:rect l="l" t="t" r="r" b="b"/>
              <a:pathLst>
                <a:path w="318" h="3487" extrusionOk="0">
                  <a:moveTo>
                    <a:pt x="21" y="1"/>
                  </a:moveTo>
                  <a:cubicBezTo>
                    <a:pt x="9" y="1"/>
                    <a:pt x="0" y="9"/>
                    <a:pt x="17" y="26"/>
                  </a:cubicBezTo>
                  <a:cubicBezTo>
                    <a:pt x="117" y="1193"/>
                    <a:pt x="51" y="2294"/>
                    <a:pt x="51" y="3462"/>
                  </a:cubicBezTo>
                  <a:cubicBezTo>
                    <a:pt x="51" y="3478"/>
                    <a:pt x="67" y="3487"/>
                    <a:pt x="84" y="3487"/>
                  </a:cubicBezTo>
                  <a:cubicBezTo>
                    <a:pt x="101" y="3487"/>
                    <a:pt x="117" y="3478"/>
                    <a:pt x="117" y="3462"/>
                  </a:cubicBezTo>
                  <a:cubicBezTo>
                    <a:pt x="317" y="2327"/>
                    <a:pt x="217" y="1127"/>
                    <a:pt x="51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2429400" y="1522025"/>
              <a:ext cx="66575" cy="66475"/>
            </a:xfrm>
            <a:custGeom>
              <a:avLst/>
              <a:gdLst/>
              <a:ahLst/>
              <a:cxnLst/>
              <a:rect l="l" t="t" r="r" b="b"/>
              <a:pathLst>
                <a:path w="2663" h="2659" extrusionOk="0">
                  <a:moveTo>
                    <a:pt x="39" y="0"/>
                  </a:moveTo>
                  <a:cubicBezTo>
                    <a:pt x="17" y="0"/>
                    <a:pt x="1" y="24"/>
                    <a:pt x="1" y="47"/>
                  </a:cubicBezTo>
                  <a:cubicBezTo>
                    <a:pt x="434" y="514"/>
                    <a:pt x="901" y="981"/>
                    <a:pt x="1335" y="1415"/>
                  </a:cubicBezTo>
                  <a:cubicBezTo>
                    <a:pt x="1735" y="1849"/>
                    <a:pt x="2136" y="2282"/>
                    <a:pt x="2569" y="2649"/>
                  </a:cubicBezTo>
                  <a:cubicBezTo>
                    <a:pt x="2576" y="2656"/>
                    <a:pt x="2583" y="2658"/>
                    <a:pt x="2591" y="2658"/>
                  </a:cubicBezTo>
                  <a:cubicBezTo>
                    <a:pt x="2624" y="2658"/>
                    <a:pt x="2663" y="2610"/>
                    <a:pt x="2636" y="2583"/>
                  </a:cubicBezTo>
                  <a:cubicBezTo>
                    <a:pt x="2269" y="2116"/>
                    <a:pt x="1802" y="1715"/>
                    <a:pt x="1368" y="1282"/>
                  </a:cubicBezTo>
                  <a:cubicBezTo>
                    <a:pt x="935" y="848"/>
                    <a:pt x="501" y="448"/>
                    <a:pt x="67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2335175" y="1437300"/>
              <a:ext cx="210175" cy="196550"/>
            </a:xfrm>
            <a:custGeom>
              <a:avLst/>
              <a:gdLst/>
              <a:ahLst/>
              <a:cxnLst/>
              <a:rect l="l" t="t" r="r" b="b"/>
              <a:pathLst>
                <a:path w="8407" h="7862" extrusionOk="0">
                  <a:moveTo>
                    <a:pt x="6905" y="1"/>
                  </a:moveTo>
                  <a:cubicBezTo>
                    <a:pt x="6872" y="1"/>
                    <a:pt x="6872" y="34"/>
                    <a:pt x="6905" y="34"/>
                  </a:cubicBezTo>
                  <a:cubicBezTo>
                    <a:pt x="7472" y="334"/>
                    <a:pt x="7773" y="801"/>
                    <a:pt x="7906" y="1435"/>
                  </a:cubicBezTo>
                  <a:cubicBezTo>
                    <a:pt x="8039" y="1935"/>
                    <a:pt x="8206" y="2769"/>
                    <a:pt x="7873" y="3203"/>
                  </a:cubicBezTo>
                  <a:cubicBezTo>
                    <a:pt x="7839" y="3203"/>
                    <a:pt x="7839" y="3170"/>
                    <a:pt x="7839" y="3170"/>
                  </a:cubicBezTo>
                  <a:cubicBezTo>
                    <a:pt x="7839" y="3170"/>
                    <a:pt x="7773" y="3170"/>
                    <a:pt x="7806" y="3203"/>
                  </a:cubicBezTo>
                  <a:cubicBezTo>
                    <a:pt x="7272" y="3103"/>
                    <a:pt x="6672" y="3070"/>
                    <a:pt x="6138" y="3003"/>
                  </a:cubicBezTo>
                  <a:cubicBezTo>
                    <a:pt x="5504" y="2936"/>
                    <a:pt x="4871" y="2836"/>
                    <a:pt x="4237" y="2769"/>
                  </a:cubicBezTo>
                  <a:cubicBezTo>
                    <a:pt x="4203" y="2769"/>
                    <a:pt x="4203" y="2836"/>
                    <a:pt x="4237" y="2836"/>
                  </a:cubicBezTo>
                  <a:cubicBezTo>
                    <a:pt x="4804" y="2936"/>
                    <a:pt x="5404" y="3036"/>
                    <a:pt x="5971" y="3103"/>
                  </a:cubicBezTo>
                  <a:cubicBezTo>
                    <a:pt x="6605" y="3170"/>
                    <a:pt x="7239" y="3303"/>
                    <a:pt x="7839" y="3303"/>
                  </a:cubicBezTo>
                  <a:cubicBezTo>
                    <a:pt x="8039" y="3803"/>
                    <a:pt x="7572" y="4404"/>
                    <a:pt x="7372" y="4837"/>
                  </a:cubicBezTo>
                  <a:cubicBezTo>
                    <a:pt x="7139" y="5271"/>
                    <a:pt x="6939" y="5771"/>
                    <a:pt x="6438" y="5972"/>
                  </a:cubicBezTo>
                  <a:cubicBezTo>
                    <a:pt x="6438" y="5955"/>
                    <a:pt x="6422" y="5947"/>
                    <a:pt x="6401" y="5947"/>
                  </a:cubicBezTo>
                  <a:cubicBezTo>
                    <a:pt x="6380" y="5947"/>
                    <a:pt x="6355" y="5955"/>
                    <a:pt x="6338" y="5972"/>
                  </a:cubicBezTo>
                  <a:cubicBezTo>
                    <a:pt x="6138" y="6539"/>
                    <a:pt x="5671" y="6839"/>
                    <a:pt x="5171" y="7106"/>
                  </a:cubicBezTo>
                  <a:cubicBezTo>
                    <a:pt x="4981" y="7177"/>
                    <a:pt x="4316" y="7503"/>
                    <a:pt x="3901" y="7503"/>
                  </a:cubicBezTo>
                  <a:cubicBezTo>
                    <a:pt x="3734" y="7503"/>
                    <a:pt x="3608" y="7450"/>
                    <a:pt x="3570" y="7306"/>
                  </a:cubicBezTo>
                  <a:cubicBezTo>
                    <a:pt x="3570" y="7280"/>
                    <a:pt x="3555" y="7270"/>
                    <a:pt x="3537" y="7270"/>
                  </a:cubicBezTo>
                  <a:cubicBezTo>
                    <a:pt x="3508" y="7270"/>
                    <a:pt x="3470" y="7298"/>
                    <a:pt x="3470" y="7339"/>
                  </a:cubicBezTo>
                  <a:cubicBezTo>
                    <a:pt x="3436" y="7339"/>
                    <a:pt x="3403" y="7339"/>
                    <a:pt x="3403" y="7373"/>
                  </a:cubicBezTo>
                  <a:cubicBezTo>
                    <a:pt x="3349" y="7629"/>
                    <a:pt x="3164" y="7710"/>
                    <a:pt x="2937" y="7710"/>
                  </a:cubicBezTo>
                  <a:cubicBezTo>
                    <a:pt x="2602" y="7710"/>
                    <a:pt x="2174" y="7532"/>
                    <a:pt x="1935" y="7473"/>
                  </a:cubicBezTo>
                  <a:cubicBezTo>
                    <a:pt x="1501" y="7339"/>
                    <a:pt x="334" y="7139"/>
                    <a:pt x="701" y="6439"/>
                  </a:cubicBezTo>
                  <a:cubicBezTo>
                    <a:pt x="701" y="6390"/>
                    <a:pt x="683" y="6359"/>
                    <a:pt x="660" y="6359"/>
                  </a:cubicBezTo>
                  <a:cubicBezTo>
                    <a:pt x="652" y="6359"/>
                    <a:pt x="643" y="6363"/>
                    <a:pt x="634" y="6372"/>
                  </a:cubicBezTo>
                  <a:cubicBezTo>
                    <a:pt x="0" y="7139"/>
                    <a:pt x="1501" y="7473"/>
                    <a:pt x="1902" y="7573"/>
                  </a:cubicBezTo>
                  <a:cubicBezTo>
                    <a:pt x="2212" y="7657"/>
                    <a:pt x="2619" y="7862"/>
                    <a:pt x="2959" y="7862"/>
                  </a:cubicBezTo>
                  <a:cubicBezTo>
                    <a:pt x="3020" y="7862"/>
                    <a:pt x="3080" y="7855"/>
                    <a:pt x="3136" y="7840"/>
                  </a:cubicBezTo>
                  <a:cubicBezTo>
                    <a:pt x="3336" y="7806"/>
                    <a:pt x="3503" y="7639"/>
                    <a:pt x="3503" y="7473"/>
                  </a:cubicBezTo>
                  <a:cubicBezTo>
                    <a:pt x="3567" y="7590"/>
                    <a:pt x="3702" y="7632"/>
                    <a:pt x="3866" y="7632"/>
                  </a:cubicBezTo>
                  <a:cubicBezTo>
                    <a:pt x="4214" y="7632"/>
                    <a:pt x="4689" y="7441"/>
                    <a:pt x="4871" y="7373"/>
                  </a:cubicBezTo>
                  <a:cubicBezTo>
                    <a:pt x="5471" y="7106"/>
                    <a:pt x="6272" y="6772"/>
                    <a:pt x="6438" y="6072"/>
                  </a:cubicBezTo>
                  <a:lnTo>
                    <a:pt x="6472" y="6072"/>
                  </a:lnTo>
                  <a:cubicBezTo>
                    <a:pt x="7139" y="5838"/>
                    <a:pt x="7239" y="5104"/>
                    <a:pt x="7572" y="4571"/>
                  </a:cubicBezTo>
                  <a:cubicBezTo>
                    <a:pt x="7773" y="4204"/>
                    <a:pt x="8140" y="3703"/>
                    <a:pt x="7906" y="3270"/>
                  </a:cubicBezTo>
                  <a:cubicBezTo>
                    <a:pt x="7906" y="3270"/>
                    <a:pt x="7906" y="3270"/>
                    <a:pt x="7906" y="3236"/>
                  </a:cubicBezTo>
                  <a:cubicBezTo>
                    <a:pt x="8406" y="2936"/>
                    <a:pt x="8173" y="1935"/>
                    <a:pt x="8073" y="1468"/>
                  </a:cubicBezTo>
                  <a:cubicBezTo>
                    <a:pt x="7939" y="835"/>
                    <a:pt x="7572" y="20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2286800" y="1418125"/>
              <a:ext cx="69075" cy="179775"/>
            </a:xfrm>
            <a:custGeom>
              <a:avLst/>
              <a:gdLst/>
              <a:ahLst/>
              <a:cxnLst/>
              <a:rect l="l" t="t" r="r" b="b"/>
              <a:pathLst>
                <a:path w="2763" h="7191" extrusionOk="0">
                  <a:moveTo>
                    <a:pt x="1802" y="0"/>
                  </a:moveTo>
                  <a:cubicBezTo>
                    <a:pt x="1368" y="267"/>
                    <a:pt x="1202" y="568"/>
                    <a:pt x="1001" y="1035"/>
                  </a:cubicBezTo>
                  <a:cubicBezTo>
                    <a:pt x="868" y="1368"/>
                    <a:pt x="534" y="1668"/>
                    <a:pt x="735" y="2069"/>
                  </a:cubicBezTo>
                  <a:cubicBezTo>
                    <a:pt x="710" y="2066"/>
                    <a:pt x="687" y="2065"/>
                    <a:pt x="665" y="2065"/>
                  </a:cubicBezTo>
                  <a:cubicBezTo>
                    <a:pt x="106" y="2065"/>
                    <a:pt x="169" y="2851"/>
                    <a:pt x="201" y="3236"/>
                  </a:cubicBezTo>
                  <a:cubicBezTo>
                    <a:pt x="234" y="3603"/>
                    <a:pt x="167" y="4537"/>
                    <a:pt x="668" y="4670"/>
                  </a:cubicBezTo>
                  <a:cubicBezTo>
                    <a:pt x="1" y="4971"/>
                    <a:pt x="668" y="5905"/>
                    <a:pt x="968" y="6238"/>
                  </a:cubicBezTo>
                  <a:cubicBezTo>
                    <a:pt x="1238" y="6562"/>
                    <a:pt x="1856" y="7191"/>
                    <a:pt x="2383" y="7191"/>
                  </a:cubicBezTo>
                  <a:cubicBezTo>
                    <a:pt x="2508" y="7191"/>
                    <a:pt x="2627" y="7155"/>
                    <a:pt x="2736" y="7072"/>
                  </a:cubicBezTo>
                  <a:cubicBezTo>
                    <a:pt x="2763" y="7045"/>
                    <a:pt x="2746" y="6996"/>
                    <a:pt x="2721" y="6996"/>
                  </a:cubicBezTo>
                  <a:cubicBezTo>
                    <a:pt x="2715" y="6996"/>
                    <a:pt x="2709" y="6999"/>
                    <a:pt x="2703" y="7005"/>
                  </a:cubicBezTo>
                  <a:cubicBezTo>
                    <a:pt x="2622" y="7025"/>
                    <a:pt x="2543" y="7033"/>
                    <a:pt x="2466" y="7033"/>
                  </a:cubicBezTo>
                  <a:cubicBezTo>
                    <a:pt x="2003" y="7033"/>
                    <a:pt x="1611" y="6715"/>
                    <a:pt x="1268" y="6372"/>
                  </a:cubicBezTo>
                  <a:cubicBezTo>
                    <a:pt x="1001" y="6105"/>
                    <a:pt x="1" y="5004"/>
                    <a:pt x="768" y="4737"/>
                  </a:cubicBezTo>
                  <a:cubicBezTo>
                    <a:pt x="801" y="4704"/>
                    <a:pt x="801" y="4704"/>
                    <a:pt x="801" y="4670"/>
                  </a:cubicBezTo>
                  <a:lnTo>
                    <a:pt x="868" y="4670"/>
                  </a:lnTo>
                  <a:cubicBezTo>
                    <a:pt x="935" y="4670"/>
                    <a:pt x="901" y="4570"/>
                    <a:pt x="835" y="4570"/>
                  </a:cubicBezTo>
                  <a:cubicBezTo>
                    <a:pt x="301" y="4504"/>
                    <a:pt x="368" y="3770"/>
                    <a:pt x="334" y="3370"/>
                  </a:cubicBezTo>
                  <a:cubicBezTo>
                    <a:pt x="301" y="2969"/>
                    <a:pt x="134" y="2169"/>
                    <a:pt x="735" y="2135"/>
                  </a:cubicBezTo>
                  <a:cubicBezTo>
                    <a:pt x="768" y="2135"/>
                    <a:pt x="768" y="2135"/>
                    <a:pt x="768" y="2102"/>
                  </a:cubicBezTo>
                  <a:cubicBezTo>
                    <a:pt x="777" y="2111"/>
                    <a:pt x="788" y="2115"/>
                    <a:pt x="799" y="2115"/>
                  </a:cubicBezTo>
                  <a:cubicBezTo>
                    <a:pt x="830" y="2115"/>
                    <a:pt x="859" y="2084"/>
                    <a:pt x="835" y="2035"/>
                  </a:cubicBezTo>
                  <a:cubicBezTo>
                    <a:pt x="668" y="1702"/>
                    <a:pt x="1035" y="1301"/>
                    <a:pt x="1135" y="1001"/>
                  </a:cubicBezTo>
                  <a:cubicBezTo>
                    <a:pt x="1268" y="601"/>
                    <a:pt x="1502" y="334"/>
                    <a:pt x="1835" y="34"/>
                  </a:cubicBezTo>
                  <a:cubicBezTo>
                    <a:pt x="1835" y="34"/>
                    <a:pt x="1835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2335175" y="1387825"/>
              <a:ext cx="172325" cy="53750"/>
            </a:xfrm>
            <a:custGeom>
              <a:avLst/>
              <a:gdLst/>
              <a:ahLst/>
              <a:cxnLst/>
              <a:rect l="l" t="t" r="r" b="b"/>
              <a:pathLst>
                <a:path w="6893" h="2150" extrusionOk="0">
                  <a:moveTo>
                    <a:pt x="3325" y="1"/>
                  </a:moveTo>
                  <a:cubicBezTo>
                    <a:pt x="3034" y="1"/>
                    <a:pt x="2753" y="75"/>
                    <a:pt x="2502" y="278"/>
                  </a:cubicBezTo>
                  <a:cubicBezTo>
                    <a:pt x="2502" y="278"/>
                    <a:pt x="2469" y="278"/>
                    <a:pt x="2469" y="245"/>
                  </a:cubicBezTo>
                  <a:cubicBezTo>
                    <a:pt x="2347" y="184"/>
                    <a:pt x="2207" y="160"/>
                    <a:pt x="2060" y="160"/>
                  </a:cubicBezTo>
                  <a:cubicBezTo>
                    <a:pt x="1722" y="160"/>
                    <a:pt x="1346" y="286"/>
                    <a:pt x="1068" y="379"/>
                  </a:cubicBezTo>
                  <a:cubicBezTo>
                    <a:pt x="634" y="545"/>
                    <a:pt x="34" y="846"/>
                    <a:pt x="0" y="1346"/>
                  </a:cubicBezTo>
                  <a:cubicBezTo>
                    <a:pt x="0" y="1363"/>
                    <a:pt x="17" y="1371"/>
                    <a:pt x="34" y="1371"/>
                  </a:cubicBezTo>
                  <a:cubicBezTo>
                    <a:pt x="50" y="1371"/>
                    <a:pt x="67" y="1363"/>
                    <a:pt x="67" y="1346"/>
                  </a:cubicBezTo>
                  <a:cubicBezTo>
                    <a:pt x="201" y="879"/>
                    <a:pt x="668" y="612"/>
                    <a:pt x="1101" y="479"/>
                  </a:cubicBezTo>
                  <a:cubicBezTo>
                    <a:pt x="1349" y="366"/>
                    <a:pt x="1688" y="269"/>
                    <a:pt x="2005" y="269"/>
                  </a:cubicBezTo>
                  <a:cubicBezTo>
                    <a:pt x="2158" y="269"/>
                    <a:pt x="2306" y="291"/>
                    <a:pt x="2435" y="345"/>
                  </a:cubicBezTo>
                  <a:cubicBezTo>
                    <a:pt x="2408" y="372"/>
                    <a:pt x="2447" y="421"/>
                    <a:pt x="2480" y="421"/>
                  </a:cubicBezTo>
                  <a:cubicBezTo>
                    <a:pt x="2488" y="421"/>
                    <a:pt x="2496" y="418"/>
                    <a:pt x="2502" y="412"/>
                  </a:cubicBezTo>
                  <a:cubicBezTo>
                    <a:pt x="2752" y="198"/>
                    <a:pt x="3028" y="119"/>
                    <a:pt x="3312" y="119"/>
                  </a:cubicBezTo>
                  <a:cubicBezTo>
                    <a:pt x="3824" y="119"/>
                    <a:pt x="4365" y="374"/>
                    <a:pt x="4837" y="545"/>
                  </a:cubicBezTo>
                  <a:cubicBezTo>
                    <a:pt x="5237" y="679"/>
                    <a:pt x="5638" y="812"/>
                    <a:pt x="6005" y="1046"/>
                  </a:cubicBezTo>
                  <a:cubicBezTo>
                    <a:pt x="6372" y="1279"/>
                    <a:pt x="6605" y="1646"/>
                    <a:pt x="6772" y="2113"/>
                  </a:cubicBezTo>
                  <a:cubicBezTo>
                    <a:pt x="6772" y="2139"/>
                    <a:pt x="6791" y="2149"/>
                    <a:pt x="6814" y="2149"/>
                  </a:cubicBezTo>
                  <a:cubicBezTo>
                    <a:pt x="6849" y="2149"/>
                    <a:pt x="6893" y="2121"/>
                    <a:pt x="6872" y="2080"/>
                  </a:cubicBezTo>
                  <a:cubicBezTo>
                    <a:pt x="6638" y="1079"/>
                    <a:pt x="5771" y="745"/>
                    <a:pt x="4871" y="412"/>
                  </a:cubicBezTo>
                  <a:cubicBezTo>
                    <a:pt x="4400" y="241"/>
                    <a:pt x="3846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2392725" y="1475325"/>
              <a:ext cx="18350" cy="11200"/>
            </a:xfrm>
            <a:custGeom>
              <a:avLst/>
              <a:gdLst/>
              <a:ahLst/>
              <a:cxnLst/>
              <a:rect l="l" t="t" r="r" b="b"/>
              <a:pathLst>
                <a:path w="734" h="448" extrusionOk="0">
                  <a:moveTo>
                    <a:pt x="611" y="1"/>
                  </a:moveTo>
                  <a:cubicBezTo>
                    <a:pt x="424" y="1"/>
                    <a:pt x="89" y="359"/>
                    <a:pt x="33" y="414"/>
                  </a:cubicBezTo>
                  <a:cubicBezTo>
                    <a:pt x="0" y="414"/>
                    <a:pt x="33" y="448"/>
                    <a:pt x="33" y="448"/>
                  </a:cubicBezTo>
                  <a:cubicBezTo>
                    <a:pt x="167" y="381"/>
                    <a:pt x="300" y="281"/>
                    <a:pt x="434" y="214"/>
                  </a:cubicBezTo>
                  <a:cubicBezTo>
                    <a:pt x="467" y="181"/>
                    <a:pt x="534" y="114"/>
                    <a:pt x="600" y="114"/>
                  </a:cubicBezTo>
                  <a:cubicBezTo>
                    <a:pt x="634" y="81"/>
                    <a:pt x="667" y="81"/>
                    <a:pt x="701" y="81"/>
                  </a:cubicBezTo>
                  <a:cubicBezTo>
                    <a:pt x="734" y="47"/>
                    <a:pt x="734" y="47"/>
                    <a:pt x="701" y="47"/>
                  </a:cubicBezTo>
                  <a:cubicBezTo>
                    <a:pt x="679" y="14"/>
                    <a:pt x="647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2383550" y="1489225"/>
              <a:ext cx="10850" cy="29000"/>
            </a:xfrm>
            <a:custGeom>
              <a:avLst/>
              <a:gdLst/>
              <a:ahLst/>
              <a:cxnLst/>
              <a:rect l="l" t="t" r="r" b="b"/>
              <a:pathLst>
                <a:path w="434" h="1160" extrusionOk="0">
                  <a:moveTo>
                    <a:pt x="313" y="0"/>
                  </a:moveTo>
                  <a:cubicBezTo>
                    <a:pt x="300" y="0"/>
                    <a:pt x="284" y="8"/>
                    <a:pt x="267" y="25"/>
                  </a:cubicBezTo>
                  <a:cubicBezTo>
                    <a:pt x="100" y="325"/>
                    <a:pt x="0" y="926"/>
                    <a:pt x="400" y="1159"/>
                  </a:cubicBezTo>
                  <a:cubicBezTo>
                    <a:pt x="400" y="1159"/>
                    <a:pt x="434" y="1159"/>
                    <a:pt x="434" y="1126"/>
                  </a:cubicBezTo>
                  <a:cubicBezTo>
                    <a:pt x="300" y="959"/>
                    <a:pt x="267" y="759"/>
                    <a:pt x="267" y="559"/>
                  </a:cubicBezTo>
                  <a:cubicBezTo>
                    <a:pt x="267" y="359"/>
                    <a:pt x="334" y="192"/>
                    <a:pt x="334" y="25"/>
                  </a:cubicBezTo>
                  <a:cubicBezTo>
                    <a:pt x="334" y="8"/>
                    <a:pt x="3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2396300" y="1514225"/>
              <a:ext cx="40225" cy="17650"/>
            </a:xfrm>
            <a:custGeom>
              <a:avLst/>
              <a:gdLst/>
              <a:ahLst/>
              <a:cxnLst/>
              <a:rect l="l" t="t" r="r" b="b"/>
              <a:pathLst>
                <a:path w="1609" h="706" extrusionOk="0">
                  <a:moveTo>
                    <a:pt x="1587" y="1"/>
                  </a:moveTo>
                  <a:cubicBezTo>
                    <a:pt x="1575" y="1"/>
                    <a:pt x="1558" y="9"/>
                    <a:pt x="1558" y="26"/>
                  </a:cubicBezTo>
                  <a:cubicBezTo>
                    <a:pt x="1358" y="259"/>
                    <a:pt x="1191" y="460"/>
                    <a:pt x="858" y="526"/>
                  </a:cubicBezTo>
                  <a:cubicBezTo>
                    <a:pt x="786" y="553"/>
                    <a:pt x="712" y="566"/>
                    <a:pt x="639" y="566"/>
                  </a:cubicBezTo>
                  <a:cubicBezTo>
                    <a:pt x="437" y="566"/>
                    <a:pt x="237" y="473"/>
                    <a:pt x="91" y="326"/>
                  </a:cubicBezTo>
                  <a:cubicBezTo>
                    <a:pt x="81" y="316"/>
                    <a:pt x="68" y="312"/>
                    <a:pt x="56" y="312"/>
                  </a:cubicBezTo>
                  <a:cubicBezTo>
                    <a:pt x="27" y="312"/>
                    <a:pt x="0" y="336"/>
                    <a:pt x="24" y="359"/>
                  </a:cubicBezTo>
                  <a:cubicBezTo>
                    <a:pt x="171" y="605"/>
                    <a:pt x="390" y="706"/>
                    <a:pt x="620" y="706"/>
                  </a:cubicBezTo>
                  <a:cubicBezTo>
                    <a:pt x="1016" y="706"/>
                    <a:pt x="1444" y="406"/>
                    <a:pt x="1592" y="26"/>
                  </a:cubicBezTo>
                  <a:cubicBezTo>
                    <a:pt x="1608" y="9"/>
                    <a:pt x="1600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2424400" y="1484000"/>
              <a:ext cx="12525" cy="17900"/>
            </a:xfrm>
            <a:custGeom>
              <a:avLst/>
              <a:gdLst/>
              <a:ahLst/>
              <a:cxnLst/>
              <a:rect l="l" t="t" r="r" b="b"/>
              <a:pathLst>
                <a:path w="501" h="716" extrusionOk="0">
                  <a:moveTo>
                    <a:pt x="34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34" y="134"/>
                    <a:pt x="201" y="234"/>
                    <a:pt x="267" y="368"/>
                  </a:cubicBezTo>
                  <a:cubicBezTo>
                    <a:pt x="334" y="468"/>
                    <a:pt x="334" y="601"/>
                    <a:pt x="368" y="701"/>
                  </a:cubicBezTo>
                  <a:cubicBezTo>
                    <a:pt x="368" y="712"/>
                    <a:pt x="371" y="716"/>
                    <a:pt x="376" y="716"/>
                  </a:cubicBezTo>
                  <a:cubicBezTo>
                    <a:pt x="386" y="716"/>
                    <a:pt x="401" y="701"/>
                    <a:pt x="401" y="701"/>
                  </a:cubicBezTo>
                  <a:cubicBezTo>
                    <a:pt x="501" y="434"/>
                    <a:pt x="234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2275975" y="1392275"/>
              <a:ext cx="55875" cy="113425"/>
            </a:xfrm>
            <a:custGeom>
              <a:avLst/>
              <a:gdLst/>
              <a:ahLst/>
              <a:cxnLst/>
              <a:rect l="l" t="t" r="r" b="b"/>
              <a:pathLst>
                <a:path w="2235" h="4537" extrusionOk="0">
                  <a:moveTo>
                    <a:pt x="2235" y="0"/>
                  </a:moveTo>
                  <a:cubicBezTo>
                    <a:pt x="1501" y="401"/>
                    <a:pt x="1034" y="1135"/>
                    <a:pt x="701" y="1902"/>
                  </a:cubicBezTo>
                  <a:cubicBezTo>
                    <a:pt x="367" y="2736"/>
                    <a:pt x="67" y="3636"/>
                    <a:pt x="0" y="4537"/>
                  </a:cubicBezTo>
                  <a:lnTo>
                    <a:pt x="33" y="4537"/>
                  </a:lnTo>
                  <a:cubicBezTo>
                    <a:pt x="100" y="3703"/>
                    <a:pt x="400" y="2869"/>
                    <a:pt x="667" y="2102"/>
                  </a:cubicBezTo>
                  <a:cubicBezTo>
                    <a:pt x="1001" y="1268"/>
                    <a:pt x="1468" y="567"/>
                    <a:pt x="2235" y="34"/>
                  </a:cubicBezTo>
                  <a:cubicBezTo>
                    <a:pt x="2235" y="0"/>
                    <a:pt x="2235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2526425" y="1537375"/>
              <a:ext cx="25600" cy="52100"/>
            </a:xfrm>
            <a:custGeom>
              <a:avLst/>
              <a:gdLst/>
              <a:ahLst/>
              <a:cxnLst/>
              <a:rect l="l" t="t" r="r" b="b"/>
              <a:pathLst>
                <a:path w="1024" h="2084" extrusionOk="0">
                  <a:moveTo>
                    <a:pt x="957" y="1"/>
                  </a:moveTo>
                  <a:cubicBezTo>
                    <a:pt x="890" y="734"/>
                    <a:pt x="356" y="1468"/>
                    <a:pt x="23" y="2069"/>
                  </a:cubicBezTo>
                  <a:cubicBezTo>
                    <a:pt x="0" y="2069"/>
                    <a:pt x="8" y="2084"/>
                    <a:pt x="25" y="2084"/>
                  </a:cubicBezTo>
                  <a:cubicBezTo>
                    <a:pt x="34" y="2084"/>
                    <a:pt x="45" y="2080"/>
                    <a:pt x="56" y="2069"/>
                  </a:cubicBezTo>
                  <a:cubicBezTo>
                    <a:pt x="323" y="1702"/>
                    <a:pt x="523" y="1268"/>
                    <a:pt x="756" y="868"/>
                  </a:cubicBezTo>
                  <a:cubicBezTo>
                    <a:pt x="856" y="568"/>
                    <a:pt x="1023" y="334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2552000" y="1500675"/>
              <a:ext cx="5025" cy="25675"/>
            </a:xfrm>
            <a:custGeom>
              <a:avLst/>
              <a:gdLst/>
              <a:ahLst/>
              <a:cxnLst/>
              <a:rect l="l" t="t" r="r" b="b"/>
              <a:pathLst>
                <a:path w="201" h="1027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67" y="168"/>
                    <a:pt x="134" y="334"/>
                    <a:pt x="100" y="501"/>
                  </a:cubicBezTo>
                  <a:cubicBezTo>
                    <a:pt x="67" y="668"/>
                    <a:pt x="0" y="835"/>
                    <a:pt x="0" y="1002"/>
                  </a:cubicBezTo>
                  <a:cubicBezTo>
                    <a:pt x="0" y="1018"/>
                    <a:pt x="9" y="1027"/>
                    <a:pt x="17" y="1027"/>
                  </a:cubicBezTo>
                  <a:cubicBezTo>
                    <a:pt x="25" y="1027"/>
                    <a:pt x="34" y="1018"/>
                    <a:pt x="34" y="1002"/>
                  </a:cubicBezTo>
                  <a:cubicBezTo>
                    <a:pt x="100" y="868"/>
                    <a:pt x="134" y="701"/>
                    <a:pt x="167" y="568"/>
                  </a:cubicBezTo>
                  <a:cubicBezTo>
                    <a:pt x="167" y="368"/>
                    <a:pt x="200" y="20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2456100" y="1596225"/>
              <a:ext cx="65075" cy="39575"/>
            </a:xfrm>
            <a:custGeom>
              <a:avLst/>
              <a:gdLst/>
              <a:ahLst/>
              <a:cxnLst/>
              <a:rect l="l" t="t" r="r" b="b"/>
              <a:pathLst>
                <a:path w="2603" h="1583" extrusionOk="0">
                  <a:moveTo>
                    <a:pt x="2592" y="0"/>
                  </a:moveTo>
                  <a:cubicBezTo>
                    <a:pt x="2587" y="0"/>
                    <a:pt x="2580" y="4"/>
                    <a:pt x="2569" y="15"/>
                  </a:cubicBezTo>
                  <a:cubicBezTo>
                    <a:pt x="2235" y="382"/>
                    <a:pt x="1902" y="715"/>
                    <a:pt x="1435" y="1016"/>
                  </a:cubicBezTo>
                  <a:cubicBezTo>
                    <a:pt x="1001" y="1282"/>
                    <a:pt x="534" y="1416"/>
                    <a:pt x="34" y="1549"/>
                  </a:cubicBezTo>
                  <a:cubicBezTo>
                    <a:pt x="0" y="1549"/>
                    <a:pt x="0" y="1583"/>
                    <a:pt x="34" y="1583"/>
                  </a:cubicBezTo>
                  <a:cubicBezTo>
                    <a:pt x="1001" y="1449"/>
                    <a:pt x="2068" y="882"/>
                    <a:pt x="2602" y="15"/>
                  </a:cubicBezTo>
                  <a:cubicBezTo>
                    <a:pt x="2602" y="15"/>
                    <a:pt x="2602" y="0"/>
                    <a:pt x="2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2445250" y="1499850"/>
              <a:ext cx="4200" cy="1700"/>
            </a:xfrm>
            <a:custGeom>
              <a:avLst/>
              <a:gdLst/>
              <a:ahLst/>
              <a:cxnLst/>
              <a:rect l="l" t="t" r="r" b="b"/>
              <a:pathLst>
                <a:path w="168" h="68" extrusionOk="0">
                  <a:moveTo>
                    <a:pt x="167" y="0"/>
                  </a:moveTo>
                  <a:cubicBezTo>
                    <a:pt x="101" y="0"/>
                    <a:pt x="67" y="34"/>
                    <a:pt x="1" y="34"/>
                  </a:cubicBezTo>
                  <a:cubicBezTo>
                    <a:pt x="1" y="34"/>
                    <a:pt x="1" y="67"/>
                    <a:pt x="1" y="34"/>
                  </a:cubicBezTo>
                  <a:cubicBezTo>
                    <a:pt x="67" y="34"/>
                    <a:pt x="101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2503625" y="1457025"/>
              <a:ext cx="22550" cy="10325"/>
            </a:xfrm>
            <a:custGeom>
              <a:avLst/>
              <a:gdLst/>
              <a:ahLst/>
              <a:cxnLst/>
              <a:rect l="l" t="t" r="r" b="b"/>
              <a:pathLst>
                <a:path w="902" h="413" extrusionOk="0">
                  <a:moveTo>
                    <a:pt x="540" y="1"/>
                  </a:moveTo>
                  <a:cubicBezTo>
                    <a:pt x="351" y="1"/>
                    <a:pt x="156" y="50"/>
                    <a:pt x="1" y="179"/>
                  </a:cubicBezTo>
                  <a:cubicBezTo>
                    <a:pt x="1" y="179"/>
                    <a:pt x="1" y="212"/>
                    <a:pt x="34" y="212"/>
                  </a:cubicBezTo>
                  <a:cubicBezTo>
                    <a:pt x="167" y="146"/>
                    <a:pt x="301" y="79"/>
                    <a:pt x="468" y="79"/>
                  </a:cubicBezTo>
                  <a:cubicBezTo>
                    <a:pt x="490" y="79"/>
                    <a:pt x="523" y="75"/>
                    <a:pt x="558" y="75"/>
                  </a:cubicBezTo>
                  <a:cubicBezTo>
                    <a:pt x="627" y="75"/>
                    <a:pt x="701" y="90"/>
                    <a:pt x="701" y="179"/>
                  </a:cubicBezTo>
                  <a:cubicBezTo>
                    <a:pt x="701" y="246"/>
                    <a:pt x="601" y="346"/>
                    <a:pt x="534" y="379"/>
                  </a:cubicBezTo>
                  <a:cubicBezTo>
                    <a:pt x="534" y="413"/>
                    <a:pt x="534" y="413"/>
                    <a:pt x="568" y="413"/>
                  </a:cubicBezTo>
                  <a:cubicBezTo>
                    <a:pt x="668" y="346"/>
                    <a:pt x="901" y="79"/>
                    <a:pt x="701" y="12"/>
                  </a:cubicBezTo>
                  <a:cubicBezTo>
                    <a:pt x="649" y="5"/>
                    <a:pt x="594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2515300" y="1471450"/>
              <a:ext cx="15025" cy="15925"/>
            </a:xfrm>
            <a:custGeom>
              <a:avLst/>
              <a:gdLst/>
              <a:ahLst/>
              <a:cxnLst/>
              <a:rect l="l" t="t" r="r" b="b"/>
              <a:pathLst>
                <a:path w="601" h="637" extrusionOk="0">
                  <a:moveTo>
                    <a:pt x="262" y="1"/>
                  </a:moveTo>
                  <a:cubicBezTo>
                    <a:pt x="169" y="1"/>
                    <a:pt x="73" y="21"/>
                    <a:pt x="1" y="36"/>
                  </a:cubicBezTo>
                  <a:cubicBezTo>
                    <a:pt x="134" y="69"/>
                    <a:pt x="434" y="2"/>
                    <a:pt x="468" y="202"/>
                  </a:cubicBezTo>
                  <a:cubicBezTo>
                    <a:pt x="468" y="369"/>
                    <a:pt x="267" y="503"/>
                    <a:pt x="167" y="603"/>
                  </a:cubicBezTo>
                  <a:cubicBezTo>
                    <a:pt x="134" y="603"/>
                    <a:pt x="167" y="636"/>
                    <a:pt x="167" y="636"/>
                  </a:cubicBezTo>
                  <a:cubicBezTo>
                    <a:pt x="334" y="569"/>
                    <a:pt x="601" y="369"/>
                    <a:pt x="534" y="169"/>
                  </a:cubicBezTo>
                  <a:cubicBezTo>
                    <a:pt x="496" y="36"/>
                    <a:pt x="3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2530300" y="1496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2526150" y="14698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2496950" y="1445850"/>
              <a:ext cx="18375" cy="15675"/>
            </a:xfrm>
            <a:custGeom>
              <a:avLst/>
              <a:gdLst/>
              <a:ahLst/>
              <a:cxnLst/>
              <a:rect l="l" t="t" r="r" b="b"/>
              <a:pathLst>
                <a:path w="735" h="627" extrusionOk="0">
                  <a:moveTo>
                    <a:pt x="343" y="1"/>
                  </a:moveTo>
                  <a:cubicBezTo>
                    <a:pt x="217" y="1"/>
                    <a:pt x="84" y="42"/>
                    <a:pt x="1" y="92"/>
                  </a:cubicBezTo>
                  <a:cubicBezTo>
                    <a:pt x="1" y="126"/>
                    <a:pt x="1" y="159"/>
                    <a:pt x="34" y="159"/>
                  </a:cubicBezTo>
                  <a:cubicBezTo>
                    <a:pt x="107" y="141"/>
                    <a:pt x="220" y="113"/>
                    <a:pt x="324" y="113"/>
                  </a:cubicBezTo>
                  <a:cubicBezTo>
                    <a:pt x="409" y="113"/>
                    <a:pt x="489" y="132"/>
                    <a:pt x="534" y="192"/>
                  </a:cubicBezTo>
                  <a:cubicBezTo>
                    <a:pt x="601" y="326"/>
                    <a:pt x="468" y="393"/>
                    <a:pt x="368" y="426"/>
                  </a:cubicBezTo>
                  <a:cubicBezTo>
                    <a:pt x="301" y="493"/>
                    <a:pt x="234" y="526"/>
                    <a:pt x="167" y="593"/>
                  </a:cubicBezTo>
                  <a:cubicBezTo>
                    <a:pt x="134" y="593"/>
                    <a:pt x="167" y="626"/>
                    <a:pt x="201" y="626"/>
                  </a:cubicBezTo>
                  <a:cubicBezTo>
                    <a:pt x="334" y="526"/>
                    <a:pt x="735" y="426"/>
                    <a:pt x="634" y="159"/>
                  </a:cubicBezTo>
                  <a:cubicBezTo>
                    <a:pt x="584" y="42"/>
                    <a:pt x="468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2512800" y="144815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134" y="100"/>
                    <a:pt x="267" y="134"/>
                    <a:pt x="201" y="234"/>
                  </a:cubicBezTo>
                  <a:cubicBezTo>
                    <a:pt x="201" y="234"/>
                    <a:pt x="234" y="267"/>
                    <a:pt x="234" y="267"/>
                  </a:cubicBezTo>
                  <a:cubicBezTo>
                    <a:pt x="301" y="234"/>
                    <a:pt x="301" y="167"/>
                    <a:pt x="301" y="100"/>
                  </a:cubicBezTo>
                  <a:cubicBezTo>
                    <a:pt x="234" y="34"/>
                    <a:pt x="1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2450250" y="1403950"/>
              <a:ext cx="16700" cy="14000"/>
            </a:xfrm>
            <a:custGeom>
              <a:avLst/>
              <a:gdLst/>
              <a:ahLst/>
              <a:cxnLst/>
              <a:rect l="l" t="t" r="r" b="b"/>
              <a:pathLst>
                <a:path w="668" h="560" extrusionOk="0">
                  <a:moveTo>
                    <a:pt x="434" y="0"/>
                  </a:moveTo>
                  <a:cubicBezTo>
                    <a:pt x="234" y="0"/>
                    <a:pt x="67" y="134"/>
                    <a:pt x="1" y="301"/>
                  </a:cubicBezTo>
                  <a:cubicBezTo>
                    <a:pt x="1" y="340"/>
                    <a:pt x="24" y="356"/>
                    <a:pt x="43" y="356"/>
                  </a:cubicBezTo>
                  <a:cubicBezTo>
                    <a:pt x="56" y="356"/>
                    <a:pt x="67" y="348"/>
                    <a:pt x="67" y="334"/>
                  </a:cubicBezTo>
                  <a:cubicBezTo>
                    <a:pt x="101" y="201"/>
                    <a:pt x="268" y="100"/>
                    <a:pt x="401" y="100"/>
                  </a:cubicBezTo>
                  <a:lnTo>
                    <a:pt x="501" y="100"/>
                  </a:lnTo>
                  <a:cubicBezTo>
                    <a:pt x="601" y="134"/>
                    <a:pt x="568" y="201"/>
                    <a:pt x="568" y="301"/>
                  </a:cubicBezTo>
                  <a:cubicBezTo>
                    <a:pt x="534" y="367"/>
                    <a:pt x="501" y="467"/>
                    <a:pt x="501" y="534"/>
                  </a:cubicBezTo>
                  <a:cubicBezTo>
                    <a:pt x="501" y="551"/>
                    <a:pt x="509" y="559"/>
                    <a:pt x="518" y="559"/>
                  </a:cubicBezTo>
                  <a:cubicBezTo>
                    <a:pt x="526" y="559"/>
                    <a:pt x="534" y="551"/>
                    <a:pt x="534" y="534"/>
                  </a:cubicBezTo>
                  <a:cubicBezTo>
                    <a:pt x="568" y="467"/>
                    <a:pt x="601" y="367"/>
                    <a:pt x="634" y="301"/>
                  </a:cubicBezTo>
                  <a:cubicBezTo>
                    <a:pt x="634" y="234"/>
                    <a:pt x="668" y="201"/>
                    <a:pt x="634" y="134"/>
                  </a:cubicBezTo>
                  <a:cubicBezTo>
                    <a:pt x="634" y="67"/>
                    <a:pt x="534" y="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2468000" y="1407725"/>
              <a:ext cx="13975" cy="11600"/>
            </a:xfrm>
            <a:custGeom>
              <a:avLst/>
              <a:gdLst/>
              <a:ahLst/>
              <a:cxnLst/>
              <a:rect l="l" t="t" r="r" b="b"/>
              <a:pathLst>
                <a:path w="559" h="464" extrusionOk="0">
                  <a:moveTo>
                    <a:pt x="336" y="1"/>
                  </a:moveTo>
                  <a:cubicBezTo>
                    <a:pt x="184" y="1"/>
                    <a:pt x="81" y="137"/>
                    <a:pt x="25" y="250"/>
                  </a:cubicBezTo>
                  <a:cubicBezTo>
                    <a:pt x="0" y="299"/>
                    <a:pt x="29" y="329"/>
                    <a:pt x="60" y="329"/>
                  </a:cubicBezTo>
                  <a:cubicBezTo>
                    <a:pt x="71" y="329"/>
                    <a:pt x="82" y="325"/>
                    <a:pt x="91" y="316"/>
                  </a:cubicBezTo>
                  <a:cubicBezTo>
                    <a:pt x="125" y="216"/>
                    <a:pt x="225" y="83"/>
                    <a:pt x="325" y="83"/>
                  </a:cubicBezTo>
                  <a:cubicBezTo>
                    <a:pt x="525" y="83"/>
                    <a:pt x="458" y="316"/>
                    <a:pt x="425" y="416"/>
                  </a:cubicBezTo>
                  <a:cubicBezTo>
                    <a:pt x="401" y="440"/>
                    <a:pt x="411" y="464"/>
                    <a:pt x="431" y="464"/>
                  </a:cubicBezTo>
                  <a:cubicBezTo>
                    <a:pt x="439" y="464"/>
                    <a:pt x="448" y="460"/>
                    <a:pt x="458" y="450"/>
                  </a:cubicBezTo>
                  <a:cubicBezTo>
                    <a:pt x="525" y="383"/>
                    <a:pt x="558" y="316"/>
                    <a:pt x="558" y="216"/>
                  </a:cubicBezTo>
                  <a:cubicBezTo>
                    <a:pt x="525" y="150"/>
                    <a:pt x="492" y="50"/>
                    <a:pt x="425" y="16"/>
                  </a:cubicBezTo>
                  <a:cubicBezTo>
                    <a:pt x="393" y="6"/>
                    <a:pt x="364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2478025" y="1417125"/>
              <a:ext cx="17275" cy="13875"/>
            </a:xfrm>
            <a:custGeom>
              <a:avLst/>
              <a:gdLst/>
              <a:ahLst/>
              <a:cxnLst/>
              <a:rect l="l" t="t" r="r" b="b"/>
              <a:pathLst>
                <a:path w="691" h="555" extrusionOk="0">
                  <a:moveTo>
                    <a:pt x="430" y="0"/>
                  </a:moveTo>
                  <a:cubicBezTo>
                    <a:pt x="275" y="0"/>
                    <a:pt x="129" y="162"/>
                    <a:pt x="24" y="241"/>
                  </a:cubicBezTo>
                  <a:cubicBezTo>
                    <a:pt x="0" y="288"/>
                    <a:pt x="27" y="335"/>
                    <a:pt x="56" y="335"/>
                  </a:cubicBezTo>
                  <a:cubicBezTo>
                    <a:pt x="68" y="335"/>
                    <a:pt x="81" y="327"/>
                    <a:pt x="91" y="307"/>
                  </a:cubicBezTo>
                  <a:cubicBezTo>
                    <a:pt x="191" y="241"/>
                    <a:pt x="291" y="107"/>
                    <a:pt x="424" y="107"/>
                  </a:cubicBezTo>
                  <a:cubicBezTo>
                    <a:pt x="658" y="107"/>
                    <a:pt x="457" y="441"/>
                    <a:pt x="424" y="507"/>
                  </a:cubicBezTo>
                  <a:cubicBezTo>
                    <a:pt x="401" y="531"/>
                    <a:pt x="410" y="555"/>
                    <a:pt x="430" y="555"/>
                  </a:cubicBezTo>
                  <a:cubicBezTo>
                    <a:pt x="438" y="555"/>
                    <a:pt x="448" y="551"/>
                    <a:pt x="457" y="541"/>
                  </a:cubicBezTo>
                  <a:cubicBezTo>
                    <a:pt x="558" y="441"/>
                    <a:pt x="691" y="174"/>
                    <a:pt x="558" y="40"/>
                  </a:cubicBezTo>
                  <a:cubicBezTo>
                    <a:pt x="515" y="12"/>
                    <a:pt x="47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2485525" y="1429500"/>
              <a:ext cx="16450" cy="13675"/>
            </a:xfrm>
            <a:custGeom>
              <a:avLst/>
              <a:gdLst/>
              <a:ahLst/>
              <a:cxnLst/>
              <a:rect l="l" t="t" r="r" b="b"/>
              <a:pathLst>
                <a:path w="658" h="547" extrusionOk="0">
                  <a:moveTo>
                    <a:pt x="413" y="1"/>
                  </a:moveTo>
                  <a:cubicBezTo>
                    <a:pt x="270" y="1"/>
                    <a:pt x="96" y="141"/>
                    <a:pt x="24" y="213"/>
                  </a:cubicBezTo>
                  <a:cubicBezTo>
                    <a:pt x="0" y="236"/>
                    <a:pt x="10" y="260"/>
                    <a:pt x="30" y="260"/>
                  </a:cubicBezTo>
                  <a:cubicBezTo>
                    <a:pt x="38" y="260"/>
                    <a:pt x="48" y="256"/>
                    <a:pt x="57" y="246"/>
                  </a:cubicBezTo>
                  <a:cubicBezTo>
                    <a:pt x="106" y="222"/>
                    <a:pt x="316" y="72"/>
                    <a:pt x="425" y="72"/>
                  </a:cubicBezTo>
                  <a:cubicBezTo>
                    <a:pt x="465" y="72"/>
                    <a:pt x="491" y="92"/>
                    <a:pt x="491" y="146"/>
                  </a:cubicBezTo>
                  <a:cubicBezTo>
                    <a:pt x="491" y="279"/>
                    <a:pt x="324" y="413"/>
                    <a:pt x="258" y="513"/>
                  </a:cubicBezTo>
                  <a:cubicBezTo>
                    <a:pt x="258" y="546"/>
                    <a:pt x="258" y="546"/>
                    <a:pt x="291" y="546"/>
                  </a:cubicBezTo>
                  <a:cubicBezTo>
                    <a:pt x="424" y="479"/>
                    <a:pt x="658" y="246"/>
                    <a:pt x="558" y="79"/>
                  </a:cubicBezTo>
                  <a:cubicBezTo>
                    <a:pt x="520" y="22"/>
                    <a:pt x="469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2409400" y="1443975"/>
              <a:ext cx="5850" cy="15650"/>
            </a:xfrm>
            <a:custGeom>
              <a:avLst/>
              <a:gdLst/>
              <a:ahLst/>
              <a:cxnLst/>
              <a:rect l="l" t="t" r="r" b="b"/>
              <a:pathLst>
                <a:path w="234" h="626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100" y="201"/>
                    <a:pt x="134" y="401"/>
                    <a:pt x="167" y="601"/>
                  </a:cubicBezTo>
                  <a:cubicBezTo>
                    <a:pt x="184" y="618"/>
                    <a:pt x="200" y="626"/>
                    <a:pt x="213" y="626"/>
                  </a:cubicBezTo>
                  <a:cubicBezTo>
                    <a:pt x="225" y="626"/>
                    <a:pt x="234" y="618"/>
                    <a:pt x="234" y="601"/>
                  </a:cubicBezTo>
                  <a:cubicBezTo>
                    <a:pt x="234" y="401"/>
                    <a:pt x="134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2343500" y="1371425"/>
              <a:ext cx="34225" cy="13375"/>
            </a:xfrm>
            <a:custGeom>
              <a:avLst/>
              <a:gdLst/>
              <a:ahLst/>
              <a:cxnLst/>
              <a:rect l="l" t="t" r="r" b="b"/>
              <a:pathLst>
                <a:path w="1369" h="535" extrusionOk="0">
                  <a:moveTo>
                    <a:pt x="1369" y="0"/>
                  </a:moveTo>
                  <a:lnTo>
                    <a:pt x="1369" y="0"/>
                  </a:lnTo>
                  <a:cubicBezTo>
                    <a:pt x="1102" y="67"/>
                    <a:pt x="802" y="134"/>
                    <a:pt x="535" y="234"/>
                  </a:cubicBezTo>
                  <a:cubicBezTo>
                    <a:pt x="335" y="301"/>
                    <a:pt x="134" y="367"/>
                    <a:pt x="1" y="501"/>
                  </a:cubicBezTo>
                  <a:cubicBezTo>
                    <a:pt x="1" y="501"/>
                    <a:pt x="1" y="534"/>
                    <a:pt x="34" y="534"/>
                  </a:cubicBezTo>
                  <a:cubicBezTo>
                    <a:pt x="435" y="267"/>
                    <a:pt x="935" y="134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2324325" y="1380375"/>
              <a:ext cx="33350" cy="21100"/>
            </a:xfrm>
            <a:custGeom>
              <a:avLst/>
              <a:gdLst/>
              <a:ahLst/>
              <a:cxnLst/>
              <a:rect l="l" t="t" r="r" b="b"/>
              <a:pathLst>
                <a:path w="1334" h="844" extrusionOk="0">
                  <a:moveTo>
                    <a:pt x="1318" y="0"/>
                  </a:moveTo>
                  <a:cubicBezTo>
                    <a:pt x="1314" y="0"/>
                    <a:pt x="1308" y="3"/>
                    <a:pt x="1302" y="9"/>
                  </a:cubicBezTo>
                  <a:cubicBezTo>
                    <a:pt x="801" y="143"/>
                    <a:pt x="301" y="410"/>
                    <a:pt x="1" y="810"/>
                  </a:cubicBezTo>
                  <a:cubicBezTo>
                    <a:pt x="1" y="843"/>
                    <a:pt x="1" y="843"/>
                    <a:pt x="1" y="843"/>
                  </a:cubicBezTo>
                  <a:cubicBezTo>
                    <a:pt x="434" y="510"/>
                    <a:pt x="801" y="210"/>
                    <a:pt x="1302" y="43"/>
                  </a:cubicBezTo>
                  <a:cubicBezTo>
                    <a:pt x="1328" y="43"/>
                    <a:pt x="1334" y="0"/>
                    <a:pt x="1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2294300" y="1405625"/>
              <a:ext cx="25875" cy="38375"/>
            </a:xfrm>
            <a:custGeom>
              <a:avLst/>
              <a:gdLst/>
              <a:ahLst/>
              <a:cxnLst/>
              <a:rect l="l" t="t" r="r" b="b"/>
              <a:pathLst>
                <a:path w="1035" h="1535" extrusionOk="0">
                  <a:moveTo>
                    <a:pt x="1002" y="0"/>
                  </a:moveTo>
                  <a:cubicBezTo>
                    <a:pt x="501" y="367"/>
                    <a:pt x="201" y="934"/>
                    <a:pt x="1" y="1535"/>
                  </a:cubicBezTo>
                  <a:lnTo>
                    <a:pt x="34" y="1535"/>
                  </a:lnTo>
                  <a:cubicBezTo>
                    <a:pt x="301" y="967"/>
                    <a:pt x="501" y="434"/>
                    <a:pt x="1035" y="33"/>
                  </a:cubicBezTo>
                  <a:cubicBezTo>
                    <a:pt x="1035" y="33"/>
                    <a:pt x="1002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2394375" y="153405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0"/>
                    <a:pt x="34" y="33"/>
                  </a:cubicBez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2390200" y="1539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2341925" y="1399050"/>
              <a:ext cx="43300" cy="51350"/>
            </a:xfrm>
            <a:custGeom>
              <a:avLst/>
              <a:gdLst/>
              <a:ahLst/>
              <a:cxnLst/>
              <a:rect l="l" t="t" r="r" b="b"/>
              <a:pathLst>
                <a:path w="1732" h="2054" extrusionOk="0">
                  <a:moveTo>
                    <a:pt x="1130" y="558"/>
                  </a:moveTo>
                  <a:cubicBezTo>
                    <a:pt x="1130" y="560"/>
                    <a:pt x="1131" y="562"/>
                    <a:pt x="1131" y="563"/>
                  </a:cubicBezTo>
                  <a:cubicBezTo>
                    <a:pt x="1132" y="563"/>
                    <a:pt x="1133" y="563"/>
                    <a:pt x="1134" y="563"/>
                  </a:cubicBezTo>
                  <a:lnTo>
                    <a:pt x="1134" y="563"/>
                  </a:lnTo>
                  <a:cubicBezTo>
                    <a:pt x="1133" y="562"/>
                    <a:pt x="1131" y="560"/>
                    <a:pt x="1130" y="558"/>
                  </a:cubicBezTo>
                  <a:close/>
                  <a:moveTo>
                    <a:pt x="1220" y="0"/>
                  </a:moveTo>
                  <a:cubicBezTo>
                    <a:pt x="1147" y="0"/>
                    <a:pt x="1098" y="64"/>
                    <a:pt x="1098" y="230"/>
                  </a:cubicBezTo>
                  <a:cubicBezTo>
                    <a:pt x="1065" y="363"/>
                    <a:pt x="1131" y="497"/>
                    <a:pt x="1198" y="630"/>
                  </a:cubicBezTo>
                  <a:cubicBezTo>
                    <a:pt x="1166" y="598"/>
                    <a:pt x="1165" y="565"/>
                    <a:pt x="1134" y="563"/>
                  </a:cubicBezTo>
                  <a:lnTo>
                    <a:pt x="1134" y="563"/>
                  </a:lnTo>
                  <a:cubicBezTo>
                    <a:pt x="1224" y="669"/>
                    <a:pt x="1278" y="816"/>
                    <a:pt x="1332" y="897"/>
                  </a:cubicBezTo>
                  <a:cubicBezTo>
                    <a:pt x="1357" y="897"/>
                    <a:pt x="1400" y="953"/>
                    <a:pt x="1407" y="953"/>
                  </a:cubicBezTo>
                  <a:cubicBezTo>
                    <a:pt x="1409" y="953"/>
                    <a:pt x="1407" y="947"/>
                    <a:pt x="1398" y="930"/>
                  </a:cubicBezTo>
                  <a:cubicBezTo>
                    <a:pt x="1334" y="802"/>
                    <a:pt x="933" y="92"/>
                    <a:pt x="1311" y="92"/>
                  </a:cubicBezTo>
                  <a:cubicBezTo>
                    <a:pt x="1328" y="92"/>
                    <a:pt x="1345" y="94"/>
                    <a:pt x="1365" y="96"/>
                  </a:cubicBezTo>
                  <a:cubicBezTo>
                    <a:pt x="1465" y="163"/>
                    <a:pt x="1565" y="263"/>
                    <a:pt x="1665" y="330"/>
                  </a:cubicBezTo>
                  <a:cubicBezTo>
                    <a:pt x="1521" y="165"/>
                    <a:pt x="1339" y="0"/>
                    <a:pt x="1220" y="0"/>
                  </a:cubicBezTo>
                  <a:close/>
                  <a:moveTo>
                    <a:pt x="865" y="330"/>
                  </a:moveTo>
                  <a:cubicBezTo>
                    <a:pt x="564" y="363"/>
                    <a:pt x="831" y="797"/>
                    <a:pt x="898" y="897"/>
                  </a:cubicBezTo>
                  <a:cubicBezTo>
                    <a:pt x="798" y="797"/>
                    <a:pt x="664" y="630"/>
                    <a:pt x="498" y="563"/>
                  </a:cubicBezTo>
                  <a:cubicBezTo>
                    <a:pt x="440" y="531"/>
                    <a:pt x="387" y="516"/>
                    <a:pt x="341" y="516"/>
                  </a:cubicBezTo>
                  <a:cubicBezTo>
                    <a:pt x="198" y="516"/>
                    <a:pt x="122" y="654"/>
                    <a:pt x="197" y="830"/>
                  </a:cubicBezTo>
                  <a:cubicBezTo>
                    <a:pt x="264" y="1064"/>
                    <a:pt x="431" y="1230"/>
                    <a:pt x="598" y="1397"/>
                  </a:cubicBezTo>
                  <a:cubicBezTo>
                    <a:pt x="604" y="1404"/>
                    <a:pt x="607" y="1406"/>
                    <a:pt x="607" y="1406"/>
                  </a:cubicBezTo>
                  <a:cubicBezTo>
                    <a:pt x="608" y="1406"/>
                    <a:pt x="564" y="1358"/>
                    <a:pt x="564" y="1331"/>
                  </a:cubicBezTo>
                  <a:cubicBezTo>
                    <a:pt x="502" y="1268"/>
                    <a:pt x="1" y="621"/>
                    <a:pt x="403" y="621"/>
                  </a:cubicBezTo>
                  <a:cubicBezTo>
                    <a:pt x="430" y="621"/>
                    <a:pt x="461" y="624"/>
                    <a:pt x="498" y="630"/>
                  </a:cubicBezTo>
                  <a:cubicBezTo>
                    <a:pt x="698" y="663"/>
                    <a:pt x="965" y="997"/>
                    <a:pt x="1131" y="1164"/>
                  </a:cubicBezTo>
                  <a:cubicBezTo>
                    <a:pt x="1131" y="1164"/>
                    <a:pt x="1131" y="1130"/>
                    <a:pt x="1131" y="1130"/>
                  </a:cubicBezTo>
                  <a:cubicBezTo>
                    <a:pt x="965" y="997"/>
                    <a:pt x="865" y="797"/>
                    <a:pt x="831" y="597"/>
                  </a:cubicBezTo>
                  <a:cubicBezTo>
                    <a:pt x="831" y="479"/>
                    <a:pt x="854" y="431"/>
                    <a:pt x="907" y="431"/>
                  </a:cubicBezTo>
                  <a:cubicBezTo>
                    <a:pt x="944" y="431"/>
                    <a:pt x="996" y="455"/>
                    <a:pt x="1065" y="497"/>
                  </a:cubicBezTo>
                  <a:cubicBezTo>
                    <a:pt x="1088" y="514"/>
                    <a:pt x="1110" y="535"/>
                    <a:pt x="1130" y="558"/>
                  </a:cubicBezTo>
                  <a:lnTo>
                    <a:pt x="1130" y="558"/>
                  </a:lnTo>
                  <a:cubicBezTo>
                    <a:pt x="1094" y="459"/>
                    <a:pt x="996" y="330"/>
                    <a:pt x="865" y="330"/>
                  </a:cubicBezTo>
                  <a:close/>
                  <a:moveTo>
                    <a:pt x="1169" y="1160"/>
                  </a:moveTo>
                  <a:cubicBezTo>
                    <a:pt x="1156" y="1160"/>
                    <a:pt x="1144" y="1161"/>
                    <a:pt x="1131" y="1164"/>
                  </a:cubicBezTo>
                  <a:cubicBezTo>
                    <a:pt x="965" y="1197"/>
                    <a:pt x="998" y="1431"/>
                    <a:pt x="1031" y="1531"/>
                  </a:cubicBezTo>
                  <a:cubicBezTo>
                    <a:pt x="1098" y="1697"/>
                    <a:pt x="1165" y="1864"/>
                    <a:pt x="1265" y="1998"/>
                  </a:cubicBezTo>
                  <a:cubicBezTo>
                    <a:pt x="1290" y="1998"/>
                    <a:pt x="1334" y="2054"/>
                    <a:pt x="1340" y="2054"/>
                  </a:cubicBezTo>
                  <a:cubicBezTo>
                    <a:pt x="1342" y="2054"/>
                    <a:pt x="1340" y="2048"/>
                    <a:pt x="1332" y="2031"/>
                  </a:cubicBezTo>
                  <a:cubicBezTo>
                    <a:pt x="1231" y="1864"/>
                    <a:pt x="1098" y="1664"/>
                    <a:pt x="1098" y="1464"/>
                  </a:cubicBezTo>
                  <a:cubicBezTo>
                    <a:pt x="1098" y="1397"/>
                    <a:pt x="1131" y="1297"/>
                    <a:pt x="1198" y="1264"/>
                  </a:cubicBezTo>
                  <a:cubicBezTo>
                    <a:pt x="1213" y="1259"/>
                    <a:pt x="1229" y="1256"/>
                    <a:pt x="1244" y="1256"/>
                  </a:cubicBezTo>
                  <a:cubicBezTo>
                    <a:pt x="1433" y="1256"/>
                    <a:pt x="1634" y="1608"/>
                    <a:pt x="1665" y="1731"/>
                  </a:cubicBezTo>
                  <a:cubicBezTo>
                    <a:pt x="1665" y="1731"/>
                    <a:pt x="1732" y="1764"/>
                    <a:pt x="1732" y="1764"/>
                  </a:cubicBezTo>
                  <a:cubicBezTo>
                    <a:pt x="1698" y="1631"/>
                    <a:pt x="1598" y="1531"/>
                    <a:pt x="1532" y="1431"/>
                  </a:cubicBezTo>
                  <a:cubicBezTo>
                    <a:pt x="1439" y="1338"/>
                    <a:pt x="1318" y="1160"/>
                    <a:pt x="1169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2379675" y="1396225"/>
              <a:ext cx="18900" cy="13575"/>
            </a:xfrm>
            <a:custGeom>
              <a:avLst/>
              <a:gdLst/>
              <a:ahLst/>
              <a:cxnLst/>
              <a:rect l="l" t="t" r="r" b="b"/>
              <a:pathLst>
                <a:path w="756" h="543" extrusionOk="0">
                  <a:moveTo>
                    <a:pt x="670" y="390"/>
                  </a:moveTo>
                  <a:lnTo>
                    <a:pt x="670" y="390"/>
                  </a:lnTo>
                  <a:cubicBezTo>
                    <a:pt x="688" y="419"/>
                    <a:pt x="705" y="447"/>
                    <a:pt x="722" y="476"/>
                  </a:cubicBezTo>
                  <a:cubicBezTo>
                    <a:pt x="756" y="476"/>
                    <a:pt x="689" y="443"/>
                    <a:pt x="689" y="409"/>
                  </a:cubicBezTo>
                  <a:cubicBezTo>
                    <a:pt x="684" y="405"/>
                    <a:pt x="678" y="398"/>
                    <a:pt x="670" y="390"/>
                  </a:cubicBezTo>
                  <a:close/>
                  <a:moveTo>
                    <a:pt x="173" y="1"/>
                  </a:moveTo>
                  <a:cubicBezTo>
                    <a:pt x="0" y="1"/>
                    <a:pt x="106" y="289"/>
                    <a:pt x="188" y="510"/>
                  </a:cubicBezTo>
                  <a:lnTo>
                    <a:pt x="255" y="543"/>
                  </a:lnTo>
                  <a:cubicBezTo>
                    <a:pt x="188" y="443"/>
                    <a:pt x="155" y="343"/>
                    <a:pt x="122" y="243"/>
                  </a:cubicBezTo>
                  <a:cubicBezTo>
                    <a:pt x="131" y="130"/>
                    <a:pt x="175" y="89"/>
                    <a:pt x="234" y="89"/>
                  </a:cubicBezTo>
                  <a:cubicBezTo>
                    <a:pt x="371" y="89"/>
                    <a:pt x="593" y="312"/>
                    <a:pt x="670" y="390"/>
                  </a:cubicBezTo>
                  <a:lnTo>
                    <a:pt x="670" y="390"/>
                  </a:lnTo>
                  <a:cubicBezTo>
                    <a:pt x="585" y="254"/>
                    <a:pt x="488" y="125"/>
                    <a:pt x="322" y="43"/>
                  </a:cubicBezTo>
                  <a:cubicBezTo>
                    <a:pt x="258" y="13"/>
                    <a:pt x="209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2385200" y="1409775"/>
              <a:ext cx="4200" cy="5275"/>
            </a:xfrm>
            <a:custGeom>
              <a:avLst/>
              <a:gdLst/>
              <a:ahLst/>
              <a:cxnLst/>
              <a:rect l="l" t="t" r="r" b="b"/>
              <a:pathLst>
                <a:path w="168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68"/>
                    <a:pt x="68" y="101"/>
                    <a:pt x="101" y="134"/>
                  </a:cubicBezTo>
                  <a:cubicBezTo>
                    <a:pt x="101" y="161"/>
                    <a:pt x="145" y="210"/>
                    <a:pt x="161" y="210"/>
                  </a:cubicBezTo>
                  <a:cubicBezTo>
                    <a:pt x="165" y="210"/>
                    <a:pt x="168" y="207"/>
                    <a:pt x="168" y="201"/>
                  </a:cubicBezTo>
                  <a:cubicBezTo>
                    <a:pt x="134" y="168"/>
                    <a:pt x="68" y="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2383550" y="1407275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"/>
                  </a:moveTo>
                  <a:lnTo>
                    <a:pt x="33" y="50"/>
                  </a:lnTo>
                  <a:lnTo>
                    <a:pt x="33" y="50"/>
                  </a:lnTo>
                  <a:cubicBezTo>
                    <a:pt x="32" y="33"/>
                    <a:pt x="26" y="27"/>
                    <a:pt x="0" y="1"/>
                  </a:cubicBezTo>
                  <a:close/>
                  <a:moveTo>
                    <a:pt x="33" y="50"/>
                  </a:moveTo>
                  <a:cubicBezTo>
                    <a:pt x="33" y="55"/>
                    <a:pt x="33" y="61"/>
                    <a:pt x="33" y="68"/>
                  </a:cubicBezTo>
                  <a:cubicBezTo>
                    <a:pt x="38" y="68"/>
                    <a:pt x="41" y="68"/>
                    <a:pt x="45" y="68"/>
                  </a:cubicBezTo>
                  <a:lnTo>
                    <a:pt x="45" y="68"/>
                  </a:lnTo>
                  <a:lnTo>
                    <a:pt x="33" y="50"/>
                  </a:lnTo>
                  <a:close/>
                  <a:moveTo>
                    <a:pt x="45" y="68"/>
                  </a:moveTo>
                  <a:lnTo>
                    <a:pt x="67" y="101"/>
                  </a:lnTo>
                  <a:cubicBezTo>
                    <a:pt x="67" y="72"/>
                    <a:pt x="67" y="68"/>
                    <a:pt x="45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2380200" y="1423925"/>
              <a:ext cx="18375" cy="21125"/>
            </a:xfrm>
            <a:custGeom>
              <a:avLst/>
              <a:gdLst/>
              <a:ahLst/>
              <a:cxnLst/>
              <a:rect l="l" t="t" r="r" b="b"/>
              <a:pathLst>
                <a:path w="735" h="845" extrusionOk="0">
                  <a:moveTo>
                    <a:pt x="195" y="0"/>
                  </a:moveTo>
                  <a:cubicBezTo>
                    <a:pt x="186" y="0"/>
                    <a:pt x="177" y="1"/>
                    <a:pt x="167" y="2"/>
                  </a:cubicBezTo>
                  <a:cubicBezTo>
                    <a:pt x="1" y="35"/>
                    <a:pt x="34" y="302"/>
                    <a:pt x="67" y="436"/>
                  </a:cubicBezTo>
                  <a:cubicBezTo>
                    <a:pt x="134" y="602"/>
                    <a:pt x="268" y="736"/>
                    <a:pt x="401" y="836"/>
                  </a:cubicBezTo>
                  <a:cubicBezTo>
                    <a:pt x="407" y="842"/>
                    <a:pt x="410" y="845"/>
                    <a:pt x="410" y="845"/>
                  </a:cubicBezTo>
                  <a:cubicBezTo>
                    <a:pt x="411" y="845"/>
                    <a:pt x="368" y="796"/>
                    <a:pt x="368" y="769"/>
                  </a:cubicBezTo>
                  <a:cubicBezTo>
                    <a:pt x="234" y="636"/>
                    <a:pt x="34" y="402"/>
                    <a:pt x="201" y="202"/>
                  </a:cubicBezTo>
                  <a:cubicBezTo>
                    <a:pt x="237" y="145"/>
                    <a:pt x="278" y="121"/>
                    <a:pt x="322" y="121"/>
                  </a:cubicBezTo>
                  <a:cubicBezTo>
                    <a:pt x="484" y="121"/>
                    <a:pt x="675" y="438"/>
                    <a:pt x="701" y="569"/>
                  </a:cubicBezTo>
                  <a:cubicBezTo>
                    <a:pt x="701" y="602"/>
                    <a:pt x="735" y="636"/>
                    <a:pt x="735" y="636"/>
                  </a:cubicBezTo>
                  <a:cubicBezTo>
                    <a:pt x="735" y="442"/>
                    <a:pt x="455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2380200" y="1439850"/>
              <a:ext cx="18375" cy="23575"/>
            </a:xfrm>
            <a:custGeom>
              <a:avLst/>
              <a:gdLst/>
              <a:ahLst/>
              <a:cxnLst/>
              <a:rect l="l" t="t" r="r" b="b"/>
              <a:pathLst>
                <a:path w="735" h="943" extrusionOk="0">
                  <a:moveTo>
                    <a:pt x="146" y="1"/>
                  </a:moveTo>
                  <a:cubicBezTo>
                    <a:pt x="117" y="1"/>
                    <a:pt x="90" y="10"/>
                    <a:pt x="67" y="32"/>
                  </a:cubicBezTo>
                  <a:cubicBezTo>
                    <a:pt x="1" y="166"/>
                    <a:pt x="167" y="466"/>
                    <a:pt x="234" y="566"/>
                  </a:cubicBezTo>
                  <a:cubicBezTo>
                    <a:pt x="301" y="699"/>
                    <a:pt x="401" y="833"/>
                    <a:pt x="534" y="933"/>
                  </a:cubicBezTo>
                  <a:cubicBezTo>
                    <a:pt x="541" y="939"/>
                    <a:pt x="545" y="942"/>
                    <a:pt x="547" y="942"/>
                  </a:cubicBezTo>
                  <a:cubicBezTo>
                    <a:pt x="556" y="942"/>
                    <a:pt x="534" y="899"/>
                    <a:pt x="534" y="899"/>
                  </a:cubicBezTo>
                  <a:cubicBezTo>
                    <a:pt x="368" y="733"/>
                    <a:pt x="167" y="466"/>
                    <a:pt x="201" y="232"/>
                  </a:cubicBezTo>
                  <a:cubicBezTo>
                    <a:pt x="201" y="183"/>
                    <a:pt x="219" y="152"/>
                    <a:pt x="268" y="152"/>
                  </a:cubicBezTo>
                  <a:cubicBezTo>
                    <a:pt x="285" y="152"/>
                    <a:pt x="307" y="157"/>
                    <a:pt x="334" y="166"/>
                  </a:cubicBezTo>
                  <a:cubicBezTo>
                    <a:pt x="468" y="199"/>
                    <a:pt x="601" y="366"/>
                    <a:pt x="668" y="532"/>
                  </a:cubicBezTo>
                  <a:cubicBezTo>
                    <a:pt x="668" y="532"/>
                    <a:pt x="701" y="566"/>
                    <a:pt x="701" y="566"/>
                  </a:cubicBezTo>
                  <a:cubicBezTo>
                    <a:pt x="701" y="599"/>
                    <a:pt x="701" y="599"/>
                    <a:pt x="735" y="599"/>
                  </a:cubicBezTo>
                  <a:cubicBezTo>
                    <a:pt x="735" y="566"/>
                    <a:pt x="735" y="566"/>
                    <a:pt x="735" y="566"/>
                  </a:cubicBezTo>
                  <a:cubicBezTo>
                    <a:pt x="634" y="432"/>
                    <a:pt x="568" y="299"/>
                    <a:pt x="434" y="166"/>
                  </a:cubicBezTo>
                  <a:cubicBezTo>
                    <a:pt x="382" y="114"/>
                    <a:pt x="24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2399375" y="1447825"/>
              <a:ext cx="9200" cy="15350"/>
            </a:xfrm>
            <a:custGeom>
              <a:avLst/>
              <a:gdLst/>
              <a:ahLst/>
              <a:cxnLst/>
              <a:rect l="l" t="t" r="r" b="b"/>
              <a:pathLst>
                <a:path w="368" h="614" extrusionOk="0">
                  <a:moveTo>
                    <a:pt x="171" y="0"/>
                  </a:moveTo>
                  <a:cubicBezTo>
                    <a:pt x="92" y="0"/>
                    <a:pt x="17" y="35"/>
                    <a:pt x="1" y="113"/>
                  </a:cubicBezTo>
                  <a:cubicBezTo>
                    <a:pt x="1" y="213"/>
                    <a:pt x="68" y="314"/>
                    <a:pt x="101" y="380"/>
                  </a:cubicBezTo>
                  <a:cubicBezTo>
                    <a:pt x="156" y="463"/>
                    <a:pt x="212" y="524"/>
                    <a:pt x="267" y="580"/>
                  </a:cubicBezTo>
                  <a:lnTo>
                    <a:pt x="267" y="580"/>
                  </a:lnTo>
                  <a:cubicBezTo>
                    <a:pt x="201" y="480"/>
                    <a:pt x="101" y="347"/>
                    <a:pt x="134" y="213"/>
                  </a:cubicBezTo>
                  <a:cubicBezTo>
                    <a:pt x="134" y="180"/>
                    <a:pt x="168" y="147"/>
                    <a:pt x="201" y="113"/>
                  </a:cubicBezTo>
                  <a:cubicBezTo>
                    <a:pt x="223" y="113"/>
                    <a:pt x="260" y="99"/>
                    <a:pt x="292" y="99"/>
                  </a:cubicBezTo>
                  <a:cubicBezTo>
                    <a:pt x="309" y="99"/>
                    <a:pt x="323" y="102"/>
                    <a:pt x="334" y="113"/>
                  </a:cubicBezTo>
                  <a:lnTo>
                    <a:pt x="368" y="113"/>
                  </a:lnTo>
                  <a:cubicBezTo>
                    <a:pt x="350" y="43"/>
                    <a:pt x="258" y="0"/>
                    <a:pt x="171" y="0"/>
                  </a:cubicBezTo>
                  <a:close/>
                  <a:moveTo>
                    <a:pt x="267" y="580"/>
                  </a:moveTo>
                  <a:lnTo>
                    <a:pt x="267" y="580"/>
                  </a:lnTo>
                  <a:cubicBezTo>
                    <a:pt x="268" y="580"/>
                    <a:pt x="268" y="580"/>
                    <a:pt x="268" y="580"/>
                  </a:cubicBezTo>
                  <a:cubicBezTo>
                    <a:pt x="268" y="580"/>
                    <a:pt x="268" y="580"/>
                    <a:pt x="268" y="580"/>
                  </a:cubicBezTo>
                  <a:lnTo>
                    <a:pt x="268" y="580"/>
                  </a:lnTo>
                  <a:cubicBezTo>
                    <a:pt x="268" y="580"/>
                    <a:pt x="268" y="580"/>
                    <a:pt x="267" y="580"/>
                  </a:cubicBezTo>
                  <a:close/>
                  <a:moveTo>
                    <a:pt x="268" y="580"/>
                  </a:moveTo>
                  <a:cubicBezTo>
                    <a:pt x="279" y="592"/>
                    <a:pt x="290" y="603"/>
                    <a:pt x="301" y="614"/>
                  </a:cubicBezTo>
                  <a:cubicBezTo>
                    <a:pt x="334" y="614"/>
                    <a:pt x="301" y="580"/>
                    <a:pt x="268" y="5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2371025" y="1451375"/>
              <a:ext cx="21250" cy="16150"/>
            </a:xfrm>
            <a:custGeom>
              <a:avLst/>
              <a:gdLst/>
              <a:ahLst/>
              <a:cxnLst/>
              <a:rect l="l" t="t" r="r" b="b"/>
              <a:pathLst>
                <a:path w="850" h="646" extrusionOk="0">
                  <a:moveTo>
                    <a:pt x="315" y="0"/>
                  </a:moveTo>
                  <a:cubicBezTo>
                    <a:pt x="276" y="0"/>
                    <a:pt x="238" y="12"/>
                    <a:pt x="201" y="38"/>
                  </a:cubicBezTo>
                  <a:cubicBezTo>
                    <a:pt x="1" y="172"/>
                    <a:pt x="401" y="572"/>
                    <a:pt x="501" y="639"/>
                  </a:cubicBezTo>
                  <a:cubicBezTo>
                    <a:pt x="506" y="643"/>
                    <a:pt x="509" y="645"/>
                    <a:pt x="510" y="645"/>
                  </a:cubicBezTo>
                  <a:cubicBezTo>
                    <a:pt x="517" y="645"/>
                    <a:pt x="468" y="572"/>
                    <a:pt x="468" y="572"/>
                  </a:cubicBezTo>
                  <a:cubicBezTo>
                    <a:pt x="368" y="505"/>
                    <a:pt x="67" y="172"/>
                    <a:pt x="334" y="105"/>
                  </a:cubicBezTo>
                  <a:cubicBezTo>
                    <a:pt x="347" y="103"/>
                    <a:pt x="360" y="102"/>
                    <a:pt x="373" y="102"/>
                  </a:cubicBezTo>
                  <a:cubicBezTo>
                    <a:pt x="556" y="102"/>
                    <a:pt x="708" y="314"/>
                    <a:pt x="801" y="438"/>
                  </a:cubicBezTo>
                  <a:cubicBezTo>
                    <a:pt x="824" y="438"/>
                    <a:pt x="846" y="453"/>
                    <a:pt x="848" y="453"/>
                  </a:cubicBezTo>
                  <a:cubicBezTo>
                    <a:pt x="849" y="453"/>
                    <a:pt x="846" y="450"/>
                    <a:pt x="835" y="438"/>
                  </a:cubicBezTo>
                  <a:cubicBezTo>
                    <a:pt x="750" y="326"/>
                    <a:pt x="524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2351850" y="1432450"/>
              <a:ext cx="16700" cy="13225"/>
            </a:xfrm>
            <a:custGeom>
              <a:avLst/>
              <a:gdLst/>
              <a:ahLst/>
              <a:cxnLst/>
              <a:rect l="l" t="t" r="r" b="b"/>
              <a:pathLst>
                <a:path w="668" h="529" extrusionOk="0">
                  <a:moveTo>
                    <a:pt x="310" y="1"/>
                  </a:moveTo>
                  <a:cubicBezTo>
                    <a:pt x="275" y="1"/>
                    <a:pt x="238" y="9"/>
                    <a:pt x="201" y="28"/>
                  </a:cubicBezTo>
                  <a:cubicBezTo>
                    <a:pt x="1" y="95"/>
                    <a:pt x="267" y="462"/>
                    <a:pt x="367" y="528"/>
                  </a:cubicBezTo>
                  <a:cubicBezTo>
                    <a:pt x="334" y="462"/>
                    <a:pt x="201" y="261"/>
                    <a:pt x="267" y="161"/>
                  </a:cubicBezTo>
                  <a:cubicBezTo>
                    <a:pt x="302" y="126"/>
                    <a:pt x="349" y="112"/>
                    <a:pt x="399" y="112"/>
                  </a:cubicBezTo>
                  <a:cubicBezTo>
                    <a:pt x="491" y="112"/>
                    <a:pt x="591" y="163"/>
                    <a:pt x="634" y="228"/>
                  </a:cubicBezTo>
                  <a:cubicBezTo>
                    <a:pt x="634" y="252"/>
                    <a:pt x="651" y="275"/>
                    <a:pt x="661" y="275"/>
                  </a:cubicBezTo>
                  <a:cubicBezTo>
                    <a:pt x="665" y="275"/>
                    <a:pt x="668" y="271"/>
                    <a:pt x="668" y="261"/>
                  </a:cubicBezTo>
                  <a:cubicBezTo>
                    <a:pt x="586" y="153"/>
                    <a:pt x="46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2390200" y="1461775"/>
              <a:ext cx="15875" cy="13075"/>
            </a:xfrm>
            <a:custGeom>
              <a:avLst/>
              <a:gdLst/>
              <a:ahLst/>
              <a:cxnLst/>
              <a:rect l="l" t="t" r="r" b="b"/>
              <a:pathLst>
                <a:path w="635" h="523" extrusionOk="0">
                  <a:moveTo>
                    <a:pt x="180" y="0"/>
                  </a:moveTo>
                  <a:cubicBezTo>
                    <a:pt x="151" y="0"/>
                    <a:pt x="124" y="7"/>
                    <a:pt x="101" y="22"/>
                  </a:cubicBezTo>
                  <a:cubicBezTo>
                    <a:pt x="1" y="89"/>
                    <a:pt x="68" y="223"/>
                    <a:pt x="134" y="323"/>
                  </a:cubicBezTo>
                  <a:cubicBezTo>
                    <a:pt x="168" y="389"/>
                    <a:pt x="268" y="523"/>
                    <a:pt x="368" y="523"/>
                  </a:cubicBezTo>
                  <a:cubicBezTo>
                    <a:pt x="368" y="523"/>
                    <a:pt x="301" y="489"/>
                    <a:pt x="301" y="489"/>
                  </a:cubicBezTo>
                  <a:cubicBezTo>
                    <a:pt x="234" y="423"/>
                    <a:pt x="168" y="356"/>
                    <a:pt x="168" y="289"/>
                  </a:cubicBezTo>
                  <a:cubicBezTo>
                    <a:pt x="168" y="223"/>
                    <a:pt x="168" y="156"/>
                    <a:pt x="234" y="156"/>
                  </a:cubicBezTo>
                  <a:cubicBezTo>
                    <a:pt x="257" y="141"/>
                    <a:pt x="285" y="134"/>
                    <a:pt x="314" y="134"/>
                  </a:cubicBezTo>
                  <a:cubicBezTo>
                    <a:pt x="416" y="134"/>
                    <a:pt x="542" y="212"/>
                    <a:pt x="568" y="289"/>
                  </a:cubicBezTo>
                  <a:cubicBezTo>
                    <a:pt x="568" y="323"/>
                    <a:pt x="635" y="356"/>
                    <a:pt x="635" y="356"/>
                  </a:cubicBezTo>
                  <a:cubicBezTo>
                    <a:pt x="601" y="256"/>
                    <a:pt x="501" y="189"/>
                    <a:pt x="435" y="122"/>
                  </a:cubicBezTo>
                  <a:cubicBezTo>
                    <a:pt x="383" y="71"/>
                    <a:pt x="273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2316825" y="1435950"/>
              <a:ext cx="37550" cy="42250"/>
            </a:xfrm>
            <a:custGeom>
              <a:avLst/>
              <a:gdLst/>
              <a:ahLst/>
              <a:cxnLst/>
              <a:rect l="l" t="t" r="r" b="b"/>
              <a:pathLst>
                <a:path w="1502" h="1690" extrusionOk="0">
                  <a:moveTo>
                    <a:pt x="788" y="0"/>
                  </a:moveTo>
                  <a:cubicBezTo>
                    <a:pt x="700" y="0"/>
                    <a:pt x="648" y="51"/>
                    <a:pt x="668" y="188"/>
                  </a:cubicBezTo>
                  <a:cubicBezTo>
                    <a:pt x="701" y="355"/>
                    <a:pt x="834" y="522"/>
                    <a:pt x="1001" y="655"/>
                  </a:cubicBezTo>
                  <a:cubicBezTo>
                    <a:pt x="852" y="570"/>
                    <a:pt x="647" y="457"/>
                    <a:pt x="520" y="457"/>
                  </a:cubicBezTo>
                  <a:cubicBezTo>
                    <a:pt x="448" y="457"/>
                    <a:pt x="401" y="492"/>
                    <a:pt x="401" y="588"/>
                  </a:cubicBezTo>
                  <a:cubicBezTo>
                    <a:pt x="401" y="688"/>
                    <a:pt x="534" y="789"/>
                    <a:pt x="601" y="822"/>
                  </a:cubicBezTo>
                  <a:cubicBezTo>
                    <a:pt x="668" y="889"/>
                    <a:pt x="734" y="955"/>
                    <a:pt x="801" y="1022"/>
                  </a:cubicBezTo>
                  <a:cubicBezTo>
                    <a:pt x="834" y="1022"/>
                    <a:pt x="834" y="1055"/>
                    <a:pt x="834" y="1055"/>
                  </a:cubicBezTo>
                  <a:cubicBezTo>
                    <a:pt x="834" y="1055"/>
                    <a:pt x="801" y="1022"/>
                    <a:pt x="801" y="1022"/>
                  </a:cubicBezTo>
                  <a:cubicBezTo>
                    <a:pt x="661" y="966"/>
                    <a:pt x="451" y="840"/>
                    <a:pt x="269" y="840"/>
                  </a:cubicBezTo>
                  <a:cubicBezTo>
                    <a:pt x="234" y="840"/>
                    <a:pt x="200" y="844"/>
                    <a:pt x="167" y="855"/>
                  </a:cubicBezTo>
                  <a:cubicBezTo>
                    <a:pt x="1" y="922"/>
                    <a:pt x="67" y="1089"/>
                    <a:pt x="167" y="1222"/>
                  </a:cubicBezTo>
                  <a:cubicBezTo>
                    <a:pt x="301" y="1456"/>
                    <a:pt x="568" y="1656"/>
                    <a:pt x="868" y="1689"/>
                  </a:cubicBezTo>
                  <a:cubicBezTo>
                    <a:pt x="868" y="1689"/>
                    <a:pt x="834" y="1622"/>
                    <a:pt x="834" y="1622"/>
                  </a:cubicBezTo>
                  <a:cubicBezTo>
                    <a:pt x="701" y="1589"/>
                    <a:pt x="601" y="1556"/>
                    <a:pt x="501" y="1489"/>
                  </a:cubicBezTo>
                  <a:cubicBezTo>
                    <a:pt x="48" y="1187"/>
                    <a:pt x="87" y="913"/>
                    <a:pt x="346" y="913"/>
                  </a:cubicBezTo>
                  <a:cubicBezTo>
                    <a:pt x="373" y="913"/>
                    <a:pt x="402" y="916"/>
                    <a:pt x="434" y="922"/>
                  </a:cubicBezTo>
                  <a:cubicBezTo>
                    <a:pt x="634" y="955"/>
                    <a:pt x="868" y="1089"/>
                    <a:pt x="1068" y="1189"/>
                  </a:cubicBezTo>
                  <a:cubicBezTo>
                    <a:pt x="1068" y="1189"/>
                    <a:pt x="1035" y="1122"/>
                    <a:pt x="1001" y="1122"/>
                  </a:cubicBezTo>
                  <a:cubicBezTo>
                    <a:pt x="868" y="1022"/>
                    <a:pt x="367" y="722"/>
                    <a:pt x="534" y="588"/>
                  </a:cubicBezTo>
                  <a:cubicBezTo>
                    <a:pt x="568" y="546"/>
                    <a:pt x="608" y="529"/>
                    <a:pt x="652" y="529"/>
                  </a:cubicBezTo>
                  <a:cubicBezTo>
                    <a:pt x="780" y="529"/>
                    <a:pt x="935" y="672"/>
                    <a:pt x="1035" y="722"/>
                  </a:cubicBezTo>
                  <a:cubicBezTo>
                    <a:pt x="1135" y="789"/>
                    <a:pt x="1201" y="822"/>
                    <a:pt x="1268" y="889"/>
                  </a:cubicBezTo>
                  <a:cubicBezTo>
                    <a:pt x="1268" y="889"/>
                    <a:pt x="1235" y="822"/>
                    <a:pt x="1235" y="822"/>
                  </a:cubicBezTo>
                  <a:cubicBezTo>
                    <a:pt x="1207" y="822"/>
                    <a:pt x="1180" y="799"/>
                    <a:pt x="1134" y="755"/>
                  </a:cubicBezTo>
                  <a:lnTo>
                    <a:pt x="1134" y="755"/>
                  </a:lnTo>
                  <a:cubicBezTo>
                    <a:pt x="1001" y="555"/>
                    <a:pt x="868" y="355"/>
                    <a:pt x="734" y="155"/>
                  </a:cubicBezTo>
                  <a:cubicBezTo>
                    <a:pt x="773" y="116"/>
                    <a:pt x="824" y="99"/>
                    <a:pt x="879" y="99"/>
                  </a:cubicBezTo>
                  <a:cubicBezTo>
                    <a:pt x="918" y="99"/>
                    <a:pt x="960" y="108"/>
                    <a:pt x="1001" y="121"/>
                  </a:cubicBezTo>
                  <a:cubicBezTo>
                    <a:pt x="1201" y="155"/>
                    <a:pt x="1368" y="288"/>
                    <a:pt x="1502" y="388"/>
                  </a:cubicBezTo>
                  <a:cubicBezTo>
                    <a:pt x="1407" y="294"/>
                    <a:pt x="997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2339475" y="1458250"/>
              <a:ext cx="34075" cy="28275"/>
            </a:xfrm>
            <a:custGeom>
              <a:avLst/>
              <a:gdLst/>
              <a:ahLst/>
              <a:cxnLst/>
              <a:rect l="l" t="t" r="r" b="b"/>
              <a:pathLst>
                <a:path w="1363" h="1131" extrusionOk="0">
                  <a:moveTo>
                    <a:pt x="421" y="1"/>
                  </a:moveTo>
                  <a:cubicBezTo>
                    <a:pt x="330" y="1"/>
                    <a:pt x="271" y="43"/>
                    <a:pt x="295" y="163"/>
                  </a:cubicBezTo>
                  <a:cubicBezTo>
                    <a:pt x="329" y="263"/>
                    <a:pt x="395" y="364"/>
                    <a:pt x="462" y="430"/>
                  </a:cubicBezTo>
                  <a:cubicBezTo>
                    <a:pt x="395" y="397"/>
                    <a:pt x="362" y="397"/>
                    <a:pt x="295" y="397"/>
                  </a:cubicBezTo>
                  <a:cubicBezTo>
                    <a:pt x="273" y="391"/>
                    <a:pt x="250" y="389"/>
                    <a:pt x="227" y="389"/>
                  </a:cubicBezTo>
                  <a:cubicBezTo>
                    <a:pt x="112" y="389"/>
                    <a:pt x="1" y="458"/>
                    <a:pt x="29" y="597"/>
                  </a:cubicBezTo>
                  <a:cubicBezTo>
                    <a:pt x="62" y="864"/>
                    <a:pt x="395" y="1031"/>
                    <a:pt x="596" y="1097"/>
                  </a:cubicBezTo>
                  <a:cubicBezTo>
                    <a:pt x="596" y="1097"/>
                    <a:pt x="596" y="1031"/>
                    <a:pt x="562" y="1031"/>
                  </a:cubicBezTo>
                  <a:cubicBezTo>
                    <a:pt x="395" y="964"/>
                    <a:pt x="29" y="831"/>
                    <a:pt x="95" y="597"/>
                  </a:cubicBezTo>
                  <a:cubicBezTo>
                    <a:pt x="121" y="495"/>
                    <a:pt x="224" y="452"/>
                    <a:pt x="331" y="452"/>
                  </a:cubicBezTo>
                  <a:cubicBezTo>
                    <a:pt x="364" y="452"/>
                    <a:pt x="397" y="456"/>
                    <a:pt x="429" y="464"/>
                  </a:cubicBezTo>
                  <a:cubicBezTo>
                    <a:pt x="462" y="464"/>
                    <a:pt x="496" y="464"/>
                    <a:pt x="529" y="497"/>
                  </a:cubicBezTo>
                  <a:cubicBezTo>
                    <a:pt x="562" y="530"/>
                    <a:pt x="629" y="564"/>
                    <a:pt x="662" y="597"/>
                  </a:cubicBezTo>
                  <a:cubicBezTo>
                    <a:pt x="662" y="597"/>
                    <a:pt x="662" y="630"/>
                    <a:pt x="662" y="664"/>
                  </a:cubicBezTo>
                  <a:cubicBezTo>
                    <a:pt x="729" y="897"/>
                    <a:pt x="996" y="1064"/>
                    <a:pt x="1196" y="1131"/>
                  </a:cubicBezTo>
                  <a:cubicBezTo>
                    <a:pt x="1196" y="1131"/>
                    <a:pt x="1196" y="1097"/>
                    <a:pt x="1163" y="1097"/>
                  </a:cubicBezTo>
                  <a:cubicBezTo>
                    <a:pt x="1029" y="1031"/>
                    <a:pt x="696" y="831"/>
                    <a:pt x="696" y="630"/>
                  </a:cubicBezTo>
                  <a:lnTo>
                    <a:pt x="729" y="630"/>
                  </a:lnTo>
                  <a:cubicBezTo>
                    <a:pt x="729" y="597"/>
                    <a:pt x="729" y="564"/>
                    <a:pt x="796" y="530"/>
                  </a:cubicBezTo>
                  <a:cubicBezTo>
                    <a:pt x="835" y="499"/>
                    <a:pt x="880" y="486"/>
                    <a:pt x="928" y="486"/>
                  </a:cubicBezTo>
                  <a:cubicBezTo>
                    <a:pt x="1081" y="486"/>
                    <a:pt x="1261" y="621"/>
                    <a:pt x="1363" y="697"/>
                  </a:cubicBezTo>
                  <a:cubicBezTo>
                    <a:pt x="1363" y="697"/>
                    <a:pt x="1329" y="630"/>
                    <a:pt x="1296" y="630"/>
                  </a:cubicBezTo>
                  <a:cubicBezTo>
                    <a:pt x="1163" y="530"/>
                    <a:pt x="996" y="397"/>
                    <a:pt x="829" y="397"/>
                  </a:cubicBezTo>
                  <a:cubicBezTo>
                    <a:pt x="729" y="397"/>
                    <a:pt x="662" y="464"/>
                    <a:pt x="662" y="564"/>
                  </a:cubicBezTo>
                  <a:cubicBezTo>
                    <a:pt x="629" y="564"/>
                    <a:pt x="629" y="530"/>
                    <a:pt x="629" y="530"/>
                  </a:cubicBezTo>
                  <a:cubicBezTo>
                    <a:pt x="629" y="497"/>
                    <a:pt x="529" y="397"/>
                    <a:pt x="362" y="230"/>
                  </a:cubicBezTo>
                  <a:cubicBezTo>
                    <a:pt x="362" y="97"/>
                    <a:pt x="429" y="63"/>
                    <a:pt x="529" y="63"/>
                  </a:cubicBezTo>
                  <a:cubicBezTo>
                    <a:pt x="662" y="63"/>
                    <a:pt x="829" y="130"/>
                    <a:pt x="929" y="230"/>
                  </a:cubicBezTo>
                  <a:cubicBezTo>
                    <a:pt x="929" y="230"/>
                    <a:pt x="929" y="197"/>
                    <a:pt x="929" y="197"/>
                  </a:cubicBezTo>
                  <a:cubicBezTo>
                    <a:pt x="844" y="133"/>
                    <a:pt x="582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2376025" y="1486350"/>
              <a:ext cx="6700" cy="8525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173" y="0"/>
                  </a:moveTo>
                  <a:cubicBezTo>
                    <a:pt x="170" y="0"/>
                    <a:pt x="168" y="2"/>
                    <a:pt x="168" y="7"/>
                  </a:cubicBezTo>
                  <a:cubicBezTo>
                    <a:pt x="101" y="40"/>
                    <a:pt x="1" y="107"/>
                    <a:pt x="34" y="207"/>
                  </a:cubicBezTo>
                  <a:cubicBezTo>
                    <a:pt x="68" y="240"/>
                    <a:pt x="134" y="307"/>
                    <a:pt x="201" y="340"/>
                  </a:cubicBezTo>
                  <a:cubicBezTo>
                    <a:pt x="201" y="307"/>
                    <a:pt x="168" y="274"/>
                    <a:pt x="134" y="274"/>
                  </a:cubicBezTo>
                  <a:cubicBezTo>
                    <a:pt x="134" y="240"/>
                    <a:pt x="101" y="240"/>
                    <a:pt x="101" y="240"/>
                  </a:cubicBezTo>
                  <a:lnTo>
                    <a:pt x="134" y="240"/>
                  </a:lnTo>
                  <a:cubicBezTo>
                    <a:pt x="134" y="207"/>
                    <a:pt x="134" y="207"/>
                    <a:pt x="168" y="174"/>
                  </a:cubicBezTo>
                  <a:cubicBezTo>
                    <a:pt x="201" y="140"/>
                    <a:pt x="234" y="140"/>
                    <a:pt x="268" y="107"/>
                  </a:cubicBezTo>
                  <a:cubicBezTo>
                    <a:pt x="268" y="78"/>
                    <a:pt x="19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2371650" y="1472700"/>
              <a:ext cx="11925" cy="13000"/>
            </a:xfrm>
            <a:custGeom>
              <a:avLst/>
              <a:gdLst/>
              <a:ahLst/>
              <a:cxnLst/>
              <a:rect l="l" t="t" r="r" b="b"/>
              <a:pathLst>
                <a:path w="477" h="520" extrusionOk="0">
                  <a:moveTo>
                    <a:pt x="171" y="1"/>
                  </a:moveTo>
                  <a:cubicBezTo>
                    <a:pt x="74" y="1"/>
                    <a:pt x="0" y="39"/>
                    <a:pt x="76" y="152"/>
                  </a:cubicBezTo>
                  <a:cubicBezTo>
                    <a:pt x="143" y="319"/>
                    <a:pt x="309" y="453"/>
                    <a:pt x="443" y="519"/>
                  </a:cubicBezTo>
                  <a:cubicBezTo>
                    <a:pt x="476" y="519"/>
                    <a:pt x="443" y="486"/>
                    <a:pt x="409" y="486"/>
                  </a:cubicBezTo>
                  <a:cubicBezTo>
                    <a:pt x="376" y="453"/>
                    <a:pt x="309" y="419"/>
                    <a:pt x="276" y="386"/>
                  </a:cubicBezTo>
                  <a:cubicBezTo>
                    <a:pt x="209" y="319"/>
                    <a:pt x="76" y="186"/>
                    <a:pt x="143" y="119"/>
                  </a:cubicBezTo>
                  <a:cubicBezTo>
                    <a:pt x="171" y="91"/>
                    <a:pt x="217" y="81"/>
                    <a:pt x="266" y="81"/>
                  </a:cubicBezTo>
                  <a:cubicBezTo>
                    <a:pt x="332" y="81"/>
                    <a:pt x="404" y="100"/>
                    <a:pt x="443" y="119"/>
                  </a:cubicBezTo>
                  <a:cubicBezTo>
                    <a:pt x="443" y="119"/>
                    <a:pt x="409" y="86"/>
                    <a:pt x="376" y="52"/>
                  </a:cubicBezTo>
                  <a:cubicBezTo>
                    <a:pt x="333" y="23"/>
                    <a:pt x="245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2315150" y="1429950"/>
              <a:ext cx="23375" cy="18225"/>
            </a:xfrm>
            <a:custGeom>
              <a:avLst/>
              <a:gdLst/>
              <a:ahLst/>
              <a:cxnLst/>
              <a:rect l="l" t="t" r="r" b="b"/>
              <a:pathLst>
                <a:path w="935" h="729" extrusionOk="0">
                  <a:moveTo>
                    <a:pt x="351" y="1"/>
                  </a:moveTo>
                  <a:cubicBezTo>
                    <a:pt x="260" y="1"/>
                    <a:pt x="174" y="29"/>
                    <a:pt x="134" y="128"/>
                  </a:cubicBezTo>
                  <a:cubicBezTo>
                    <a:pt x="1" y="328"/>
                    <a:pt x="201" y="628"/>
                    <a:pt x="401" y="728"/>
                  </a:cubicBezTo>
                  <a:cubicBezTo>
                    <a:pt x="401" y="728"/>
                    <a:pt x="368" y="695"/>
                    <a:pt x="368" y="695"/>
                  </a:cubicBezTo>
                  <a:cubicBezTo>
                    <a:pt x="168" y="528"/>
                    <a:pt x="34" y="195"/>
                    <a:pt x="368" y="128"/>
                  </a:cubicBezTo>
                  <a:cubicBezTo>
                    <a:pt x="411" y="116"/>
                    <a:pt x="450" y="110"/>
                    <a:pt x="487" y="110"/>
                  </a:cubicBezTo>
                  <a:cubicBezTo>
                    <a:pt x="651" y="110"/>
                    <a:pt x="765" y="219"/>
                    <a:pt x="901" y="328"/>
                  </a:cubicBezTo>
                  <a:cubicBezTo>
                    <a:pt x="935" y="328"/>
                    <a:pt x="901" y="295"/>
                    <a:pt x="868" y="295"/>
                  </a:cubicBezTo>
                  <a:cubicBezTo>
                    <a:pt x="768" y="195"/>
                    <a:pt x="668" y="95"/>
                    <a:pt x="535" y="28"/>
                  </a:cubicBezTo>
                  <a:cubicBezTo>
                    <a:pt x="480" y="14"/>
                    <a:pt x="414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2309325" y="14464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247" y="0"/>
                  </a:moveTo>
                  <a:cubicBezTo>
                    <a:pt x="173" y="0"/>
                    <a:pt x="109" y="28"/>
                    <a:pt x="67" y="101"/>
                  </a:cubicBezTo>
                  <a:cubicBezTo>
                    <a:pt x="0" y="267"/>
                    <a:pt x="200" y="468"/>
                    <a:pt x="301" y="534"/>
                  </a:cubicBezTo>
                  <a:cubicBezTo>
                    <a:pt x="200" y="434"/>
                    <a:pt x="67" y="301"/>
                    <a:pt x="167" y="167"/>
                  </a:cubicBezTo>
                  <a:cubicBezTo>
                    <a:pt x="200" y="134"/>
                    <a:pt x="267" y="101"/>
                    <a:pt x="334" y="101"/>
                  </a:cubicBezTo>
                  <a:cubicBezTo>
                    <a:pt x="352" y="96"/>
                    <a:pt x="370" y="94"/>
                    <a:pt x="389" y="94"/>
                  </a:cubicBezTo>
                  <a:cubicBezTo>
                    <a:pt x="511" y="94"/>
                    <a:pt x="652" y="181"/>
                    <a:pt x="768" y="267"/>
                  </a:cubicBezTo>
                  <a:cubicBezTo>
                    <a:pt x="768" y="267"/>
                    <a:pt x="734" y="201"/>
                    <a:pt x="701" y="201"/>
                  </a:cubicBezTo>
                  <a:cubicBezTo>
                    <a:pt x="609" y="132"/>
                    <a:pt x="40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2304325" y="146150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extrusionOk="0">
                  <a:moveTo>
                    <a:pt x="200" y="0"/>
                  </a:moveTo>
                  <a:cubicBezTo>
                    <a:pt x="67" y="33"/>
                    <a:pt x="0" y="133"/>
                    <a:pt x="67" y="267"/>
                  </a:cubicBezTo>
                  <a:cubicBezTo>
                    <a:pt x="67" y="267"/>
                    <a:pt x="100" y="300"/>
                    <a:pt x="100" y="300"/>
                  </a:cubicBezTo>
                  <a:cubicBezTo>
                    <a:pt x="100" y="200"/>
                    <a:pt x="200" y="133"/>
                    <a:pt x="300" y="100"/>
                  </a:cubicBezTo>
                  <a:cubicBezTo>
                    <a:pt x="434" y="100"/>
                    <a:pt x="534" y="133"/>
                    <a:pt x="634" y="200"/>
                  </a:cubicBezTo>
                  <a:cubicBezTo>
                    <a:pt x="634" y="200"/>
                    <a:pt x="601" y="167"/>
                    <a:pt x="601" y="167"/>
                  </a:cubicBezTo>
                  <a:cubicBezTo>
                    <a:pt x="601" y="133"/>
                    <a:pt x="567" y="100"/>
                    <a:pt x="567" y="100"/>
                  </a:cubicBezTo>
                  <a:cubicBezTo>
                    <a:pt x="434" y="33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2327675" y="1420625"/>
              <a:ext cx="9600" cy="12525"/>
            </a:xfrm>
            <a:custGeom>
              <a:avLst/>
              <a:gdLst/>
              <a:ahLst/>
              <a:cxnLst/>
              <a:rect l="l" t="t" r="r" b="b"/>
              <a:pathLst>
                <a:path w="384" h="501" extrusionOk="0">
                  <a:moveTo>
                    <a:pt x="167" y="1"/>
                  </a:moveTo>
                  <a:cubicBezTo>
                    <a:pt x="100" y="1"/>
                    <a:pt x="0" y="34"/>
                    <a:pt x="0" y="134"/>
                  </a:cubicBezTo>
                  <a:cubicBezTo>
                    <a:pt x="34" y="267"/>
                    <a:pt x="167" y="434"/>
                    <a:pt x="300" y="501"/>
                  </a:cubicBezTo>
                  <a:cubicBezTo>
                    <a:pt x="300" y="501"/>
                    <a:pt x="267" y="434"/>
                    <a:pt x="267" y="434"/>
                  </a:cubicBezTo>
                  <a:cubicBezTo>
                    <a:pt x="167" y="367"/>
                    <a:pt x="34" y="234"/>
                    <a:pt x="134" y="134"/>
                  </a:cubicBezTo>
                  <a:cubicBezTo>
                    <a:pt x="154" y="93"/>
                    <a:pt x="213" y="64"/>
                    <a:pt x="271" y="64"/>
                  </a:cubicBezTo>
                  <a:cubicBezTo>
                    <a:pt x="306" y="64"/>
                    <a:pt x="342" y="75"/>
                    <a:pt x="367" y="101"/>
                  </a:cubicBezTo>
                  <a:cubicBezTo>
                    <a:pt x="377" y="110"/>
                    <a:pt x="381" y="114"/>
                    <a:pt x="382" y="114"/>
                  </a:cubicBezTo>
                  <a:cubicBezTo>
                    <a:pt x="384" y="114"/>
                    <a:pt x="367" y="91"/>
                    <a:pt x="367" y="67"/>
                  </a:cubicBezTo>
                  <a:cubicBezTo>
                    <a:pt x="300" y="34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2290150" y="1482325"/>
              <a:ext cx="44225" cy="47575"/>
            </a:xfrm>
            <a:custGeom>
              <a:avLst/>
              <a:gdLst/>
              <a:ahLst/>
              <a:cxnLst/>
              <a:rect l="l" t="t" r="r" b="b"/>
              <a:pathLst>
                <a:path w="1769" h="1903" extrusionOk="0">
                  <a:moveTo>
                    <a:pt x="1068" y="1"/>
                  </a:moveTo>
                  <a:cubicBezTo>
                    <a:pt x="934" y="1"/>
                    <a:pt x="734" y="68"/>
                    <a:pt x="834" y="201"/>
                  </a:cubicBezTo>
                  <a:cubicBezTo>
                    <a:pt x="834" y="234"/>
                    <a:pt x="834" y="234"/>
                    <a:pt x="867" y="268"/>
                  </a:cubicBezTo>
                  <a:cubicBezTo>
                    <a:pt x="752" y="245"/>
                    <a:pt x="621" y="206"/>
                    <a:pt x="496" y="206"/>
                  </a:cubicBezTo>
                  <a:cubicBezTo>
                    <a:pt x="440" y="206"/>
                    <a:pt x="385" y="214"/>
                    <a:pt x="334" y="234"/>
                  </a:cubicBezTo>
                  <a:cubicBezTo>
                    <a:pt x="167" y="301"/>
                    <a:pt x="0" y="401"/>
                    <a:pt x="67" y="601"/>
                  </a:cubicBezTo>
                  <a:cubicBezTo>
                    <a:pt x="167" y="868"/>
                    <a:pt x="500" y="935"/>
                    <a:pt x="767" y="935"/>
                  </a:cubicBezTo>
                  <a:cubicBezTo>
                    <a:pt x="767" y="935"/>
                    <a:pt x="734" y="868"/>
                    <a:pt x="734" y="868"/>
                  </a:cubicBezTo>
                  <a:cubicBezTo>
                    <a:pt x="601" y="868"/>
                    <a:pt x="434" y="868"/>
                    <a:pt x="334" y="802"/>
                  </a:cubicBezTo>
                  <a:cubicBezTo>
                    <a:pt x="267" y="768"/>
                    <a:pt x="100" y="601"/>
                    <a:pt x="134" y="501"/>
                  </a:cubicBezTo>
                  <a:cubicBezTo>
                    <a:pt x="167" y="468"/>
                    <a:pt x="234" y="401"/>
                    <a:pt x="267" y="401"/>
                  </a:cubicBezTo>
                  <a:cubicBezTo>
                    <a:pt x="367" y="326"/>
                    <a:pt x="448" y="289"/>
                    <a:pt x="539" y="289"/>
                  </a:cubicBezTo>
                  <a:cubicBezTo>
                    <a:pt x="569" y="289"/>
                    <a:pt x="601" y="293"/>
                    <a:pt x="634" y="301"/>
                  </a:cubicBezTo>
                  <a:cubicBezTo>
                    <a:pt x="678" y="301"/>
                    <a:pt x="738" y="316"/>
                    <a:pt x="802" y="316"/>
                  </a:cubicBezTo>
                  <a:cubicBezTo>
                    <a:pt x="834" y="316"/>
                    <a:pt x="867" y="312"/>
                    <a:pt x="901" y="301"/>
                  </a:cubicBezTo>
                  <a:cubicBezTo>
                    <a:pt x="934" y="335"/>
                    <a:pt x="967" y="368"/>
                    <a:pt x="1034" y="401"/>
                  </a:cubicBezTo>
                  <a:cubicBezTo>
                    <a:pt x="1134" y="468"/>
                    <a:pt x="1268" y="501"/>
                    <a:pt x="1401" y="535"/>
                  </a:cubicBezTo>
                  <a:cubicBezTo>
                    <a:pt x="1101" y="535"/>
                    <a:pt x="601" y="601"/>
                    <a:pt x="834" y="902"/>
                  </a:cubicBezTo>
                  <a:cubicBezTo>
                    <a:pt x="867" y="935"/>
                    <a:pt x="867" y="935"/>
                    <a:pt x="901" y="968"/>
                  </a:cubicBezTo>
                  <a:cubicBezTo>
                    <a:pt x="872" y="964"/>
                    <a:pt x="839" y="962"/>
                    <a:pt x="802" y="962"/>
                  </a:cubicBezTo>
                  <a:cubicBezTo>
                    <a:pt x="533" y="962"/>
                    <a:pt x="87" y="1071"/>
                    <a:pt x="234" y="1335"/>
                  </a:cubicBezTo>
                  <a:cubicBezTo>
                    <a:pt x="321" y="1540"/>
                    <a:pt x="587" y="1642"/>
                    <a:pt x="809" y="1642"/>
                  </a:cubicBezTo>
                  <a:cubicBezTo>
                    <a:pt x="841" y="1642"/>
                    <a:pt x="872" y="1640"/>
                    <a:pt x="901" y="1635"/>
                  </a:cubicBezTo>
                  <a:cubicBezTo>
                    <a:pt x="901" y="1635"/>
                    <a:pt x="867" y="1569"/>
                    <a:pt x="867" y="1569"/>
                  </a:cubicBezTo>
                  <a:cubicBezTo>
                    <a:pt x="701" y="1535"/>
                    <a:pt x="67" y="1469"/>
                    <a:pt x="334" y="1202"/>
                  </a:cubicBezTo>
                  <a:cubicBezTo>
                    <a:pt x="463" y="1073"/>
                    <a:pt x="632" y="1023"/>
                    <a:pt x="811" y="1023"/>
                  </a:cubicBezTo>
                  <a:cubicBezTo>
                    <a:pt x="862" y="1023"/>
                    <a:pt x="915" y="1028"/>
                    <a:pt x="967" y="1035"/>
                  </a:cubicBezTo>
                  <a:cubicBezTo>
                    <a:pt x="1068" y="1102"/>
                    <a:pt x="1201" y="1168"/>
                    <a:pt x="1368" y="1202"/>
                  </a:cubicBezTo>
                  <a:cubicBezTo>
                    <a:pt x="1101" y="1269"/>
                    <a:pt x="767" y="1402"/>
                    <a:pt x="934" y="1669"/>
                  </a:cubicBezTo>
                  <a:cubicBezTo>
                    <a:pt x="1034" y="1836"/>
                    <a:pt x="1234" y="1902"/>
                    <a:pt x="1401" y="1902"/>
                  </a:cubicBezTo>
                  <a:cubicBezTo>
                    <a:pt x="1401" y="1902"/>
                    <a:pt x="1368" y="1836"/>
                    <a:pt x="1368" y="1836"/>
                  </a:cubicBezTo>
                  <a:cubicBezTo>
                    <a:pt x="1234" y="1836"/>
                    <a:pt x="901" y="1802"/>
                    <a:pt x="967" y="1535"/>
                  </a:cubicBezTo>
                  <a:cubicBezTo>
                    <a:pt x="1001" y="1469"/>
                    <a:pt x="1101" y="1435"/>
                    <a:pt x="1134" y="1402"/>
                  </a:cubicBezTo>
                  <a:cubicBezTo>
                    <a:pt x="1301" y="1302"/>
                    <a:pt x="1501" y="1235"/>
                    <a:pt x="1701" y="1235"/>
                  </a:cubicBezTo>
                  <a:cubicBezTo>
                    <a:pt x="1701" y="1235"/>
                    <a:pt x="1668" y="1168"/>
                    <a:pt x="1668" y="1168"/>
                  </a:cubicBezTo>
                  <a:cubicBezTo>
                    <a:pt x="1434" y="1168"/>
                    <a:pt x="1001" y="1135"/>
                    <a:pt x="934" y="868"/>
                  </a:cubicBezTo>
                  <a:cubicBezTo>
                    <a:pt x="867" y="768"/>
                    <a:pt x="901" y="768"/>
                    <a:pt x="967" y="701"/>
                  </a:cubicBezTo>
                  <a:cubicBezTo>
                    <a:pt x="1034" y="701"/>
                    <a:pt x="1101" y="668"/>
                    <a:pt x="1134" y="635"/>
                  </a:cubicBezTo>
                  <a:cubicBezTo>
                    <a:pt x="1268" y="601"/>
                    <a:pt x="1401" y="601"/>
                    <a:pt x="1568" y="601"/>
                  </a:cubicBezTo>
                  <a:lnTo>
                    <a:pt x="1601" y="601"/>
                  </a:lnTo>
                  <a:cubicBezTo>
                    <a:pt x="1601" y="601"/>
                    <a:pt x="1601" y="568"/>
                    <a:pt x="1568" y="535"/>
                  </a:cubicBezTo>
                  <a:cubicBezTo>
                    <a:pt x="1434" y="501"/>
                    <a:pt x="1268" y="435"/>
                    <a:pt x="1134" y="368"/>
                  </a:cubicBezTo>
                  <a:cubicBezTo>
                    <a:pt x="1068" y="368"/>
                    <a:pt x="1001" y="335"/>
                    <a:pt x="967" y="301"/>
                  </a:cubicBezTo>
                  <a:cubicBezTo>
                    <a:pt x="834" y="201"/>
                    <a:pt x="867" y="134"/>
                    <a:pt x="967" y="101"/>
                  </a:cubicBezTo>
                  <a:cubicBezTo>
                    <a:pt x="1024" y="73"/>
                    <a:pt x="1086" y="63"/>
                    <a:pt x="1149" y="63"/>
                  </a:cubicBezTo>
                  <a:cubicBezTo>
                    <a:pt x="1236" y="63"/>
                    <a:pt x="1324" y="82"/>
                    <a:pt x="1401" y="101"/>
                  </a:cubicBezTo>
                  <a:lnTo>
                    <a:pt x="1768" y="101"/>
                  </a:lnTo>
                  <a:cubicBezTo>
                    <a:pt x="1768" y="101"/>
                    <a:pt x="1735" y="68"/>
                    <a:pt x="1735" y="68"/>
                  </a:cubicBezTo>
                  <a:cubicBezTo>
                    <a:pt x="1501" y="68"/>
                    <a:pt x="1301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2302650" y="1523200"/>
              <a:ext cx="10875" cy="6700"/>
            </a:xfrm>
            <a:custGeom>
              <a:avLst/>
              <a:gdLst/>
              <a:ahLst/>
              <a:cxnLst/>
              <a:rect l="l" t="t" r="r" b="b"/>
              <a:pathLst>
                <a:path w="435" h="268" extrusionOk="0">
                  <a:moveTo>
                    <a:pt x="401" y="0"/>
                  </a:moveTo>
                  <a:cubicBezTo>
                    <a:pt x="267" y="0"/>
                    <a:pt x="0" y="0"/>
                    <a:pt x="34" y="201"/>
                  </a:cubicBezTo>
                  <a:cubicBezTo>
                    <a:pt x="34" y="201"/>
                    <a:pt x="101" y="267"/>
                    <a:pt x="101" y="267"/>
                  </a:cubicBezTo>
                  <a:cubicBezTo>
                    <a:pt x="134" y="234"/>
                    <a:pt x="134" y="201"/>
                    <a:pt x="167" y="201"/>
                  </a:cubicBezTo>
                  <a:cubicBezTo>
                    <a:pt x="167" y="167"/>
                    <a:pt x="201" y="134"/>
                    <a:pt x="234" y="101"/>
                  </a:cubicBezTo>
                  <a:cubicBezTo>
                    <a:pt x="301" y="67"/>
                    <a:pt x="367" y="67"/>
                    <a:pt x="434" y="67"/>
                  </a:cubicBezTo>
                  <a:cubicBezTo>
                    <a:pt x="434" y="67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2292650" y="1473200"/>
              <a:ext cx="20025" cy="7500"/>
            </a:xfrm>
            <a:custGeom>
              <a:avLst/>
              <a:gdLst/>
              <a:ahLst/>
              <a:cxnLst/>
              <a:rect l="l" t="t" r="r" b="b"/>
              <a:pathLst>
                <a:path w="801" h="300" extrusionOk="0">
                  <a:moveTo>
                    <a:pt x="369" y="1"/>
                  </a:moveTo>
                  <a:cubicBezTo>
                    <a:pt x="185" y="1"/>
                    <a:pt x="19" y="60"/>
                    <a:pt x="0" y="266"/>
                  </a:cubicBezTo>
                  <a:cubicBezTo>
                    <a:pt x="0" y="266"/>
                    <a:pt x="34" y="299"/>
                    <a:pt x="34" y="299"/>
                  </a:cubicBezTo>
                  <a:cubicBezTo>
                    <a:pt x="138" y="111"/>
                    <a:pt x="295" y="54"/>
                    <a:pt x="472" y="54"/>
                  </a:cubicBezTo>
                  <a:cubicBezTo>
                    <a:pt x="577" y="54"/>
                    <a:pt x="689" y="74"/>
                    <a:pt x="801" y="99"/>
                  </a:cubicBezTo>
                  <a:cubicBezTo>
                    <a:pt x="801" y="99"/>
                    <a:pt x="767" y="66"/>
                    <a:pt x="767" y="66"/>
                  </a:cubicBezTo>
                  <a:cubicBezTo>
                    <a:pt x="665" y="37"/>
                    <a:pt x="512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2321825" y="1485775"/>
              <a:ext cx="28375" cy="40075"/>
            </a:xfrm>
            <a:custGeom>
              <a:avLst/>
              <a:gdLst/>
              <a:ahLst/>
              <a:cxnLst/>
              <a:rect l="l" t="t" r="r" b="b"/>
              <a:pathLst>
                <a:path w="1135" h="1603" extrusionOk="0">
                  <a:moveTo>
                    <a:pt x="508" y="0"/>
                  </a:moveTo>
                  <a:cubicBezTo>
                    <a:pt x="449" y="0"/>
                    <a:pt x="390" y="8"/>
                    <a:pt x="334" y="30"/>
                  </a:cubicBezTo>
                  <a:cubicBezTo>
                    <a:pt x="234" y="96"/>
                    <a:pt x="101" y="197"/>
                    <a:pt x="167" y="297"/>
                  </a:cubicBezTo>
                  <a:cubicBezTo>
                    <a:pt x="234" y="463"/>
                    <a:pt x="434" y="597"/>
                    <a:pt x="601" y="630"/>
                  </a:cubicBezTo>
                  <a:cubicBezTo>
                    <a:pt x="368" y="630"/>
                    <a:pt x="201" y="697"/>
                    <a:pt x="301" y="930"/>
                  </a:cubicBezTo>
                  <a:cubicBezTo>
                    <a:pt x="368" y="1164"/>
                    <a:pt x="568" y="1231"/>
                    <a:pt x="768" y="1231"/>
                  </a:cubicBezTo>
                  <a:cubicBezTo>
                    <a:pt x="735" y="1231"/>
                    <a:pt x="701" y="1264"/>
                    <a:pt x="668" y="1264"/>
                  </a:cubicBezTo>
                  <a:cubicBezTo>
                    <a:pt x="601" y="1297"/>
                    <a:pt x="468" y="1364"/>
                    <a:pt x="468" y="1464"/>
                  </a:cubicBezTo>
                  <a:cubicBezTo>
                    <a:pt x="438" y="1494"/>
                    <a:pt x="514" y="1603"/>
                    <a:pt x="578" y="1603"/>
                  </a:cubicBezTo>
                  <a:cubicBezTo>
                    <a:pt x="586" y="1603"/>
                    <a:pt x="594" y="1601"/>
                    <a:pt x="601" y="1598"/>
                  </a:cubicBezTo>
                  <a:cubicBezTo>
                    <a:pt x="601" y="1598"/>
                    <a:pt x="568" y="1564"/>
                    <a:pt x="534" y="1564"/>
                  </a:cubicBezTo>
                  <a:cubicBezTo>
                    <a:pt x="534" y="1564"/>
                    <a:pt x="601" y="1464"/>
                    <a:pt x="601" y="1464"/>
                  </a:cubicBezTo>
                  <a:cubicBezTo>
                    <a:pt x="634" y="1431"/>
                    <a:pt x="701" y="1397"/>
                    <a:pt x="735" y="1364"/>
                  </a:cubicBezTo>
                  <a:cubicBezTo>
                    <a:pt x="835" y="1297"/>
                    <a:pt x="935" y="1264"/>
                    <a:pt x="1035" y="1231"/>
                  </a:cubicBezTo>
                  <a:lnTo>
                    <a:pt x="1035" y="1197"/>
                  </a:lnTo>
                  <a:cubicBezTo>
                    <a:pt x="1035" y="1197"/>
                    <a:pt x="1035" y="1164"/>
                    <a:pt x="1001" y="1164"/>
                  </a:cubicBezTo>
                  <a:cubicBezTo>
                    <a:pt x="868" y="1164"/>
                    <a:pt x="701" y="1164"/>
                    <a:pt x="568" y="1131"/>
                  </a:cubicBezTo>
                  <a:cubicBezTo>
                    <a:pt x="468" y="1097"/>
                    <a:pt x="334" y="1030"/>
                    <a:pt x="334" y="930"/>
                  </a:cubicBezTo>
                  <a:cubicBezTo>
                    <a:pt x="334" y="864"/>
                    <a:pt x="334" y="830"/>
                    <a:pt x="401" y="764"/>
                  </a:cubicBezTo>
                  <a:cubicBezTo>
                    <a:pt x="501" y="697"/>
                    <a:pt x="626" y="672"/>
                    <a:pt x="755" y="672"/>
                  </a:cubicBezTo>
                  <a:cubicBezTo>
                    <a:pt x="885" y="672"/>
                    <a:pt x="1018" y="697"/>
                    <a:pt x="1135" y="730"/>
                  </a:cubicBezTo>
                  <a:cubicBezTo>
                    <a:pt x="1135" y="730"/>
                    <a:pt x="1135" y="697"/>
                    <a:pt x="1135" y="697"/>
                  </a:cubicBezTo>
                  <a:cubicBezTo>
                    <a:pt x="1035" y="664"/>
                    <a:pt x="868" y="630"/>
                    <a:pt x="701" y="630"/>
                  </a:cubicBezTo>
                  <a:cubicBezTo>
                    <a:pt x="701" y="597"/>
                    <a:pt x="701" y="597"/>
                    <a:pt x="701" y="597"/>
                  </a:cubicBezTo>
                  <a:cubicBezTo>
                    <a:pt x="501" y="563"/>
                    <a:pt x="1" y="397"/>
                    <a:pt x="301" y="163"/>
                  </a:cubicBezTo>
                  <a:cubicBezTo>
                    <a:pt x="393" y="89"/>
                    <a:pt x="495" y="67"/>
                    <a:pt x="602" y="67"/>
                  </a:cubicBezTo>
                  <a:cubicBezTo>
                    <a:pt x="689" y="67"/>
                    <a:pt x="778" y="82"/>
                    <a:pt x="868" y="96"/>
                  </a:cubicBezTo>
                  <a:cubicBezTo>
                    <a:pt x="868" y="96"/>
                    <a:pt x="868" y="63"/>
                    <a:pt x="835" y="30"/>
                  </a:cubicBezTo>
                  <a:cubicBezTo>
                    <a:pt x="746" y="30"/>
                    <a:pt x="627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2347675" y="1494000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635" h="508" extrusionOk="0">
                  <a:moveTo>
                    <a:pt x="635" y="1"/>
                  </a:moveTo>
                  <a:cubicBezTo>
                    <a:pt x="501" y="34"/>
                    <a:pt x="1" y="68"/>
                    <a:pt x="134" y="301"/>
                  </a:cubicBezTo>
                  <a:cubicBezTo>
                    <a:pt x="192" y="417"/>
                    <a:pt x="376" y="508"/>
                    <a:pt x="532" y="508"/>
                  </a:cubicBezTo>
                  <a:cubicBezTo>
                    <a:pt x="556" y="508"/>
                    <a:pt x="579" y="506"/>
                    <a:pt x="601" y="501"/>
                  </a:cubicBezTo>
                  <a:cubicBezTo>
                    <a:pt x="601" y="501"/>
                    <a:pt x="568" y="435"/>
                    <a:pt x="568" y="435"/>
                  </a:cubicBezTo>
                  <a:lnTo>
                    <a:pt x="334" y="435"/>
                  </a:lnTo>
                  <a:cubicBezTo>
                    <a:pt x="234" y="401"/>
                    <a:pt x="101" y="301"/>
                    <a:pt x="201" y="201"/>
                  </a:cubicBezTo>
                  <a:cubicBezTo>
                    <a:pt x="301" y="101"/>
                    <a:pt x="501" y="68"/>
                    <a:pt x="635" y="34"/>
                  </a:cubicBezTo>
                  <a:cubicBezTo>
                    <a:pt x="635" y="34"/>
                    <a:pt x="635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2349350" y="150652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68" y="0"/>
                  </a:moveTo>
                  <a:cubicBezTo>
                    <a:pt x="501" y="0"/>
                    <a:pt x="0" y="67"/>
                    <a:pt x="67" y="334"/>
                  </a:cubicBezTo>
                  <a:cubicBezTo>
                    <a:pt x="67" y="334"/>
                    <a:pt x="101" y="401"/>
                    <a:pt x="101" y="401"/>
                  </a:cubicBezTo>
                  <a:cubicBezTo>
                    <a:pt x="167" y="134"/>
                    <a:pt x="501" y="34"/>
                    <a:pt x="734" y="34"/>
                  </a:cubicBezTo>
                  <a:cubicBezTo>
                    <a:pt x="734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2380200" y="15048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2349450" y="1514850"/>
              <a:ext cx="47450" cy="44325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598" y="301"/>
                  </a:moveTo>
                  <a:lnTo>
                    <a:pt x="1598" y="301"/>
                  </a:lnTo>
                  <a:cubicBezTo>
                    <a:pt x="1575" y="323"/>
                    <a:pt x="1553" y="331"/>
                    <a:pt x="1531" y="343"/>
                  </a:cubicBezTo>
                  <a:lnTo>
                    <a:pt x="1531" y="343"/>
                  </a:lnTo>
                  <a:cubicBezTo>
                    <a:pt x="1542" y="338"/>
                    <a:pt x="1553" y="334"/>
                    <a:pt x="1564" y="334"/>
                  </a:cubicBezTo>
                  <a:lnTo>
                    <a:pt x="1598" y="301"/>
                  </a:lnTo>
                  <a:close/>
                  <a:moveTo>
                    <a:pt x="1364" y="435"/>
                  </a:moveTo>
                  <a:lnTo>
                    <a:pt x="1364" y="435"/>
                  </a:lnTo>
                  <a:cubicBezTo>
                    <a:pt x="1331" y="468"/>
                    <a:pt x="1297" y="468"/>
                    <a:pt x="1264" y="501"/>
                  </a:cubicBezTo>
                  <a:cubicBezTo>
                    <a:pt x="1197" y="568"/>
                    <a:pt x="997" y="735"/>
                    <a:pt x="997" y="835"/>
                  </a:cubicBezTo>
                  <a:cubicBezTo>
                    <a:pt x="997" y="902"/>
                    <a:pt x="997" y="935"/>
                    <a:pt x="1031" y="935"/>
                  </a:cubicBezTo>
                  <a:cubicBezTo>
                    <a:pt x="864" y="1068"/>
                    <a:pt x="597" y="1102"/>
                    <a:pt x="397" y="1102"/>
                  </a:cubicBezTo>
                  <a:cubicBezTo>
                    <a:pt x="297" y="1102"/>
                    <a:pt x="230" y="1068"/>
                    <a:pt x="197" y="1002"/>
                  </a:cubicBezTo>
                  <a:cubicBezTo>
                    <a:pt x="97" y="868"/>
                    <a:pt x="630" y="601"/>
                    <a:pt x="797" y="535"/>
                  </a:cubicBezTo>
                  <a:lnTo>
                    <a:pt x="997" y="535"/>
                  </a:lnTo>
                  <a:cubicBezTo>
                    <a:pt x="1131" y="535"/>
                    <a:pt x="1264" y="468"/>
                    <a:pt x="1364" y="435"/>
                  </a:cubicBezTo>
                  <a:close/>
                  <a:moveTo>
                    <a:pt x="1498" y="1"/>
                  </a:moveTo>
                  <a:cubicBezTo>
                    <a:pt x="1264" y="1"/>
                    <a:pt x="864" y="134"/>
                    <a:pt x="764" y="368"/>
                  </a:cubicBezTo>
                  <a:cubicBezTo>
                    <a:pt x="730" y="435"/>
                    <a:pt x="730" y="468"/>
                    <a:pt x="764" y="501"/>
                  </a:cubicBezTo>
                  <a:cubicBezTo>
                    <a:pt x="530" y="601"/>
                    <a:pt x="230" y="768"/>
                    <a:pt x="97" y="968"/>
                  </a:cubicBezTo>
                  <a:cubicBezTo>
                    <a:pt x="0" y="1145"/>
                    <a:pt x="143" y="1198"/>
                    <a:pt x="333" y="1198"/>
                  </a:cubicBezTo>
                  <a:cubicBezTo>
                    <a:pt x="537" y="1198"/>
                    <a:pt x="795" y="1136"/>
                    <a:pt x="864" y="1102"/>
                  </a:cubicBezTo>
                  <a:cubicBezTo>
                    <a:pt x="882" y="1083"/>
                    <a:pt x="901" y="1075"/>
                    <a:pt x="920" y="1065"/>
                  </a:cubicBezTo>
                  <a:lnTo>
                    <a:pt x="920" y="1065"/>
                  </a:lnTo>
                  <a:cubicBezTo>
                    <a:pt x="888" y="1087"/>
                    <a:pt x="849" y="1116"/>
                    <a:pt x="830" y="1135"/>
                  </a:cubicBezTo>
                  <a:cubicBezTo>
                    <a:pt x="730" y="1235"/>
                    <a:pt x="597" y="1369"/>
                    <a:pt x="564" y="1535"/>
                  </a:cubicBezTo>
                  <a:cubicBezTo>
                    <a:pt x="523" y="1713"/>
                    <a:pt x="599" y="1773"/>
                    <a:pt x="715" y="1773"/>
                  </a:cubicBezTo>
                  <a:cubicBezTo>
                    <a:pt x="882" y="1773"/>
                    <a:pt x="1132" y="1648"/>
                    <a:pt x="1231" y="1569"/>
                  </a:cubicBezTo>
                  <a:cubicBezTo>
                    <a:pt x="1254" y="1545"/>
                    <a:pt x="1278" y="1522"/>
                    <a:pt x="1266" y="1522"/>
                  </a:cubicBezTo>
                  <a:cubicBezTo>
                    <a:pt x="1261" y="1522"/>
                    <a:pt x="1250" y="1526"/>
                    <a:pt x="1231" y="1535"/>
                  </a:cubicBezTo>
                  <a:cubicBezTo>
                    <a:pt x="1165" y="1579"/>
                    <a:pt x="987" y="1679"/>
                    <a:pt x="843" y="1679"/>
                  </a:cubicBezTo>
                  <a:cubicBezTo>
                    <a:pt x="766" y="1679"/>
                    <a:pt x="698" y="1650"/>
                    <a:pt x="664" y="1569"/>
                  </a:cubicBezTo>
                  <a:cubicBezTo>
                    <a:pt x="609" y="1379"/>
                    <a:pt x="798" y="1189"/>
                    <a:pt x="942" y="1053"/>
                  </a:cubicBezTo>
                  <a:lnTo>
                    <a:pt x="942" y="1053"/>
                  </a:lnTo>
                  <a:cubicBezTo>
                    <a:pt x="949" y="1048"/>
                    <a:pt x="956" y="1042"/>
                    <a:pt x="964" y="1035"/>
                  </a:cubicBezTo>
                  <a:lnTo>
                    <a:pt x="964" y="1035"/>
                  </a:lnTo>
                  <a:cubicBezTo>
                    <a:pt x="964" y="1035"/>
                    <a:pt x="960" y="1038"/>
                    <a:pt x="953" y="1042"/>
                  </a:cubicBezTo>
                  <a:lnTo>
                    <a:pt x="953" y="1042"/>
                  </a:lnTo>
                  <a:cubicBezTo>
                    <a:pt x="982" y="1015"/>
                    <a:pt x="1008" y="990"/>
                    <a:pt x="1031" y="968"/>
                  </a:cubicBezTo>
                  <a:cubicBezTo>
                    <a:pt x="1051" y="976"/>
                    <a:pt x="1078" y="980"/>
                    <a:pt x="1108" y="980"/>
                  </a:cubicBezTo>
                  <a:cubicBezTo>
                    <a:pt x="1329" y="980"/>
                    <a:pt x="1773" y="793"/>
                    <a:pt x="1831" y="735"/>
                  </a:cubicBezTo>
                  <a:cubicBezTo>
                    <a:pt x="1864" y="735"/>
                    <a:pt x="1898" y="701"/>
                    <a:pt x="1898" y="701"/>
                  </a:cubicBezTo>
                  <a:lnTo>
                    <a:pt x="1898" y="701"/>
                  </a:lnTo>
                  <a:cubicBezTo>
                    <a:pt x="1731" y="768"/>
                    <a:pt x="1564" y="835"/>
                    <a:pt x="1397" y="868"/>
                  </a:cubicBezTo>
                  <a:cubicBezTo>
                    <a:pt x="1364" y="885"/>
                    <a:pt x="1314" y="893"/>
                    <a:pt x="1264" y="893"/>
                  </a:cubicBezTo>
                  <a:cubicBezTo>
                    <a:pt x="1214" y="893"/>
                    <a:pt x="1164" y="885"/>
                    <a:pt x="1131" y="868"/>
                  </a:cubicBezTo>
                  <a:cubicBezTo>
                    <a:pt x="997" y="735"/>
                    <a:pt x="1297" y="535"/>
                    <a:pt x="1364" y="468"/>
                  </a:cubicBezTo>
                  <a:cubicBezTo>
                    <a:pt x="1431" y="435"/>
                    <a:pt x="1464" y="401"/>
                    <a:pt x="1464" y="368"/>
                  </a:cubicBezTo>
                  <a:cubicBezTo>
                    <a:pt x="1474" y="368"/>
                    <a:pt x="1484" y="365"/>
                    <a:pt x="1494" y="361"/>
                  </a:cubicBezTo>
                  <a:lnTo>
                    <a:pt x="1494" y="361"/>
                  </a:lnTo>
                  <a:cubicBezTo>
                    <a:pt x="1496" y="362"/>
                    <a:pt x="1498" y="364"/>
                    <a:pt x="1498" y="368"/>
                  </a:cubicBezTo>
                  <a:cubicBezTo>
                    <a:pt x="1509" y="357"/>
                    <a:pt x="1520" y="349"/>
                    <a:pt x="1531" y="343"/>
                  </a:cubicBezTo>
                  <a:lnTo>
                    <a:pt x="1531" y="343"/>
                  </a:lnTo>
                  <a:cubicBezTo>
                    <a:pt x="1519" y="349"/>
                    <a:pt x="1507" y="355"/>
                    <a:pt x="1494" y="361"/>
                  </a:cubicBezTo>
                  <a:lnTo>
                    <a:pt x="1494" y="361"/>
                  </a:lnTo>
                  <a:cubicBezTo>
                    <a:pt x="1493" y="359"/>
                    <a:pt x="1490" y="359"/>
                    <a:pt x="1487" y="359"/>
                  </a:cubicBezTo>
                  <a:cubicBezTo>
                    <a:pt x="1461" y="359"/>
                    <a:pt x="1385" y="408"/>
                    <a:pt x="1331" y="435"/>
                  </a:cubicBezTo>
                  <a:cubicBezTo>
                    <a:pt x="1231" y="435"/>
                    <a:pt x="1131" y="468"/>
                    <a:pt x="1064" y="468"/>
                  </a:cubicBezTo>
                  <a:cubicBezTo>
                    <a:pt x="997" y="468"/>
                    <a:pt x="930" y="468"/>
                    <a:pt x="864" y="435"/>
                  </a:cubicBezTo>
                  <a:cubicBezTo>
                    <a:pt x="764" y="368"/>
                    <a:pt x="930" y="301"/>
                    <a:pt x="997" y="234"/>
                  </a:cubicBezTo>
                  <a:cubicBezTo>
                    <a:pt x="1131" y="101"/>
                    <a:pt x="1231" y="68"/>
                    <a:pt x="1464" y="34"/>
                  </a:cubicBezTo>
                  <a:cubicBezTo>
                    <a:pt x="1464" y="34"/>
                    <a:pt x="1498" y="1"/>
                    <a:pt x="1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2382700" y="1544050"/>
              <a:ext cx="8375" cy="9200"/>
            </a:xfrm>
            <a:custGeom>
              <a:avLst/>
              <a:gdLst/>
              <a:ahLst/>
              <a:cxnLst/>
              <a:rect l="l" t="t" r="r" b="b"/>
              <a:pathLst>
                <a:path w="335" h="368" extrusionOk="0">
                  <a:moveTo>
                    <a:pt x="301" y="0"/>
                  </a:moveTo>
                  <a:cubicBezTo>
                    <a:pt x="301" y="0"/>
                    <a:pt x="268" y="34"/>
                    <a:pt x="234" y="67"/>
                  </a:cubicBezTo>
                  <a:cubicBezTo>
                    <a:pt x="168" y="167"/>
                    <a:pt x="67" y="234"/>
                    <a:pt x="1" y="367"/>
                  </a:cubicBezTo>
                  <a:cubicBezTo>
                    <a:pt x="1" y="367"/>
                    <a:pt x="67" y="334"/>
                    <a:pt x="67" y="334"/>
                  </a:cubicBezTo>
                  <a:cubicBezTo>
                    <a:pt x="168" y="234"/>
                    <a:pt x="234" y="100"/>
                    <a:pt x="334" y="34"/>
                  </a:cubicBezTo>
                  <a:cubicBezTo>
                    <a:pt x="334" y="0"/>
                    <a:pt x="3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2326825" y="1518200"/>
              <a:ext cx="35050" cy="30050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402" y="0"/>
                  </a:moveTo>
                  <a:lnTo>
                    <a:pt x="1402" y="0"/>
                  </a:lnTo>
                  <a:cubicBezTo>
                    <a:pt x="1202" y="67"/>
                    <a:pt x="968" y="134"/>
                    <a:pt x="835" y="301"/>
                  </a:cubicBezTo>
                  <a:cubicBezTo>
                    <a:pt x="768" y="334"/>
                    <a:pt x="701" y="434"/>
                    <a:pt x="735" y="501"/>
                  </a:cubicBezTo>
                  <a:cubicBezTo>
                    <a:pt x="735" y="534"/>
                    <a:pt x="735" y="534"/>
                    <a:pt x="735" y="567"/>
                  </a:cubicBezTo>
                  <a:cubicBezTo>
                    <a:pt x="501" y="634"/>
                    <a:pt x="234" y="734"/>
                    <a:pt x="134" y="934"/>
                  </a:cubicBezTo>
                  <a:cubicBezTo>
                    <a:pt x="34" y="1068"/>
                    <a:pt x="101" y="1201"/>
                    <a:pt x="234" y="1201"/>
                  </a:cubicBezTo>
                  <a:cubicBezTo>
                    <a:pt x="434" y="1201"/>
                    <a:pt x="668" y="1134"/>
                    <a:pt x="835" y="1068"/>
                  </a:cubicBezTo>
                  <a:cubicBezTo>
                    <a:pt x="868" y="1068"/>
                    <a:pt x="901" y="1001"/>
                    <a:pt x="901" y="1001"/>
                  </a:cubicBezTo>
                  <a:lnTo>
                    <a:pt x="901" y="1001"/>
                  </a:lnTo>
                  <a:cubicBezTo>
                    <a:pt x="803" y="1026"/>
                    <a:pt x="579" y="1104"/>
                    <a:pt x="414" y="1104"/>
                  </a:cubicBezTo>
                  <a:cubicBezTo>
                    <a:pt x="354" y="1104"/>
                    <a:pt x="303" y="1094"/>
                    <a:pt x="268" y="1068"/>
                  </a:cubicBezTo>
                  <a:cubicBezTo>
                    <a:pt x="1" y="868"/>
                    <a:pt x="568" y="667"/>
                    <a:pt x="768" y="601"/>
                  </a:cubicBezTo>
                  <a:cubicBezTo>
                    <a:pt x="807" y="640"/>
                    <a:pt x="869" y="656"/>
                    <a:pt x="927" y="656"/>
                  </a:cubicBezTo>
                  <a:cubicBezTo>
                    <a:pt x="968" y="656"/>
                    <a:pt x="1007" y="648"/>
                    <a:pt x="1035" y="634"/>
                  </a:cubicBezTo>
                  <a:cubicBezTo>
                    <a:pt x="1068" y="634"/>
                    <a:pt x="1135" y="534"/>
                    <a:pt x="1135" y="534"/>
                  </a:cubicBezTo>
                  <a:cubicBezTo>
                    <a:pt x="1035" y="534"/>
                    <a:pt x="768" y="534"/>
                    <a:pt x="835" y="334"/>
                  </a:cubicBezTo>
                  <a:cubicBezTo>
                    <a:pt x="901" y="167"/>
                    <a:pt x="1202" y="100"/>
                    <a:pt x="1368" y="34"/>
                  </a:cubicBezTo>
                  <a:cubicBezTo>
                    <a:pt x="1368" y="34"/>
                    <a:pt x="140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2343500" y="1552375"/>
              <a:ext cx="10875" cy="12075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34" y="1"/>
                  </a:moveTo>
                  <a:cubicBezTo>
                    <a:pt x="233" y="7"/>
                    <a:pt x="231" y="13"/>
                    <a:pt x="229" y="19"/>
                  </a:cubicBezTo>
                  <a:lnTo>
                    <a:pt x="229" y="19"/>
                  </a:lnTo>
                  <a:cubicBezTo>
                    <a:pt x="242" y="10"/>
                    <a:pt x="252" y="1"/>
                    <a:pt x="234" y="1"/>
                  </a:cubicBezTo>
                  <a:close/>
                  <a:moveTo>
                    <a:pt x="229" y="19"/>
                  </a:moveTo>
                  <a:cubicBezTo>
                    <a:pt x="216" y="27"/>
                    <a:pt x="201" y="34"/>
                    <a:pt x="201" y="34"/>
                  </a:cubicBezTo>
                  <a:cubicBezTo>
                    <a:pt x="168" y="34"/>
                    <a:pt x="134" y="68"/>
                    <a:pt x="134" y="101"/>
                  </a:cubicBezTo>
                  <a:cubicBezTo>
                    <a:pt x="101" y="168"/>
                    <a:pt x="68" y="234"/>
                    <a:pt x="68" y="301"/>
                  </a:cubicBezTo>
                  <a:cubicBezTo>
                    <a:pt x="34" y="335"/>
                    <a:pt x="1" y="435"/>
                    <a:pt x="34" y="468"/>
                  </a:cubicBezTo>
                  <a:cubicBezTo>
                    <a:pt x="45" y="479"/>
                    <a:pt x="64" y="483"/>
                    <a:pt x="85" y="483"/>
                  </a:cubicBezTo>
                  <a:cubicBezTo>
                    <a:pt x="127" y="483"/>
                    <a:pt x="179" y="468"/>
                    <a:pt x="201" y="468"/>
                  </a:cubicBezTo>
                  <a:cubicBezTo>
                    <a:pt x="268" y="468"/>
                    <a:pt x="301" y="435"/>
                    <a:pt x="368" y="401"/>
                  </a:cubicBezTo>
                  <a:cubicBezTo>
                    <a:pt x="368" y="401"/>
                    <a:pt x="435" y="335"/>
                    <a:pt x="435" y="335"/>
                  </a:cubicBezTo>
                  <a:lnTo>
                    <a:pt x="435" y="335"/>
                  </a:lnTo>
                  <a:cubicBezTo>
                    <a:pt x="368" y="368"/>
                    <a:pt x="335" y="368"/>
                    <a:pt x="268" y="401"/>
                  </a:cubicBezTo>
                  <a:lnTo>
                    <a:pt x="201" y="401"/>
                  </a:lnTo>
                  <a:cubicBezTo>
                    <a:pt x="134" y="401"/>
                    <a:pt x="134" y="368"/>
                    <a:pt x="168" y="335"/>
                  </a:cubicBezTo>
                  <a:cubicBezTo>
                    <a:pt x="168" y="240"/>
                    <a:pt x="197" y="116"/>
                    <a:pt x="229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2354350" y="1566200"/>
              <a:ext cx="8375" cy="10275"/>
            </a:xfrm>
            <a:custGeom>
              <a:avLst/>
              <a:gdLst/>
              <a:ahLst/>
              <a:cxnLst/>
              <a:rect l="l" t="t" r="r" b="b"/>
              <a:pathLst>
                <a:path w="335" h="411" extrusionOk="0">
                  <a:moveTo>
                    <a:pt x="217" y="0"/>
                  </a:moveTo>
                  <a:cubicBezTo>
                    <a:pt x="197" y="0"/>
                    <a:pt x="167" y="15"/>
                    <a:pt x="167" y="15"/>
                  </a:cubicBezTo>
                  <a:cubicBezTo>
                    <a:pt x="134" y="48"/>
                    <a:pt x="101" y="82"/>
                    <a:pt x="101" y="115"/>
                  </a:cubicBezTo>
                  <a:cubicBezTo>
                    <a:pt x="67" y="148"/>
                    <a:pt x="1" y="315"/>
                    <a:pt x="67" y="382"/>
                  </a:cubicBezTo>
                  <a:cubicBezTo>
                    <a:pt x="78" y="403"/>
                    <a:pt x="98" y="411"/>
                    <a:pt x="121" y="411"/>
                  </a:cubicBezTo>
                  <a:cubicBezTo>
                    <a:pt x="174" y="411"/>
                    <a:pt x="244" y="372"/>
                    <a:pt x="267" y="349"/>
                  </a:cubicBezTo>
                  <a:cubicBezTo>
                    <a:pt x="301" y="315"/>
                    <a:pt x="334" y="282"/>
                    <a:pt x="334" y="282"/>
                  </a:cubicBezTo>
                  <a:cubicBezTo>
                    <a:pt x="317" y="282"/>
                    <a:pt x="284" y="290"/>
                    <a:pt x="251" y="290"/>
                  </a:cubicBezTo>
                  <a:cubicBezTo>
                    <a:pt x="217" y="290"/>
                    <a:pt x="184" y="282"/>
                    <a:pt x="167" y="249"/>
                  </a:cubicBezTo>
                  <a:cubicBezTo>
                    <a:pt x="167" y="215"/>
                    <a:pt x="167" y="148"/>
                    <a:pt x="201" y="148"/>
                  </a:cubicBezTo>
                  <a:cubicBezTo>
                    <a:pt x="201" y="82"/>
                    <a:pt x="201" y="48"/>
                    <a:pt x="234" y="15"/>
                  </a:cubicBezTo>
                  <a:cubicBezTo>
                    <a:pt x="234" y="4"/>
                    <a:pt x="227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2318500" y="1546550"/>
              <a:ext cx="24200" cy="19325"/>
            </a:xfrm>
            <a:custGeom>
              <a:avLst/>
              <a:gdLst/>
              <a:ahLst/>
              <a:cxnLst/>
              <a:rect l="l" t="t" r="r" b="b"/>
              <a:pathLst>
                <a:path w="968" h="773" extrusionOk="0">
                  <a:moveTo>
                    <a:pt x="734" y="0"/>
                  </a:moveTo>
                  <a:cubicBezTo>
                    <a:pt x="534" y="67"/>
                    <a:pt x="67" y="267"/>
                    <a:pt x="67" y="568"/>
                  </a:cubicBezTo>
                  <a:cubicBezTo>
                    <a:pt x="55" y="719"/>
                    <a:pt x="133" y="773"/>
                    <a:pt x="247" y="773"/>
                  </a:cubicBezTo>
                  <a:cubicBezTo>
                    <a:pt x="458" y="773"/>
                    <a:pt x="792" y="588"/>
                    <a:pt x="901" y="501"/>
                  </a:cubicBezTo>
                  <a:cubicBezTo>
                    <a:pt x="934" y="501"/>
                    <a:pt x="968" y="467"/>
                    <a:pt x="934" y="467"/>
                  </a:cubicBezTo>
                  <a:cubicBezTo>
                    <a:pt x="813" y="540"/>
                    <a:pt x="588" y="665"/>
                    <a:pt x="409" y="665"/>
                  </a:cubicBezTo>
                  <a:cubicBezTo>
                    <a:pt x="341" y="665"/>
                    <a:pt x="280" y="647"/>
                    <a:pt x="234" y="601"/>
                  </a:cubicBezTo>
                  <a:cubicBezTo>
                    <a:pt x="0" y="367"/>
                    <a:pt x="534" y="134"/>
                    <a:pt x="701" y="67"/>
                  </a:cubicBezTo>
                  <a:cubicBezTo>
                    <a:pt x="701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>
              <a:off x="2324350" y="1562225"/>
              <a:ext cx="28350" cy="19975"/>
            </a:xfrm>
            <a:custGeom>
              <a:avLst/>
              <a:gdLst/>
              <a:ahLst/>
              <a:cxnLst/>
              <a:rect l="l" t="t" r="r" b="b"/>
              <a:pathLst>
                <a:path w="1134" h="799" extrusionOk="0">
                  <a:moveTo>
                    <a:pt x="707" y="0"/>
                  </a:moveTo>
                  <a:lnTo>
                    <a:pt x="707" y="0"/>
                  </a:lnTo>
                  <a:cubicBezTo>
                    <a:pt x="707" y="0"/>
                    <a:pt x="704" y="3"/>
                    <a:pt x="698" y="8"/>
                  </a:cubicBezTo>
                  <a:lnTo>
                    <a:pt x="698" y="8"/>
                  </a:lnTo>
                  <a:cubicBezTo>
                    <a:pt x="699" y="8"/>
                    <a:pt x="700" y="8"/>
                    <a:pt x="700" y="7"/>
                  </a:cubicBezTo>
                  <a:cubicBezTo>
                    <a:pt x="705" y="2"/>
                    <a:pt x="707" y="0"/>
                    <a:pt x="707" y="0"/>
                  </a:cubicBezTo>
                  <a:close/>
                  <a:moveTo>
                    <a:pt x="698" y="8"/>
                  </a:moveTo>
                  <a:cubicBezTo>
                    <a:pt x="464" y="109"/>
                    <a:pt x="1" y="442"/>
                    <a:pt x="300" y="708"/>
                  </a:cubicBezTo>
                  <a:cubicBezTo>
                    <a:pt x="374" y="772"/>
                    <a:pt x="455" y="799"/>
                    <a:pt x="539" y="799"/>
                  </a:cubicBezTo>
                  <a:cubicBezTo>
                    <a:pt x="757" y="799"/>
                    <a:pt x="989" y="619"/>
                    <a:pt x="1134" y="474"/>
                  </a:cubicBezTo>
                  <a:cubicBezTo>
                    <a:pt x="1134" y="468"/>
                    <a:pt x="1131" y="465"/>
                    <a:pt x="1127" y="465"/>
                  </a:cubicBezTo>
                  <a:cubicBezTo>
                    <a:pt x="1109" y="465"/>
                    <a:pt x="1060" y="508"/>
                    <a:pt x="1034" y="508"/>
                  </a:cubicBezTo>
                  <a:cubicBezTo>
                    <a:pt x="945" y="597"/>
                    <a:pt x="811" y="686"/>
                    <a:pt x="673" y="686"/>
                  </a:cubicBezTo>
                  <a:cubicBezTo>
                    <a:pt x="604" y="686"/>
                    <a:pt x="533" y="663"/>
                    <a:pt x="467" y="608"/>
                  </a:cubicBezTo>
                  <a:cubicBezTo>
                    <a:pt x="400" y="574"/>
                    <a:pt x="367" y="508"/>
                    <a:pt x="367" y="441"/>
                  </a:cubicBezTo>
                  <a:cubicBezTo>
                    <a:pt x="300" y="274"/>
                    <a:pt x="467" y="141"/>
                    <a:pt x="600" y="74"/>
                  </a:cubicBezTo>
                  <a:cubicBezTo>
                    <a:pt x="623" y="74"/>
                    <a:pt x="677" y="27"/>
                    <a:pt x="698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>
              <a:off x="2345175" y="1577400"/>
              <a:ext cx="10875" cy="12450"/>
            </a:xfrm>
            <a:custGeom>
              <a:avLst/>
              <a:gdLst/>
              <a:ahLst/>
              <a:cxnLst/>
              <a:rect l="l" t="t" r="r" b="b"/>
              <a:pathLst>
                <a:path w="435" h="498" extrusionOk="0">
                  <a:moveTo>
                    <a:pt x="301" y="1"/>
                  </a:moveTo>
                  <a:cubicBezTo>
                    <a:pt x="301" y="1"/>
                    <a:pt x="234" y="34"/>
                    <a:pt x="234" y="34"/>
                  </a:cubicBezTo>
                  <a:cubicBezTo>
                    <a:pt x="201" y="67"/>
                    <a:pt x="167" y="67"/>
                    <a:pt x="167" y="101"/>
                  </a:cubicBezTo>
                  <a:cubicBezTo>
                    <a:pt x="101" y="201"/>
                    <a:pt x="1" y="301"/>
                    <a:pt x="67" y="434"/>
                  </a:cubicBezTo>
                  <a:cubicBezTo>
                    <a:pt x="97" y="480"/>
                    <a:pt x="141" y="497"/>
                    <a:pt x="189" y="497"/>
                  </a:cubicBezTo>
                  <a:cubicBezTo>
                    <a:pt x="248" y="497"/>
                    <a:pt x="313" y="471"/>
                    <a:pt x="368" y="434"/>
                  </a:cubicBezTo>
                  <a:cubicBezTo>
                    <a:pt x="368" y="434"/>
                    <a:pt x="434" y="368"/>
                    <a:pt x="434" y="368"/>
                  </a:cubicBezTo>
                  <a:cubicBezTo>
                    <a:pt x="412" y="368"/>
                    <a:pt x="390" y="382"/>
                    <a:pt x="368" y="382"/>
                  </a:cubicBezTo>
                  <a:cubicBezTo>
                    <a:pt x="356" y="382"/>
                    <a:pt x="345" y="379"/>
                    <a:pt x="334" y="368"/>
                  </a:cubicBezTo>
                  <a:cubicBezTo>
                    <a:pt x="268" y="368"/>
                    <a:pt x="201" y="334"/>
                    <a:pt x="201" y="268"/>
                  </a:cubicBezTo>
                  <a:cubicBezTo>
                    <a:pt x="167" y="167"/>
                    <a:pt x="268" y="6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>
              <a:off x="2302650" y="1528200"/>
              <a:ext cx="29200" cy="34700"/>
            </a:xfrm>
            <a:custGeom>
              <a:avLst/>
              <a:gdLst/>
              <a:ahLst/>
              <a:cxnLst/>
              <a:rect l="l" t="t" r="r" b="b"/>
              <a:pathLst>
                <a:path w="1168" h="1388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868" y="101"/>
                    <a:pt x="568" y="234"/>
                    <a:pt x="367" y="468"/>
                  </a:cubicBezTo>
                  <a:cubicBezTo>
                    <a:pt x="267" y="601"/>
                    <a:pt x="234" y="768"/>
                    <a:pt x="434" y="801"/>
                  </a:cubicBezTo>
                  <a:cubicBezTo>
                    <a:pt x="301" y="868"/>
                    <a:pt x="201" y="968"/>
                    <a:pt x="101" y="1068"/>
                  </a:cubicBezTo>
                  <a:cubicBezTo>
                    <a:pt x="67" y="1135"/>
                    <a:pt x="0" y="1235"/>
                    <a:pt x="67" y="1335"/>
                  </a:cubicBezTo>
                  <a:cubicBezTo>
                    <a:pt x="106" y="1374"/>
                    <a:pt x="166" y="1388"/>
                    <a:pt x="230" y="1388"/>
                  </a:cubicBezTo>
                  <a:cubicBezTo>
                    <a:pt x="330" y="1388"/>
                    <a:pt x="440" y="1355"/>
                    <a:pt x="501" y="1335"/>
                  </a:cubicBezTo>
                  <a:cubicBezTo>
                    <a:pt x="534" y="1335"/>
                    <a:pt x="601" y="1268"/>
                    <a:pt x="601" y="1268"/>
                  </a:cubicBezTo>
                  <a:cubicBezTo>
                    <a:pt x="525" y="1268"/>
                    <a:pt x="437" y="1290"/>
                    <a:pt x="358" y="1290"/>
                  </a:cubicBezTo>
                  <a:cubicBezTo>
                    <a:pt x="299" y="1290"/>
                    <a:pt x="243" y="1278"/>
                    <a:pt x="201" y="1235"/>
                  </a:cubicBezTo>
                  <a:cubicBezTo>
                    <a:pt x="167" y="1168"/>
                    <a:pt x="167" y="1135"/>
                    <a:pt x="201" y="1068"/>
                  </a:cubicBezTo>
                  <a:cubicBezTo>
                    <a:pt x="234" y="1001"/>
                    <a:pt x="367" y="901"/>
                    <a:pt x="434" y="835"/>
                  </a:cubicBezTo>
                  <a:cubicBezTo>
                    <a:pt x="467" y="835"/>
                    <a:pt x="501" y="835"/>
                    <a:pt x="501" y="801"/>
                  </a:cubicBezTo>
                  <a:cubicBezTo>
                    <a:pt x="531" y="807"/>
                    <a:pt x="562" y="810"/>
                    <a:pt x="592" y="810"/>
                  </a:cubicBezTo>
                  <a:cubicBezTo>
                    <a:pt x="728" y="810"/>
                    <a:pt x="859" y="756"/>
                    <a:pt x="968" y="701"/>
                  </a:cubicBezTo>
                  <a:cubicBezTo>
                    <a:pt x="968" y="668"/>
                    <a:pt x="1001" y="634"/>
                    <a:pt x="1001" y="634"/>
                  </a:cubicBezTo>
                  <a:lnTo>
                    <a:pt x="1001" y="634"/>
                  </a:lnTo>
                  <a:cubicBezTo>
                    <a:pt x="916" y="677"/>
                    <a:pt x="762" y="734"/>
                    <a:pt x="636" y="734"/>
                  </a:cubicBezTo>
                  <a:cubicBezTo>
                    <a:pt x="565" y="734"/>
                    <a:pt x="503" y="716"/>
                    <a:pt x="467" y="668"/>
                  </a:cubicBezTo>
                  <a:cubicBezTo>
                    <a:pt x="334" y="534"/>
                    <a:pt x="501" y="368"/>
                    <a:pt x="601" y="301"/>
                  </a:cubicBezTo>
                  <a:cubicBezTo>
                    <a:pt x="734" y="167"/>
                    <a:pt x="934" y="101"/>
                    <a:pt x="1135" y="34"/>
                  </a:cubicBezTo>
                  <a:cubicBezTo>
                    <a:pt x="1135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>
              <a:off x="2314325" y="1564525"/>
              <a:ext cx="12525" cy="13850"/>
            </a:xfrm>
            <a:custGeom>
              <a:avLst/>
              <a:gdLst/>
              <a:ahLst/>
              <a:cxnLst/>
              <a:rect l="l" t="t" r="r" b="b"/>
              <a:pathLst>
                <a:path w="501" h="554" extrusionOk="0">
                  <a:moveTo>
                    <a:pt x="371" y="0"/>
                  </a:moveTo>
                  <a:cubicBezTo>
                    <a:pt x="367" y="0"/>
                    <a:pt x="356" y="4"/>
                    <a:pt x="334" y="15"/>
                  </a:cubicBezTo>
                  <a:cubicBezTo>
                    <a:pt x="356" y="15"/>
                    <a:pt x="378" y="0"/>
                    <a:pt x="371" y="0"/>
                  </a:cubicBezTo>
                  <a:close/>
                  <a:moveTo>
                    <a:pt x="334" y="15"/>
                  </a:moveTo>
                  <a:lnTo>
                    <a:pt x="334" y="15"/>
                  </a:lnTo>
                  <a:cubicBezTo>
                    <a:pt x="234" y="82"/>
                    <a:pt x="167" y="149"/>
                    <a:pt x="101" y="215"/>
                  </a:cubicBezTo>
                  <a:cubicBezTo>
                    <a:pt x="34" y="282"/>
                    <a:pt x="0" y="349"/>
                    <a:pt x="0" y="416"/>
                  </a:cubicBezTo>
                  <a:cubicBezTo>
                    <a:pt x="0" y="523"/>
                    <a:pt x="78" y="554"/>
                    <a:pt x="170" y="554"/>
                  </a:cubicBezTo>
                  <a:cubicBezTo>
                    <a:pt x="249" y="554"/>
                    <a:pt x="339" y="531"/>
                    <a:pt x="401" y="516"/>
                  </a:cubicBezTo>
                  <a:cubicBezTo>
                    <a:pt x="434" y="516"/>
                    <a:pt x="501" y="449"/>
                    <a:pt x="501" y="449"/>
                  </a:cubicBezTo>
                  <a:cubicBezTo>
                    <a:pt x="479" y="438"/>
                    <a:pt x="460" y="434"/>
                    <a:pt x="443" y="434"/>
                  </a:cubicBezTo>
                  <a:cubicBezTo>
                    <a:pt x="408" y="434"/>
                    <a:pt x="378" y="449"/>
                    <a:pt x="334" y="449"/>
                  </a:cubicBezTo>
                  <a:cubicBezTo>
                    <a:pt x="267" y="449"/>
                    <a:pt x="201" y="416"/>
                    <a:pt x="167" y="382"/>
                  </a:cubicBezTo>
                  <a:cubicBezTo>
                    <a:pt x="67" y="249"/>
                    <a:pt x="267" y="115"/>
                    <a:pt x="33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>
              <a:off x="2333500" y="15832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67" y="0"/>
                  </a:moveTo>
                  <a:cubicBezTo>
                    <a:pt x="167" y="0"/>
                    <a:pt x="134" y="34"/>
                    <a:pt x="101" y="34"/>
                  </a:cubicBezTo>
                  <a:cubicBezTo>
                    <a:pt x="101" y="34"/>
                    <a:pt x="34" y="100"/>
                    <a:pt x="34" y="100"/>
                  </a:cubicBezTo>
                  <a:cubicBezTo>
                    <a:pt x="34" y="167"/>
                    <a:pt x="1" y="267"/>
                    <a:pt x="67" y="300"/>
                  </a:cubicBezTo>
                  <a:cubicBezTo>
                    <a:pt x="101" y="300"/>
                    <a:pt x="167" y="267"/>
                    <a:pt x="234" y="234"/>
                  </a:cubicBezTo>
                  <a:cubicBezTo>
                    <a:pt x="234" y="234"/>
                    <a:pt x="301" y="200"/>
                    <a:pt x="268" y="200"/>
                  </a:cubicBezTo>
                  <a:lnTo>
                    <a:pt x="201" y="200"/>
                  </a:lnTo>
                  <a:cubicBezTo>
                    <a:pt x="201" y="167"/>
                    <a:pt x="201" y="167"/>
                    <a:pt x="201" y="167"/>
                  </a:cubicBezTo>
                  <a:cubicBezTo>
                    <a:pt x="167" y="134"/>
                    <a:pt x="167" y="67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>
              <a:off x="2294300" y="1534050"/>
              <a:ext cx="19225" cy="12750"/>
            </a:xfrm>
            <a:custGeom>
              <a:avLst/>
              <a:gdLst/>
              <a:ahLst/>
              <a:cxnLst/>
              <a:rect l="l" t="t" r="r" b="b"/>
              <a:pathLst>
                <a:path w="769" h="510" extrusionOk="0">
                  <a:moveTo>
                    <a:pt x="768" y="0"/>
                  </a:moveTo>
                  <a:cubicBezTo>
                    <a:pt x="601" y="0"/>
                    <a:pt x="435" y="100"/>
                    <a:pt x="301" y="200"/>
                  </a:cubicBezTo>
                  <a:cubicBezTo>
                    <a:pt x="234" y="267"/>
                    <a:pt x="1" y="434"/>
                    <a:pt x="168" y="500"/>
                  </a:cubicBezTo>
                  <a:cubicBezTo>
                    <a:pt x="168" y="507"/>
                    <a:pt x="170" y="510"/>
                    <a:pt x="175" y="510"/>
                  </a:cubicBezTo>
                  <a:cubicBezTo>
                    <a:pt x="192" y="510"/>
                    <a:pt x="234" y="467"/>
                    <a:pt x="234" y="467"/>
                  </a:cubicBezTo>
                  <a:cubicBezTo>
                    <a:pt x="168" y="234"/>
                    <a:pt x="501" y="100"/>
                    <a:pt x="668" y="67"/>
                  </a:cubicBezTo>
                  <a:cubicBezTo>
                    <a:pt x="678" y="72"/>
                    <a:pt x="686" y="74"/>
                    <a:pt x="695" y="74"/>
                  </a:cubicBezTo>
                  <a:cubicBezTo>
                    <a:pt x="744" y="7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>
              <a:off x="2362700" y="1555500"/>
              <a:ext cx="15525" cy="17975"/>
            </a:xfrm>
            <a:custGeom>
              <a:avLst/>
              <a:gdLst/>
              <a:ahLst/>
              <a:cxnLst/>
              <a:rect l="l" t="t" r="r" b="b"/>
              <a:pathLst>
                <a:path w="621" h="719" extrusionOk="0">
                  <a:moveTo>
                    <a:pt x="613" y="0"/>
                  </a:moveTo>
                  <a:cubicBezTo>
                    <a:pt x="611" y="0"/>
                    <a:pt x="607" y="3"/>
                    <a:pt x="601" y="9"/>
                  </a:cubicBezTo>
                  <a:cubicBezTo>
                    <a:pt x="467" y="109"/>
                    <a:pt x="334" y="210"/>
                    <a:pt x="234" y="343"/>
                  </a:cubicBezTo>
                  <a:cubicBezTo>
                    <a:pt x="134" y="410"/>
                    <a:pt x="0" y="576"/>
                    <a:pt x="67" y="710"/>
                  </a:cubicBezTo>
                  <a:cubicBezTo>
                    <a:pt x="67" y="716"/>
                    <a:pt x="69" y="719"/>
                    <a:pt x="73" y="719"/>
                  </a:cubicBezTo>
                  <a:cubicBezTo>
                    <a:pt x="90" y="719"/>
                    <a:pt x="134" y="670"/>
                    <a:pt x="134" y="643"/>
                  </a:cubicBezTo>
                  <a:cubicBezTo>
                    <a:pt x="200" y="376"/>
                    <a:pt x="334" y="210"/>
                    <a:pt x="567" y="43"/>
                  </a:cubicBezTo>
                  <a:cubicBezTo>
                    <a:pt x="594" y="43"/>
                    <a:pt x="621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>
              <a:off x="2389850" y="1534050"/>
              <a:ext cx="34575" cy="46825"/>
            </a:xfrm>
            <a:custGeom>
              <a:avLst/>
              <a:gdLst/>
              <a:ahLst/>
              <a:cxnLst/>
              <a:rect l="l" t="t" r="r" b="b"/>
              <a:pathLst>
                <a:path w="1383" h="1873" extrusionOk="0">
                  <a:moveTo>
                    <a:pt x="582" y="0"/>
                  </a:moveTo>
                  <a:cubicBezTo>
                    <a:pt x="582" y="0"/>
                    <a:pt x="549" y="0"/>
                    <a:pt x="515" y="33"/>
                  </a:cubicBezTo>
                  <a:cubicBezTo>
                    <a:pt x="382" y="267"/>
                    <a:pt x="248" y="500"/>
                    <a:pt x="215" y="767"/>
                  </a:cubicBezTo>
                  <a:cubicBezTo>
                    <a:pt x="186" y="883"/>
                    <a:pt x="182" y="974"/>
                    <a:pt x="247" y="974"/>
                  </a:cubicBezTo>
                  <a:cubicBezTo>
                    <a:pt x="257" y="974"/>
                    <a:pt x="269" y="972"/>
                    <a:pt x="282" y="967"/>
                  </a:cubicBezTo>
                  <a:lnTo>
                    <a:pt x="282" y="967"/>
                  </a:lnTo>
                  <a:cubicBezTo>
                    <a:pt x="218" y="1159"/>
                    <a:pt x="1" y="1872"/>
                    <a:pt x="247" y="1872"/>
                  </a:cubicBezTo>
                  <a:cubicBezTo>
                    <a:pt x="258" y="1872"/>
                    <a:pt x="269" y="1871"/>
                    <a:pt x="282" y="1868"/>
                  </a:cubicBezTo>
                  <a:cubicBezTo>
                    <a:pt x="382" y="1868"/>
                    <a:pt x="482" y="1735"/>
                    <a:pt x="549" y="1668"/>
                  </a:cubicBezTo>
                  <a:cubicBezTo>
                    <a:pt x="649" y="1568"/>
                    <a:pt x="782" y="1401"/>
                    <a:pt x="816" y="1234"/>
                  </a:cubicBezTo>
                  <a:lnTo>
                    <a:pt x="816" y="1234"/>
                  </a:lnTo>
                  <a:cubicBezTo>
                    <a:pt x="815" y="1234"/>
                    <a:pt x="782" y="1234"/>
                    <a:pt x="749" y="1268"/>
                  </a:cubicBezTo>
                  <a:cubicBezTo>
                    <a:pt x="682" y="1401"/>
                    <a:pt x="615" y="1535"/>
                    <a:pt x="515" y="1635"/>
                  </a:cubicBezTo>
                  <a:cubicBezTo>
                    <a:pt x="468" y="1705"/>
                    <a:pt x="421" y="1776"/>
                    <a:pt x="362" y="1776"/>
                  </a:cubicBezTo>
                  <a:cubicBezTo>
                    <a:pt x="338" y="1776"/>
                    <a:pt x="311" y="1764"/>
                    <a:pt x="282" y="1735"/>
                  </a:cubicBezTo>
                  <a:cubicBezTo>
                    <a:pt x="282" y="1701"/>
                    <a:pt x="248" y="1635"/>
                    <a:pt x="248" y="1601"/>
                  </a:cubicBezTo>
                  <a:cubicBezTo>
                    <a:pt x="248" y="1368"/>
                    <a:pt x="315" y="1134"/>
                    <a:pt x="382" y="934"/>
                  </a:cubicBezTo>
                  <a:cubicBezTo>
                    <a:pt x="515" y="867"/>
                    <a:pt x="582" y="734"/>
                    <a:pt x="649" y="634"/>
                  </a:cubicBezTo>
                  <a:cubicBezTo>
                    <a:pt x="649" y="667"/>
                    <a:pt x="649" y="667"/>
                    <a:pt x="649" y="701"/>
                  </a:cubicBezTo>
                  <a:cubicBezTo>
                    <a:pt x="649" y="827"/>
                    <a:pt x="679" y="1103"/>
                    <a:pt x="824" y="1103"/>
                  </a:cubicBezTo>
                  <a:cubicBezTo>
                    <a:pt x="832" y="1103"/>
                    <a:pt x="840" y="1103"/>
                    <a:pt x="849" y="1101"/>
                  </a:cubicBezTo>
                  <a:cubicBezTo>
                    <a:pt x="1082" y="1068"/>
                    <a:pt x="1316" y="701"/>
                    <a:pt x="1383" y="500"/>
                  </a:cubicBezTo>
                  <a:lnTo>
                    <a:pt x="1383" y="500"/>
                  </a:lnTo>
                  <a:cubicBezTo>
                    <a:pt x="1383" y="500"/>
                    <a:pt x="1283" y="534"/>
                    <a:pt x="1283" y="567"/>
                  </a:cubicBezTo>
                  <a:cubicBezTo>
                    <a:pt x="1249" y="634"/>
                    <a:pt x="1182" y="701"/>
                    <a:pt x="1149" y="801"/>
                  </a:cubicBezTo>
                  <a:cubicBezTo>
                    <a:pt x="1119" y="861"/>
                    <a:pt x="1005" y="1005"/>
                    <a:pt x="910" y="1005"/>
                  </a:cubicBezTo>
                  <a:cubicBezTo>
                    <a:pt x="900" y="1005"/>
                    <a:pt x="891" y="1004"/>
                    <a:pt x="882" y="1001"/>
                  </a:cubicBezTo>
                  <a:cubicBezTo>
                    <a:pt x="816" y="967"/>
                    <a:pt x="782" y="801"/>
                    <a:pt x="782" y="734"/>
                  </a:cubicBezTo>
                  <a:cubicBezTo>
                    <a:pt x="749" y="634"/>
                    <a:pt x="749" y="500"/>
                    <a:pt x="782" y="367"/>
                  </a:cubicBezTo>
                  <a:cubicBezTo>
                    <a:pt x="816" y="267"/>
                    <a:pt x="849" y="167"/>
                    <a:pt x="882" y="100"/>
                  </a:cubicBezTo>
                  <a:lnTo>
                    <a:pt x="882" y="100"/>
                  </a:lnTo>
                  <a:cubicBezTo>
                    <a:pt x="882" y="100"/>
                    <a:pt x="816" y="134"/>
                    <a:pt x="816" y="167"/>
                  </a:cubicBezTo>
                  <a:cubicBezTo>
                    <a:pt x="749" y="234"/>
                    <a:pt x="715" y="334"/>
                    <a:pt x="682" y="434"/>
                  </a:cubicBezTo>
                  <a:cubicBezTo>
                    <a:pt x="682" y="500"/>
                    <a:pt x="649" y="534"/>
                    <a:pt x="615" y="567"/>
                  </a:cubicBezTo>
                  <a:cubicBezTo>
                    <a:pt x="582" y="634"/>
                    <a:pt x="549" y="734"/>
                    <a:pt x="482" y="801"/>
                  </a:cubicBezTo>
                  <a:cubicBezTo>
                    <a:pt x="449" y="867"/>
                    <a:pt x="382" y="867"/>
                    <a:pt x="315" y="901"/>
                  </a:cubicBezTo>
                  <a:cubicBezTo>
                    <a:pt x="315" y="867"/>
                    <a:pt x="315" y="834"/>
                    <a:pt x="315" y="834"/>
                  </a:cubicBezTo>
                  <a:cubicBezTo>
                    <a:pt x="248" y="734"/>
                    <a:pt x="349" y="500"/>
                    <a:pt x="382" y="400"/>
                  </a:cubicBezTo>
                  <a:cubicBezTo>
                    <a:pt x="449" y="267"/>
                    <a:pt x="515" y="134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>
              <a:off x="2411050" y="1568225"/>
              <a:ext cx="10875" cy="13600"/>
            </a:xfrm>
            <a:custGeom>
              <a:avLst/>
              <a:gdLst/>
              <a:ahLst/>
              <a:cxnLst/>
              <a:rect l="l" t="t" r="r" b="b"/>
              <a:pathLst>
                <a:path w="435" h="544" extrusionOk="0">
                  <a:moveTo>
                    <a:pt x="134" y="1"/>
                  </a:moveTo>
                  <a:cubicBezTo>
                    <a:pt x="134" y="1"/>
                    <a:pt x="68" y="34"/>
                    <a:pt x="68" y="34"/>
                  </a:cubicBezTo>
                  <a:cubicBezTo>
                    <a:pt x="34" y="67"/>
                    <a:pt x="1" y="67"/>
                    <a:pt x="1" y="101"/>
                  </a:cubicBezTo>
                  <a:cubicBezTo>
                    <a:pt x="1" y="201"/>
                    <a:pt x="1" y="334"/>
                    <a:pt x="1" y="434"/>
                  </a:cubicBezTo>
                  <a:cubicBezTo>
                    <a:pt x="1" y="489"/>
                    <a:pt x="23" y="543"/>
                    <a:pt x="86" y="543"/>
                  </a:cubicBezTo>
                  <a:cubicBezTo>
                    <a:pt x="100" y="543"/>
                    <a:pt x="116" y="541"/>
                    <a:pt x="134" y="534"/>
                  </a:cubicBezTo>
                  <a:cubicBezTo>
                    <a:pt x="268" y="501"/>
                    <a:pt x="401" y="401"/>
                    <a:pt x="435" y="268"/>
                  </a:cubicBezTo>
                  <a:lnTo>
                    <a:pt x="435" y="268"/>
                  </a:lnTo>
                  <a:cubicBezTo>
                    <a:pt x="434" y="268"/>
                    <a:pt x="401" y="301"/>
                    <a:pt x="368" y="334"/>
                  </a:cubicBezTo>
                  <a:cubicBezTo>
                    <a:pt x="334" y="401"/>
                    <a:pt x="268" y="468"/>
                    <a:pt x="168" y="468"/>
                  </a:cubicBezTo>
                  <a:cubicBezTo>
                    <a:pt x="134" y="434"/>
                    <a:pt x="134" y="401"/>
                    <a:pt x="134" y="334"/>
                  </a:cubicBezTo>
                  <a:cubicBezTo>
                    <a:pt x="101" y="234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>
              <a:off x="2377700" y="1563225"/>
              <a:ext cx="12525" cy="16100"/>
            </a:xfrm>
            <a:custGeom>
              <a:avLst/>
              <a:gdLst/>
              <a:ahLst/>
              <a:cxnLst/>
              <a:rect l="l" t="t" r="r" b="b"/>
              <a:pathLst>
                <a:path w="501" h="644" extrusionOk="0">
                  <a:moveTo>
                    <a:pt x="201" y="1"/>
                  </a:moveTo>
                  <a:cubicBezTo>
                    <a:pt x="201" y="1"/>
                    <a:pt x="134" y="1"/>
                    <a:pt x="134" y="34"/>
                  </a:cubicBezTo>
                  <a:cubicBezTo>
                    <a:pt x="67" y="134"/>
                    <a:pt x="34" y="267"/>
                    <a:pt x="34" y="401"/>
                  </a:cubicBezTo>
                  <a:cubicBezTo>
                    <a:pt x="34" y="468"/>
                    <a:pt x="1" y="634"/>
                    <a:pt x="101" y="634"/>
                  </a:cubicBezTo>
                  <a:cubicBezTo>
                    <a:pt x="113" y="641"/>
                    <a:pt x="127" y="643"/>
                    <a:pt x="142" y="643"/>
                  </a:cubicBezTo>
                  <a:cubicBezTo>
                    <a:pt x="204" y="643"/>
                    <a:pt x="280" y="595"/>
                    <a:pt x="334" y="568"/>
                  </a:cubicBezTo>
                  <a:cubicBezTo>
                    <a:pt x="401" y="534"/>
                    <a:pt x="468" y="468"/>
                    <a:pt x="501" y="401"/>
                  </a:cubicBezTo>
                  <a:lnTo>
                    <a:pt x="501" y="401"/>
                  </a:lnTo>
                  <a:cubicBezTo>
                    <a:pt x="501" y="401"/>
                    <a:pt x="468" y="434"/>
                    <a:pt x="434" y="434"/>
                  </a:cubicBezTo>
                  <a:cubicBezTo>
                    <a:pt x="407" y="488"/>
                    <a:pt x="315" y="586"/>
                    <a:pt x="227" y="586"/>
                  </a:cubicBezTo>
                  <a:cubicBezTo>
                    <a:pt x="207" y="586"/>
                    <a:pt x="186" y="580"/>
                    <a:pt x="167" y="568"/>
                  </a:cubicBezTo>
                  <a:cubicBezTo>
                    <a:pt x="101" y="534"/>
                    <a:pt x="101" y="434"/>
                    <a:pt x="101" y="401"/>
                  </a:cubicBezTo>
                  <a:cubicBezTo>
                    <a:pt x="101" y="234"/>
                    <a:pt x="134" y="1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>
              <a:off x="2376875" y="1579900"/>
              <a:ext cx="15875" cy="23025"/>
            </a:xfrm>
            <a:custGeom>
              <a:avLst/>
              <a:gdLst/>
              <a:ahLst/>
              <a:cxnLst/>
              <a:rect l="l" t="t" r="r" b="b"/>
              <a:pathLst>
                <a:path w="635" h="921" extrusionOk="0">
                  <a:moveTo>
                    <a:pt x="267" y="1"/>
                  </a:moveTo>
                  <a:cubicBezTo>
                    <a:pt x="167" y="101"/>
                    <a:pt x="134" y="268"/>
                    <a:pt x="100" y="401"/>
                  </a:cubicBezTo>
                  <a:cubicBezTo>
                    <a:pt x="67" y="534"/>
                    <a:pt x="0" y="768"/>
                    <a:pt x="67" y="868"/>
                  </a:cubicBezTo>
                  <a:cubicBezTo>
                    <a:pt x="91" y="905"/>
                    <a:pt x="124" y="920"/>
                    <a:pt x="161" y="920"/>
                  </a:cubicBezTo>
                  <a:cubicBezTo>
                    <a:pt x="325" y="920"/>
                    <a:pt x="580" y="616"/>
                    <a:pt x="634" y="534"/>
                  </a:cubicBezTo>
                  <a:lnTo>
                    <a:pt x="634" y="534"/>
                  </a:lnTo>
                  <a:cubicBezTo>
                    <a:pt x="634" y="535"/>
                    <a:pt x="601" y="568"/>
                    <a:pt x="601" y="568"/>
                  </a:cubicBezTo>
                  <a:cubicBezTo>
                    <a:pt x="520" y="649"/>
                    <a:pt x="374" y="838"/>
                    <a:pt x="268" y="838"/>
                  </a:cubicBezTo>
                  <a:cubicBezTo>
                    <a:pt x="243" y="838"/>
                    <a:pt x="220" y="827"/>
                    <a:pt x="200" y="801"/>
                  </a:cubicBezTo>
                  <a:cubicBezTo>
                    <a:pt x="134" y="768"/>
                    <a:pt x="134" y="635"/>
                    <a:pt x="134" y="534"/>
                  </a:cubicBezTo>
                  <a:cubicBezTo>
                    <a:pt x="134" y="434"/>
                    <a:pt x="167" y="368"/>
                    <a:pt x="200" y="268"/>
                  </a:cubicBezTo>
                  <a:cubicBezTo>
                    <a:pt x="200" y="201"/>
                    <a:pt x="200" y="68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>
              <a:off x="2393325" y="1586575"/>
              <a:ext cx="16925" cy="17825"/>
            </a:xfrm>
            <a:custGeom>
              <a:avLst/>
              <a:gdLst/>
              <a:ahLst/>
              <a:cxnLst/>
              <a:rect l="l" t="t" r="r" b="b"/>
              <a:pathLst>
                <a:path w="677" h="713" extrusionOk="0">
                  <a:moveTo>
                    <a:pt x="276" y="1"/>
                  </a:moveTo>
                  <a:cubicBezTo>
                    <a:pt x="276" y="1"/>
                    <a:pt x="176" y="67"/>
                    <a:pt x="176" y="101"/>
                  </a:cubicBezTo>
                  <a:cubicBezTo>
                    <a:pt x="145" y="193"/>
                    <a:pt x="1" y="712"/>
                    <a:pt x="215" y="712"/>
                  </a:cubicBezTo>
                  <a:cubicBezTo>
                    <a:pt x="233" y="712"/>
                    <a:pt x="253" y="709"/>
                    <a:pt x="276" y="701"/>
                  </a:cubicBezTo>
                  <a:cubicBezTo>
                    <a:pt x="443" y="634"/>
                    <a:pt x="643" y="401"/>
                    <a:pt x="677" y="234"/>
                  </a:cubicBezTo>
                  <a:lnTo>
                    <a:pt x="677" y="234"/>
                  </a:lnTo>
                  <a:cubicBezTo>
                    <a:pt x="676" y="234"/>
                    <a:pt x="643" y="267"/>
                    <a:pt x="643" y="267"/>
                  </a:cubicBezTo>
                  <a:cubicBezTo>
                    <a:pt x="610" y="368"/>
                    <a:pt x="543" y="468"/>
                    <a:pt x="443" y="568"/>
                  </a:cubicBezTo>
                  <a:cubicBezTo>
                    <a:pt x="393" y="605"/>
                    <a:pt x="352" y="624"/>
                    <a:pt x="319" y="624"/>
                  </a:cubicBezTo>
                  <a:cubicBezTo>
                    <a:pt x="264" y="624"/>
                    <a:pt x="230" y="572"/>
                    <a:pt x="210" y="468"/>
                  </a:cubicBezTo>
                  <a:cubicBezTo>
                    <a:pt x="176" y="334"/>
                    <a:pt x="276" y="167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>
              <a:off x="2413550" y="1592425"/>
              <a:ext cx="6700" cy="14200"/>
            </a:xfrm>
            <a:custGeom>
              <a:avLst/>
              <a:gdLst/>
              <a:ahLst/>
              <a:cxnLst/>
              <a:rect l="l" t="t" r="r" b="b"/>
              <a:pathLst>
                <a:path w="268" h="568" extrusionOk="0">
                  <a:moveTo>
                    <a:pt x="134" y="0"/>
                  </a:moveTo>
                  <a:cubicBezTo>
                    <a:pt x="134" y="0"/>
                    <a:pt x="1" y="33"/>
                    <a:pt x="1" y="67"/>
                  </a:cubicBezTo>
                  <a:cubicBezTo>
                    <a:pt x="1" y="234"/>
                    <a:pt x="34" y="400"/>
                    <a:pt x="68" y="567"/>
                  </a:cubicBezTo>
                  <a:cubicBezTo>
                    <a:pt x="134" y="567"/>
                    <a:pt x="168" y="534"/>
                    <a:pt x="234" y="500"/>
                  </a:cubicBezTo>
                  <a:cubicBezTo>
                    <a:pt x="234" y="500"/>
                    <a:pt x="268" y="467"/>
                    <a:pt x="268" y="467"/>
                  </a:cubicBezTo>
                  <a:lnTo>
                    <a:pt x="168" y="467"/>
                  </a:lnTo>
                  <a:cubicBezTo>
                    <a:pt x="134" y="434"/>
                    <a:pt x="134" y="334"/>
                    <a:pt x="134" y="300"/>
                  </a:cubicBezTo>
                  <a:cubicBezTo>
                    <a:pt x="134" y="200"/>
                    <a:pt x="134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>
              <a:off x="2355175" y="157907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5" y="0"/>
                  </a:moveTo>
                  <a:cubicBezTo>
                    <a:pt x="535" y="0"/>
                    <a:pt x="501" y="0"/>
                    <a:pt x="501" y="34"/>
                  </a:cubicBezTo>
                  <a:cubicBezTo>
                    <a:pt x="368" y="234"/>
                    <a:pt x="168" y="601"/>
                    <a:pt x="368" y="801"/>
                  </a:cubicBezTo>
                  <a:lnTo>
                    <a:pt x="401" y="801"/>
                  </a:lnTo>
                  <a:cubicBezTo>
                    <a:pt x="301" y="934"/>
                    <a:pt x="1" y="1468"/>
                    <a:pt x="268" y="1535"/>
                  </a:cubicBezTo>
                  <a:cubicBezTo>
                    <a:pt x="468" y="1535"/>
                    <a:pt x="668" y="1335"/>
                    <a:pt x="768" y="1201"/>
                  </a:cubicBezTo>
                  <a:lnTo>
                    <a:pt x="768" y="1201"/>
                  </a:lnTo>
                  <a:cubicBezTo>
                    <a:pt x="756" y="1214"/>
                    <a:pt x="735" y="1235"/>
                    <a:pt x="735" y="1235"/>
                  </a:cubicBezTo>
                  <a:cubicBezTo>
                    <a:pt x="635" y="1301"/>
                    <a:pt x="535" y="1435"/>
                    <a:pt x="401" y="1435"/>
                  </a:cubicBezTo>
                  <a:cubicBezTo>
                    <a:pt x="301" y="1435"/>
                    <a:pt x="268" y="1335"/>
                    <a:pt x="301" y="1235"/>
                  </a:cubicBezTo>
                  <a:cubicBezTo>
                    <a:pt x="335" y="1101"/>
                    <a:pt x="368" y="968"/>
                    <a:pt x="435" y="834"/>
                  </a:cubicBezTo>
                  <a:cubicBezTo>
                    <a:pt x="568" y="834"/>
                    <a:pt x="768" y="634"/>
                    <a:pt x="835" y="534"/>
                  </a:cubicBezTo>
                  <a:lnTo>
                    <a:pt x="835" y="534"/>
                  </a:lnTo>
                  <a:cubicBezTo>
                    <a:pt x="835" y="534"/>
                    <a:pt x="802" y="567"/>
                    <a:pt x="768" y="567"/>
                  </a:cubicBezTo>
                  <a:cubicBezTo>
                    <a:pt x="735" y="601"/>
                    <a:pt x="701" y="668"/>
                    <a:pt x="635" y="701"/>
                  </a:cubicBezTo>
                  <a:cubicBezTo>
                    <a:pt x="601" y="734"/>
                    <a:pt x="535" y="734"/>
                    <a:pt x="501" y="768"/>
                  </a:cubicBezTo>
                  <a:cubicBezTo>
                    <a:pt x="468" y="734"/>
                    <a:pt x="468" y="701"/>
                    <a:pt x="435" y="668"/>
                  </a:cubicBezTo>
                  <a:cubicBezTo>
                    <a:pt x="401" y="601"/>
                    <a:pt x="401" y="534"/>
                    <a:pt x="401" y="434"/>
                  </a:cubicBezTo>
                  <a:cubicBezTo>
                    <a:pt x="401" y="267"/>
                    <a:pt x="468" y="134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>
              <a:off x="2376875" y="1606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234" y="34"/>
                    <a:pt x="200" y="34"/>
                    <a:pt x="200" y="67"/>
                  </a:cubicBezTo>
                  <a:cubicBezTo>
                    <a:pt x="134" y="167"/>
                    <a:pt x="0" y="534"/>
                    <a:pt x="234" y="567"/>
                  </a:cubicBezTo>
                  <a:cubicBezTo>
                    <a:pt x="300" y="567"/>
                    <a:pt x="367" y="534"/>
                    <a:pt x="434" y="501"/>
                  </a:cubicBezTo>
                  <a:cubicBezTo>
                    <a:pt x="501" y="434"/>
                    <a:pt x="567" y="400"/>
                    <a:pt x="601" y="334"/>
                  </a:cubicBezTo>
                  <a:cubicBezTo>
                    <a:pt x="601" y="327"/>
                    <a:pt x="598" y="324"/>
                    <a:pt x="594" y="324"/>
                  </a:cubicBezTo>
                  <a:cubicBezTo>
                    <a:pt x="577" y="324"/>
                    <a:pt x="534" y="367"/>
                    <a:pt x="534" y="367"/>
                  </a:cubicBezTo>
                  <a:cubicBezTo>
                    <a:pt x="479" y="422"/>
                    <a:pt x="425" y="476"/>
                    <a:pt x="352" y="476"/>
                  </a:cubicBezTo>
                  <a:cubicBezTo>
                    <a:pt x="336" y="476"/>
                    <a:pt x="319" y="473"/>
                    <a:pt x="300" y="467"/>
                  </a:cubicBezTo>
                  <a:cubicBezTo>
                    <a:pt x="267" y="434"/>
                    <a:pt x="234" y="400"/>
                    <a:pt x="234" y="334"/>
                  </a:cubicBezTo>
                  <a:cubicBezTo>
                    <a:pt x="200" y="234"/>
                    <a:pt x="234" y="10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>
              <a:off x="2402725" y="1609750"/>
              <a:ext cx="6700" cy="5450"/>
            </a:xfrm>
            <a:custGeom>
              <a:avLst/>
              <a:gdLst/>
              <a:ahLst/>
              <a:cxnLst/>
              <a:rect l="l" t="t" r="r" b="b"/>
              <a:pathLst>
                <a:path w="268" h="218" extrusionOk="0">
                  <a:moveTo>
                    <a:pt x="95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67" y="108"/>
                    <a:pt x="134" y="174"/>
                    <a:pt x="200" y="208"/>
                  </a:cubicBezTo>
                  <a:cubicBezTo>
                    <a:pt x="200" y="214"/>
                    <a:pt x="203" y="217"/>
                    <a:pt x="207" y="217"/>
                  </a:cubicBezTo>
                  <a:cubicBezTo>
                    <a:pt x="224" y="217"/>
                    <a:pt x="267" y="174"/>
                    <a:pt x="267" y="174"/>
                  </a:cubicBezTo>
                  <a:cubicBezTo>
                    <a:pt x="234" y="108"/>
                    <a:pt x="167" y="41"/>
                    <a:pt x="100" y="8"/>
                  </a:cubicBezTo>
                  <a:cubicBezTo>
                    <a:pt x="100" y="3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>
              <a:off x="2415225" y="1448425"/>
              <a:ext cx="15050" cy="25600"/>
            </a:xfrm>
            <a:custGeom>
              <a:avLst/>
              <a:gdLst/>
              <a:ahLst/>
              <a:cxnLst/>
              <a:rect l="l" t="t" r="r" b="b"/>
              <a:pathLst>
                <a:path w="602" h="1024" extrusionOk="0">
                  <a:moveTo>
                    <a:pt x="479" y="1"/>
                  </a:moveTo>
                  <a:cubicBezTo>
                    <a:pt x="457" y="1"/>
                    <a:pt x="431" y="7"/>
                    <a:pt x="401" y="23"/>
                  </a:cubicBezTo>
                  <a:cubicBezTo>
                    <a:pt x="134" y="156"/>
                    <a:pt x="1" y="690"/>
                    <a:pt x="34" y="990"/>
                  </a:cubicBezTo>
                  <a:cubicBezTo>
                    <a:pt x="34" y="990"/>
                    <a:pt x="101" y="957"/>
                    <a:pt x="101" y="923"/>
                  </a:cubicBezTo>
                  <a:cubicBezTo>
                    <a:pt x="134" y="757"/>
                    <a:pt x="167" y="590"/>
                    <a:pt x="201" y="390"/>
                  </a:cubicBezTo>
                  <a:cubicBezTo>
                    <a:pt x="227" y="310"/>
                    <a:pt x="316" y="64"/>
                    <a:pt x="419" y="64"/>
                  </a:cubicBezTo>
                  <a:cubicBezTo>
                    <a:pt x="445" y="64"/>
                    <a:pt x="473" y="81"/>
                    <a:pt x="501" y="123"/>
                  </a:cubicBezTo>
                  <a:cubicBezTo>
                    <a:pt x="568" y="223"/>
                    <a:pt x="534" y="456"/>
                    <a:pt x="501" y="590"/>
                  </a:cubicBezTo>
                  <a:cubicBezTo>
                    <a:pt x="468" y="757"/>
                    <a:pt x="434" y="890"/>
                    <a:pt x="368" y="1023"/>
                  </a:cubicBezTo>
                  <a:cubicBezTo>
                    <a:pt x="368" y="1023"/>
                    <a:pt x="401" y="1023"/>
                    <a:pt x="434" y="990"/>
                  </a:cubicBezTo>
                  <a:cubicBezTo>
                    <a:pt x="534" y="790"/>
                    <a:pt x="601" y="556"/>
                    <a:pt x="601" y="323"/>
                  </a:cubicBezTo>
                  <a:cubicBezTo>
                    <a:pt x="601" y="210"/>
                    <a:pt x="601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>
              <a:off x="2430850" y="1455500"/>
              <a:ext cx="15250" cy="24350"/>
            </a:xfrm>
            <a:custGeom>
              <a:avLst/>
              <a:gdLst/>
              <a:ahLst/>
              <a:cxnLst/>
              <a:rect l="l" t="t" r="r" b="b"/>
              <a:pathLst>
                <a:path w="610" h="974" extrusionOk="0">
                  <a:moveTo>
                    <a:pt x="428" y="1"/>
                  </a:moveTo>
                  <a:cubicBezTo>
                    <a:pt x="295" y="1"/>
                    <a:pt x="61" y="255"/>
                    <a:pt x="9" y="307"/>
                  </a:cubicBezTo>
                  <a:cubicBezTo>
                    <a:pt x="3" y="313"/>
                    <a:pt x="0" y="316"/>
                    <a:pt x="0" y="316"/>
                  </a:cubicBezTo>
                  <a:cubicBezTo>
                    <a:pt x="1" y="316"/>
                    <a:pt x="49" y="273"/>
                    <a:pt x="76" y="273"/>
                  </a:cubicBezTo>
                  <a:cubicBezTo>
                    <a:pt x="125" y="224"/>
                    <a:pt x="265" y="67"/>
                    <a:pt x="361" y="67"/>
                  </a:cubicBezTo>
                  <a:cubicBezTo>
                    <a:pt x="396" y="67"/>
                    <a:pt x="425" y="87"/>
                    <a:pt x="443" y="140"/>
                  </a:cubicBezTo>
                  <a:cubicBezTo>
                    <a:pt x="476" y="207"/>
                    <a:pt x="443" y="340"/>
                    <a:pt x="376" y="440"/>
                  </a:cubicBezTo>
                  <a:cubicBezTo>
                    <a:pt x="310" y="640"/>
                    <a:pt x="176" y="774"/>
                    <a:pt x="76" y="974"/>
                  </a:cubicBezTo>
                  <a:cubicBezTo>
                    <a:pt x="76" y="974"/>
                    <a:pt x="143" y="941"/>
                    <a:pt x="143" y="907"/>
                  </a:cubicBezTo>
                  <a:cubicBezTo>
                    <a:pt x="276" y="707"/>
                    <a:pt x="610" y="340"/>
                    <a:pt x="510" y="73"/>
                  </a:cubicBezTo>
                  <a:cubicBezTo>
                    <a:pt x="495" y="21"/>
                    <a:pt x="465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>
              <a:off x="2438575" y="1465500"/>
              <a:ext cx="12525" cy="10425"/>
            </a:xfrm>
            <a:custGeom>
              <a:avLst/>
              <a:gdLst/>
              <a:ahLst/>
              <a:cxnLst/>
              <a:rect l="l" t="t" r="r" b="b"/>
              <a:pathLst>
                <a:path w="501" h="417" extrusionOk="0">
                  <a:moveTo>
                    <a:pt x="437" y="0"/>
                  </a:moveTo>
                  <a:cubicBezTo>
                    <a:pt x="426" y="0"/>
                    <a:pt x="415" y="2"/>
                    <a:pt x="401" y="7"/>
                  </a:cubicBezTo>
                  <a:cubicBezTo>
                    <a:pt x="334" y="40"/>
                    <a:pt x="268" y="74"/>
                    <a:pt x="201" y="107"/>
                  </a:cubicBezTo>
                  <a:cubicBezTo>
                    <a:pt x="134" y="174"/>
                    <a:pt x="67" y="240"/>
                    <a:pt x="1" y="274"/>
                  </a:cubicBezTo>
                  <a:cubicBezTo>
                    <a:pt x="1" y="285"/>
                    <a:pt x="8" y="288"/>
                    <a:pt x="18" y="288"/>
                  </a:cubicBezTo>
                  <a:cubicBezTo>
                    <a:pt x="38" y="288"/>
                    <a:pt x="67" y="274"/>
                    <a:pt x="67" y="274"/>
                  </a:cubicBezTo>
                  <a:cubicBezTo>
                    <a:pt x="92" y="224"/>
                    <a:pt x="247" y="81"/>
                    <a:pt x="338" y="81"/>
                  </a:cubicBezTo>
                  <a:cubicBezTo>
                    <a:pt x="369" y="81"/>
                    <a:pt x="392" y="98"/>
                    <a:pt x="401" y="140"/>
                  </a:cubicBezTo>
                  <a:cubicBezTo>
                    <a:pt x="434" y="207"/>
                    <a:pt x="334" y="340"/>
                    <a:pt x="301" y="407"/>
                  </a:cubicBezTo>
                  <a:cubicBezTo>
                    <a:pt x="301" y="414"/>
                    <a:pt x="302" y="416"/>
                    <a:pt x="305" y="416"/>
                  </a:cubicBezTo>
                  <a:cubicBezTo>
                    <a:pt x="314" y="416"/>
                    <a:pt x="341" y="374"/>
                    <a:pt x="368" y="374"/>
                  </a:cubicBezTo>
                  <a:cubicBezTo>
                    <a:pt x="401" y="307"/>
                    <a:pt x="468" y="240"/>
                    <a:pt x="468" y="140"/>
                  </a:cubicBezTo>
                  <a:cubicBezTo>
                    <a:pt x="496" y="83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>
              <a:off x="2430250" y="1436475"/>
              <a:ext cx="15850" cy="19200"/>
            </a:xfrm>
            <a:custGeom>
              <a:avLst/>
              <a:gdLst/>
              <a:ahLst/>
              <a:cxnLst/>
              <a:rect l="l" t="t" r="r" b="b"/>
              <a:pathLst>
                <a:path w="634" h="768" extrusionOk="0">
                  <a:moveTo>
                    <a:pt x="434" y="0"/>
                  </a:moveTo>
                  <a:cubicBezTo>
                    <a:pt x="367" y="34"/>
                    <a:pt x="267" y="167"/>
                    <a:pt x="200" y="234"/>
                  </a:cubicBezTo>
                  <a:cubicBezTo>
                    <a:pt x="100" y="334"/>
                    <a:pt x="0" y="434"/>
                    <a:pt x="0" y="567"/>
                  </a:cubicBezTo>
                  <a:cubicBezTo>
                    <a:pt x="0" y="567"/>
                    <a:pt x="33" y="534"/>
                    <a:pt x="33" y="534"/>
                  </a:cubicBezTo>
                  <a:cubicBezTo>
                    <a:pt x="87" y="427"/>
                    <a:pt x="292" y="60"/>
                    <a:pt x="440" y="60"/>
                  </a:cubicBezTo>
                  <a:cubicBezTo>
                    <a:pt x="475" y="60"/>
                    <a:pt x="508" y="82"/>
                    <a:pt x="534" y="134"/>
                  </a:cubicBezTo>
                  <a:cubicBezTo>
                    <a:pt x="634" y="334"/>
                    <a:pt x="467" y="601"/>
                    <a:pt x="400" y="768"/>
                  </a:cubicBezTo>
                  <a:cubicBezTo>
                    <a:pt x="400" y="768"/>
                    <a:pt x="467" y="734"/>
                    <a:pt x="467" y="701"/>
                  </a:cubicBezTo>
                  <a:cubicBezTo>
                    <a:pt x="534" y="567"/>
                    <a:pt x="634" y="367"/>
                    <a:pt x="634" y="200"/>
                  </a:cubicBezTo>
                  <a:cubicBezTo>
                    <a:pt x="634" y="100"/>
                    <a:pt x="567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>
              <a:off x="2446925" y="1444475"/>
              <a:ext cx="17525" cy="18225"/>
            </a:xfrm>
            <a:custGeom>
              <a:avLst/>
              <a:gdLst/>
              <a:ahLst/>
              <a:cxnLst/>
              <a:rect l="l" t="t" r="r" b="b"/>
              <a:pathLst>
                <a:path w="701" h="729" extrusionOk="0">
                  <a:moveTo>
                    <a:pt x="360" y="1"/>
                  </a:moveTo>
                  <a:cubicBezTo>
                    <a:pt x="298" y="1"/>
                    <a:pt x="249" y="32"/>
                    <a:pt x="200" y="81"/>
                  </a:cubicBezTo>
                  <a:cubicBezTo>
                    <a:pt x="134" y="114"/>
                    <a:pt x="0" y="214"/>
                    <a:pt x="0" y="281"/>
                  </a:cubicBezTo>
                  <a:cubicBezTo>
                    <a:pt x="81" y="200"/>
                    <a:pt x="184" y="53"/>
                    <a:pt x="309" y="53"/>
                  </a:cubicBezTo>
                  <a:cubicBezTo>
                    <a:pt x="338" y="53"/>
                    <a:pt x="369" y="61"/>
                    <a:pt x="401" y="81"/>
                  </a:cubicBezTo>
                  <a:cubicBezTo>
                    <a:pt x="467" y="114"/>
                    <a:pt x="434" y="214"/>
                    <a:pt x="401" y="281"/>
                  </a:cubicBezTo>
                  <a:cubicBezTo>
                    <a:pt x="334" y="448"/>
                    <a:pt x="234" y="581"/>
                    <a:pt x="134" y="714"/>
                  </a:cubicBezTo>
                  <a:cubicBezTo>
                    <a:pt x="134" y="724"/>
                    <a:pt x="139" y="728"/>
                    <a:pt x="147" y="728"/>
                  </a:cubicBezTo>
                  <a:cubicBezTo>
                    <a:pt x="167" y="728"/>
                    <a:pt x="200" y="705"/>
                    <a:pt x="200" y="681"/>
                  </a:cubicBezTo>
                  <a:cubicBezTo>
                    <a:pt x="300" y="581"/>
                    <a:pt x="701" y="114"/>
                    <a:pt x="434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>
              <a:off x="2457750" y="1452150"/>
              <a:ext cx="15875" cy="15200"/>
            </a:xfrm>
            <a:custGeom>
              <a:avLst/>
              <a:gdLst/>
              <a:ahLst/>
              <a:cxnLst/>
              <a:rect l="l" t="t" r="r" b="b"/>
              <a:pathLst>
                <a:path w="635" h="608" extrusionOk="0">
                  <a:moveTo>
                    <a:pt x="470" y="0"/>
                  </a:moveTo>
                  <a:cubicBezTo>
                    <a:pt x="399" y="0"/>
                    <a:pt x="292" y="78"/>
                    <a:pt x="234" y="107"/>
                  </a:cubicBezTo>
                  <a:cubicBezTo>
                    <a:pt x="168" y="141"/>
                    <a:pt x="68" y="207"/>
                    <a:pt x="1" y="307"/>
                  </a:cubicBezTo>
                  <a:cubicBezTo>
                    <a:pt x="1" y="314"/>
                    <a:pt x="4" y="317"/>
                    <a:pt x="8" y="317"/>
                  </a:cubicBezTo>
                  <a:cubicBezTo>
                    <a:pt x="25" y="317"/>
                    <a:pt x="68" y="274"/>
                    <a:pt x="68" y="274"/>
                  </a:cubicBezTo>
                  <a:cubicBezTo>
                    <a:pt x="134" y="174"/>
                    <a:pt x="268" y="74"/>
                    <a:pt x="401" y="74"/>
                  </a:cubicBezTo>
                  <a:cubicBezTo>
                    <a:pt x="501" y="74"/>
                    <a:pt x="501" y="174"/>
                    <a:pt x="501" y="241"/>
                  </a:cubicBezTo>
                  <a:cubicBezTo>
                    <a:pt x="435" y="407"/>
                    <a:pt x="334" y="507"/>
                    <a:pt x="234" y="608"/>
                  </a:cubicBezTo>
                  <a:lnTo>
                    <a:pt x="268" y="608"/>
                  </a:lnTo>
                  <a:cubicBezTo>
                    <a:pt x="368" y="507"/>
                    <a:pt x="435" y="407"/>
                    <a:pt x="501" y="307"/>
                  </a:cubicBezTo>
                  <a:cubicBezTo>
                    <a:pt x="535" y="241"/>
                    <a:pt x="635" y="74"/>
                    <a:pt x="501" y="7"/>
                  </a:cubicBezTo>
                  <a:cubicBezTo>
                    <a:pt x="492" y="2"/>
                    <a:pt x="481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>
              <a:off x="2413550" y="1417850"/>
              <a:ext cx="37800" cy="30325"/>
            </a:xfrm>
            <a:custGeom>
              <a:avLst/>
              <a:gdLst/>
              <a:ahLst/>
              <a:cxnLst/>
              <a:rect l="l" t="t" r="r" b="b"/>
              <a:pathLst>
                <a:path w="1512" h="1213" extrusionOk="0">
                  <a:moveTo>
                    <a:pt x="1267" y="1"/>
                  </a:moveTo>
                  <a:cubicBezTo>
                    <a:pt x="1248" y="1"/>
                    <a:pt x="1226" y="4"/>
                    <a:pt x="1202" y="11"/>
                  </a:cubicBezTo>
                  <a:cubicBezTo>
                    <a:pt x="1035" y="45"/>
                    <a:pt x="868" y="278"/>
                    <a:pt x="835" y="445"/>
                  </a:cubicBezTo>
                  <a:cubicBezTo>
                    <a:pt x="868" y="345"/>
                    <a:pt x="935" y="245"/>
                    <a:pt x="1002" y="178"/>
                  </a:cubicBezTo>
                  <a:cubicBezTo>
                    <a:pt x="1068" y="95"/>
                    <a:pt x="1152" y="45"/>
                    <a:pt x="1218" y="45"/>
                  </a:cubicBezTo>
                  <a:cubicBezTo>
                    <a:pt x="1285" y="45"/>
                    <a:pt x="1335" y="95"/>
                    <a:pt x="1335" y="212"/>
                  </a:cubicBezTo>
                  <a:cubicBezTo>
                    <a:pt x="1335" y="378"/>
                    <a:pt x="1269" y="545"/>
                    <a:pt x="1235" y="745"/>
                  </a:cubicBezTo>
                  <a:cubicBezTo>
                    <a:pt x="1235" y="745"/>
                    <a:pt x="1269" y="712"/>
                    <a:pt x="1302" y="679"/>
                  </a:cubicBezTo>
                  <a:cubicBezTo>
                    <a:pt x="1364" y="555"/>
                    <a:pt x="1512" y="1"/>
                    <a:pt x="1267" y="1"/>
                  </a:cubicBezTo>
                  <a:close/>
                  <a:moveTo>
                    <a:pt x="598" y="176"/>
                  </a:moveTo>
                  <a:cubicBezTo>
                    <a:pt x="539" y="176"/>
                    <a:pt x="472" y="198"/>
                    <a:pt x="401" y="245"/>
                  </a:cubicBezTo>
                  <a:cubicBezTo>
                    <a:pt x="101" y="412"/>
                    <a:pt x="1" y="912"/>
                    <a:pt x="201" y="1212"/>
                  </a:cubicBezTo>
                  <a:cubicBezTo>
                    <a:pt x="201" y="1212"/>
                    <a:pt x="268" y="1179"/>
                    <a:pt x="234" y="1179"/>
                  </a:cubicBezTo>
                  <a:cubicBezTo>
                    <a:pt x="201" y="1012"/>
                    <a:pt x="168" y="845"/>
                    <a:pt x="201" y="679"/>
                  </a:cubicBezTo>
                  <a:cubicBezTo>
                    <a:pt x="229" y="514"/>
                    <a:pt x="324" y="236"/>
                    <a:pt x="487" y="236"/>
                  </a:cubicBezTo>
                  <a:cubicBezTo>
                    <a:pt x="522" y="236"/>
                    <a:pt x="560" y="249"/>
                    <a:pt x="601" y="278"/>
                  </a:cubicBezTo>
                  <a:cubicBezTo>
                    <a:pt x="735" y="378"/>
                    <a:pt x="735" y="545"/>
                    <a:pt x="701" y="679"/>
                  </a:cubicBezTo>
                  <a:cubicBezTo>
                    <a:pt x="701" y="845"/>
                    <a:pt x="668" y="1012"/>
                    <a:pt x="635" y="1179"/>
                  </a:cubicBezTo>
                  <a:cubicBezTo>
                    <a:pt x="635" y="1179"/>
                    <a:pt x="701" y="1146"/>
                    <a:pt x="701" y="1112"/>
                  </a:cubicBezTo>
                  <a:cubicBezTo>
                    <a:pt x="768" y="912"/>
                    <a:pt x="835" y="679"/>
                    <a:pt x="835" y="478"/>
                  </a:cubicBezTo>
                  <a:cubicBezTo>
                    <a:pt x="835" y="478"/>
                    <a:pt x="835" y="445"/>
                    <a:pt x="835" y="445"/>
                  </a:cubicBezTo>
                  <a:cubicBezTo>
                    <a:pt x="835" y="412"/>
                    <a:pt x="835" y="412"/>
                    <a:pt x="835" y="378"/>
                  </a:cubicBezTo>
                  <a:cubicBezTo>
                    <a:pt x="792" y="249"/>
                    <a:pt x="707" y="176"/>
                    <a:pt x="598" y="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>
              <a:off x="2454425" y="1424800"/>
              <a:ext cx="9200" cy="17525"/>
            </a:xfrm>
            <a:custGeom>
              <a:avLst/>
              <a:gdLst/>
              <a:ahLst/>
              <a:cxnLst/>
              <a:rect l="l" t="t" r="r" b="b"/>
              <a:pathLst>
                <a:path w="368" h="701" extrusionOk="0">
                  <a:moveTo>
                    <a:pt x="334" y="0"/>
                  </a:moveTo>
                  <a:cubicBezTo>
                    <a:pt x="234" y="34"/>
                    <a:pt x="134" y="67"/>
                    <a:pt x="34" y="134"/>
                  </a:cubicBezTo>
                  <a:cubicBezTo>
                    <a:pt x="34" y="134"/>
                    <a:pt x="13" y="155"/>
                    <a:pt x="0" y="167"/>
                  </a:cubicBezTo>
                  <a:lnTo>
                    <a:pt x="0" y="167"/>
                  </a:lnTo>
                  <a:cubicBezTo>
                    <a:pt x="30" y="167"/>
                    <a:pt x="165" y="62"/>
                    <a:pt x="242" y="62"/>
                  </a:cubicBezTo>
                  <a:cubicBezTo>
                    <a:pt x="251" y="62"/>
                    <a:pt x="260" y="63"/>
                    <a:pt x="267" y="67"/>
                  </a:cubicBezTo>
                  <a:cubicBezTo>
                    <a:pt x="334" y="67"/>
                    <a:pt x="267" y="267"/>
                    <a:pt x="267" y="301"/>
                  </a:cubicBezTo>
                  <a:cubicBezTo>
                    <a:pt x="234" y="467"/>
                    <a:pt x="167" y="601"/>
                    <a:pt x="101" y="701"/>
                  </a:cubicBezTo>
                  <a:cubicBezTo>
                    <a:pt x="101" y="701"/>
                    <a:pt x="134" y="701"/>
                    <a:pt x="167" y="667"/>
                  </a:cubicBezTo>
                  <a:cubicBezTo>
                    <a:pt x="334" y="467"/>
                    <a:pt x="367" y="234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>
              <a:off x="2462775" y="1430500"/>
              <a:ext cx="19950" cy="20175"/>
            </a:xfrm>
            <a:custGeom>
              <a:avLst/>
              <a:gdLst/>
              <a:ahLst/>
              <a:cxnLst/>
              <a:rect l="l" t="t" r="r" b="b"/>
              <a:pathLst>
                <a:path w="798" h="807" extrusionOk="0">
                  <a:moveTo>
                    <a:pt x="648" y="1"/>
                  </a:moveTo>
                  <a:cubicBezTo>
                    <a:pt x="634" y="1"/>
                    <a:pt x="618" y="2"/>
                    <a:pt x="600" y="6"/>
                  </a:cubicBezTo>
                  <a:cubicBezTo>
                    <a:pt x="334" y="73"/>
                    <a:pt x="133" y="339"/>
                    <a:pt x="0" y="540"/>
                  </a:cubicBezTo>
                  <a:cubicBezTo>
                    <a:pt x="0" y="540"/>
                    <a:pt x="33" y="506"/>
                    <a:pt x="67" y="506"/>
                  </a:cubicBezTo>
                  <a:cubicBezTo>
                    <a:pt x="167" y="373"/>
                    <a:pt x="367" y="73"/>
                    <a:pt x="534" y="73"/>
                  </a:cubicBezTo>
                  <a:cubicBezTo>
                    <a:pt x="551" y="68"/>
                    <a:pt x="568" y="66"/>
                    <a:pt x="583" y="66"/>
                  </a:cubicBezTo>
                  <a:cubicBezTo>
                    <a:pt x="683" y="66"/>
                    <a:pt x="729" y="157"/>
                    <a:pt x="701" y="273"/>
                  </a:cubicBezTo>
                  <a:cubicBezTo>
                    <a:pt x="667" y="473"/>
                    <a:pt x="534" y="640"/>
                    <a:pt x="434" y="806"/>
                  </a:cubicBezTo>
                  <a:cubicBezTo>
                    <a:pt x="434" y="806"/>
                    <a:pt x="467" y="773"/>
                    <a:pt x="467" y="773"/>
                  </a:cubicBezTo>
                  <a:cubicBezTo>
                    <a:pt x="600" y="640"/>
                    <a:pt x="734" y="473"/>
                    <a:pt x="767" y="273"/>
                  </a:cubicBezTo>
                  <a:cubicBezTo>
                    <a:pt x="797" y="123"/>
                    <a:pt x="773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>
              <a:off x="2427750" y="1399775"/>
              <a:ext cx="18350" cy="24200"/>
            </a:xfrm>
            <a:custGeom>
              <a:avLst/>
              <a:gdLst/>
              <a:ahLst/>
              <a:cxnLst/>
              <a:rect l="l" t="t" r="r" b="b"/>
              <a:pathLst>
                <a:path w="734" h="968" extrusionOk="0">
                  <a:moveTo>
                    <a:pt x="531" y="1"/>
                  </a:moveTo>
                  <a:cubicBezTo>
                    <a:pt x="500" y="1"/>
                    <a:pt x="467" y="12"/>
                    <a:pt x="434" y="34"/>
                  </a:cubicBezTo>
                  <a:cubicBezTo>
                    <a:pt x="167" y="234"/>
                    <a:pt x="0" y="668"/>
                    <a:pt x="67" y="968"/>
                  </a:cubicBezTo>
                  <a:cubicBezTo>
                    <a:pt x="67" y="968"/>
                    <a:pt x="100" y="968"/>
                    <a:pt x="100" y="935"/>
                  </a:cubicBezTo>
                  <a:cubicBezTo>
                    <a:pt x="100" y="801"/>
                    <a:pt x="133" y="668"/>
                    <a:pt x="167" y="568"/>
                  </a:cubicBezTo>
                  <a:cubicBezTo>
                    <a:pt x="167" y="477"/>
                    <a:pt x="305" y="54"/>
                    <a:pt x="455" y="54"/>
                  </a:cubicBezTo>
                  <a:cubicBezTo>
                    <a:pt x="470" y="54"/>
                    <a:pt x="485" y="58"/>
                    <a:pt x="500" y="67"/>
                  </a:cubicBezTo>
                  <a:cubicBezTo>
                    <a:pt x="701" y="201"/>
                    <a:pt x="567" y="601"/>
                    <a:pt x="534" y="768"/>
                  </a:cubicBezTo>
                  <a:cubicBezTo>
                    <a:pt x="534" y="768"/>
                    <a:pt x="567" y="768"/>
                    <a:pt x="600" y="734"/>
                  </a:cubicBezTo>
                  <a:cubicBezTo>
                    <a:pt x="667" y="568"/>
                    <a:pt x="734" y="301"/>
                    <a:pt x="667" y="134"/>
                  </a:cubicBezTo>
                  <a:cubicBezTo>
                    <a:pt x="645" y="45"/>
                    <a:pt x="593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>
              <a:off x="2401050" y="1405950"/>
              <a:ext cx="28250" cy="19700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885" y="1"/>
                  </a:moveTo>
                  <a:cubicBezTo>
                    <a:pt x="842" y="1"/>
                    <a:pt x="793" y="17"/>
                    <a:pt x="734" y="54"/>
                  </a:cubicBezTo>
                  <a:cubicBezTo>
                    <a:pt x="601" y="121"/>
                    <a:pt x="501" y="321"/>
                    <a:pt x="501" y="521"/>
                  </a:cubicBezTo>
                  <a:cubicBezTo>
                    <a:pt x="475" y="389"/>
                    <a:pt x="407" y="257"/>
                    <a:pt x="297" y="257"/>
                  </a:cubicBezTo>
                  <a:cubicBezTo>
                    <a:pt x="268" y="257"/>
                    <a:pt x="236" y="266"/>
                    <a:pt x="201" y="287"/>
                  </a:cubicBezTo>
                  <a:cubicBezTo>
                    <a:pt x="34" y="387"/>
                    <a:pt x="1" y="588"/>
                    <a:pt x="67" y="754"/>
                  </a:cubicBezTo>
                  <a:cubicBezTo>
                    <a:pt x="77" y="764"/>
                    <a:pt x="87" y="768"/>
                    <a:pt x="96" y="768"/>
                  </a:cubicBezTo>
                  <a:cubicBezTo>
                    <a:pt x="117" y="768"/>
                    <a:pt x="134" y="745"/>
                    <a:pt x="134" y="721"/>
                  </a:cubicBezTo>
                  <a:cubicBezTo>
                    <a:pt x="106" y="665"/>
                    <a:pt x="78" y="307"/>
                    <a:pt x="206" y="307"/>
                  </a:cubicBezTo>
                  <a:cubicBezTo>
                    <a:pt x="231" y="307"/>
                    <a:pt x="262" y="321"/>
                    <a:pt x="301" y="354"/>
                  </a:cubicBezTo>
                  <a:cubicBezTo>
                    <a:pt x="401" y="454"/>
                    <a:pt x="401" y="621"/>
                    <a:pt x="468" y="754"/>
                  </a:cubicBezTo>
                  <a:cubicBezTo>
                    <a:pt x="468" y="754"/>
                    <a:pt x="501" y="754"/>
                    <a:pt x="534" y="721"/>
                  </a:cubicBezTo>
                  <a:cubicBezTo>
                    <a:pt x="534" y="754"/>
                    <a:pt x="534" y="754"/>
                    <a:pt x="534" y="788"/>
                  </a:cubicBezTo>
                  <a:cubicBezTo>
                    <a:pt x="534" y="788"/>
                    <a:pt x="568" y="754"/>
                    <a:pt x="568" y="754"/>
                  </a:cubicBezTo>
                  <a:cubicBezTo>
                    <a:pt x="598" y="632"/>
                    <a:pt x="573" y="37"/>
                    <a:pt x="797" y="37"/>
                  </a:cubicBezTo>
                  <a:cubicBezTo>
                    <a:pt x="819" y="37"/>
                    <a:pt x="842" y="42"/>
                    <a:pt x="868" y="54"/>
                  </a:cubicBezTo>
                  <a:cubicBezTo>
                    <a:pt x="1068" y="154"/>
                    <a:pt x="1068" y="487"/>
                    <a:pt x="1068" y="654"/>
                  </a:cubicBezTo>
                  <a:cubicBezTo>
                    <a:pt x="1068" y="654"/>
                    <a:pt x="1101" y="621"/>
                    <a:pt x="1101" y="621"/>
                  </a:cubicBezTo>
                  <a:cubicBezTo>
                    <a:pt x="1129" y="452"/>
                    <a:pt x="1110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>
              <a:off x="2409400" y="14339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>
              <a:off x="2401050" y="1393450"/>
              <a:ext cx="16700" cy="19225"/>
            </a:xfrm>
            <a:custGeom>
              <a:avLst/>
              <a:gdLst/>
              <a:ahLst/>
              <a:cxnLst/>
              <a:rect l="l" t="t" r="r" b="b"/>
              <a:pathLst>
                <a:path w="668" h="769" extrusionOk="0">
                  <a:moveTo>
                    <a:pt x="478" y="1"/>
                  </a:moveTo>
                  <a:cubicBezTo>
                    <a:pt x="428" y="1"/>
                    <a:pt x="375" y="33"/>
                    <a:pt x="334" y="53"/>
                  </a:cubicBezTo>
                  <a:cubicBezTo>
                    <a:pt x="134" y="220"/>
                    <a:pt x="1" y="520"/>
                    <a:pt x="101" y="754"/>
                  </a:cubicBezTo>
                  <a:cubicBezTo>
                    <a:pt x="101" y="765"/>
                    <a:pt x="104" y="769"/>
                    <a:pt x="109" y="769"/>
                  </a:cubicBezTo>
                  <a:cubicBezTo>
                    <a:pt x="119" y="769"/>
                    <a:pt x="134" y="754"/>
                    <a:pt x="134" y="754"/>
                  </a:cubicBezTo>
                  <a:cubicBezTo>
                    <a:pt x="167" y="520"/>
                    <a:pt x="134" y="220"/>
                    <a:pt x="334" y="87"/>
                  </a:cubicBezTo>
                  <a:cubicBezTo>
                    <a:pt x="367" y="70"/>
                    <a:pt x="396" y="63"/>
                    <a:pt x="421" y="63"/>
                  </a:cubicBezTo>
                  <a:cubicBezTo>
                    <a:pt x="601" y="63"/>
                    <a:pt x="601" y="437"/>
                    <a:pt x="601" y="554"/>
                  </a:cubicBezTo>
                  <a:cubicBezTo>
                    <a:pt x="601" y="520"/>
                    <a:pt x="634" y="520"/>
                    <a:pt x="634" y="520"/>
                  </a:cubicBezTo>
                  <a:cubicBezTo>
                    <a:pt x="634" y="387"/>
                    <a:pt x="668" y="154"/>
                    <a:pt x="568" y="53"/>
                  </a:cubicBezTo>
                  <a:cubicBezTo>
                    <a:pt x="541" y="14"/>
                    <a:pt x="510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>
              <a:off x="2422725" y="1403125"/>
              <a:ext cx="7550" cy="3350"/>
            </a:xfrm>
            <a:custGeom>
              <a:avLst/>
              <a:gdLst/>
              <a:ahLst/>
              <a:cxnLst/>
              <a:rect l="l" t="t" r="r" b="b"/>
              <a:pathLst>
                <a:path w="302" h="134" extrusionOk="0">
                  <a:moveTo>
                    <a:pt x="68" y="0"/>
                  </a:moveTo>
                  <a:cubicBezTo>
                    <a:pt x="68" y="0"/>
                    <a:pt x="1" y="67"/>
                    <a:pt x="1" y="67"/>
                  </a:cubicBezTo>
                  <a:cubicBezTo>
                    <a:pt x="68" y="67"/>
                    <a:pt x="101" y="67"/>
                    <a:pt x="168" y="100"/>
                  </a:cubicBezTo>
                  <a:cubicBezTo>
                    <a:pt x="201" y="133"/>
                    <a:pt x="234" y="133"/>
                    <a:pt x="268" y="133"/>
                  </a:cubicBezTo>
                  <a:cubicBezTo>
                    <a:pt x="268" y="133"/>
                    <a:pt x="301" y="133"/>
                    <a:pt x="301" y="100"/>
                  </a:cubicBezTo>
                  <a:cubicBezTo>
                    <a:pt x="268" y="33"/>
                    <a:pt x="13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>
              <a:off x="2436900" y="1487175"/>
              <a:ext cx="20625" cy="15200"/>
            </a:xfrm>
            <a:custGeom>
              <a:avLst/>
              <a:gdLst/>
              <a:ahLst/>
              <a:cxnLst/>
              <a:rect l="l" t="t" r="r" b="b"/>
              <a:pathLst>
                <a:path w="825" h="608" extrusionOk="0">
                  <a:moveTo>
                    <a:pt x="660" y="1"/>
                  </a:moveTo>
                  <a:cubicBezTo>
                    <a:pt x="471" y="1"/>
                    <a:pt x="155" y="130"/>
                    <a:pt x="68" y="174"/>
                  </a:cubicBezTo>
                  <a:cubicBezTo>
                    <a:pt x="68" y="174"/>
                    <a:pt x="1" y="241"/>
                    <a:pt x="34" y="241"/>
                  </a:cubicBezTo>
                  <a:cubicBezTo>
                    <a:pt x="201" y="141"/>
                    <a:pt x="435" y="40"/>
                    <a:pt x="601" y="40"/>
                  </a:cubicBezTo>
                  <a:cubicBezTo>
                    <a:pt x="768" y="74"/>
                    <a:pt x="735" y="174"/>
                    <a:pt x="668" y="274"/>
                  </a:cubicBezTo>
                  <a:cubicBezTo>
                    <a:pt x="568" y="407"/>
                    <a:pt x="368" y="474"/>
                    <a:pt x="201" y="574"/>
                  </a:cubicBezTo>
                  <a:cubicBezTo>
                    <a:pt x="201" y="574"/>
                    <a:pt x="168" y="608"/>
                    <a:pt x="168" y="608"/>
                  </a:cubicBezTo>
                  <a:cubicBezTo>
                    <a:pt x="301" y="541"/>
                    <a:pt x="468" y="474"/>
                    <a:pt x="568" y="374"/>
                  </a:cubicBezTo>
                  <a:cubicBezTo>
                    <a:pt x="635" y="307"/>
                    <a:pt x="768" y="241"/>
                    <a:pt x="802" y="141"/>
                  </a:cubicBezTo>
                  <a:cubicBezTo>
                    <a:pt x="825" y="37"/>
                    <a:pt x="760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>
              <a:off x="2451100" y="1496725"/>
              <a:ext cx="13350" cy="12325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284" y="0"/>
                  </a:moveTo>
                  <a:cubicBezTo>
                    <a:pt x="234" y="0"/>
                    <a:pt x="183" y="9"/>
                    <a:pt x="133" y="25"/>
                  </a:cubicBezTo>
                  <a:cubicBezTo>
                    <a:pt x="100" y="25"/>
                    <a:pt x="67" y="59"/>
                    <a:pt x="67" y="59"/>
                  </a:cubicBezTo>
                  <a:cubicBezTo>
                    <a:pt x="33" y="59"/>
                    <a:pt x="0" y="92"/>
                    <a:pt x="33" y="92"/>
                  </a:cubicBezTo>
                  <a:cubicBezTo>
                    <a:pt x="133" y="92"/>
                    <a:pt x="267" y="92"/>
                    <a:pt x="367" y="125"/>
                  </a:cubicBezTo>
                  <a:cubicBezTo>
                    <a:pt x="434" y="192"/>
                    <a:pt x="400" y="226"/>
                    <a:pt x="367" y="292"/>
                  </a:cubicBezTo>
                  <a:cubicBezTo>
                    <a:pt x="300" y="359"/>
                    <a:pt x="200" y="392"/>
                    <a:pt x="133" y="426"/>
                  </a:cubicBezTo>
                  <a:cubicBezTo>
                    <a:pt x="100" y="426"/>
                    <a:pt x="33" y="492"/>
                    <a:pt x="67" y="492"/>
                  </a:cubicBezTo>
                  <a:cubicBezTo>
                    <a:pt x="133" y="492"/>
                    <a:pt x="234" y="426"/>
                    <a:pt x="300" y="392"/>
                  </a:cubicBezTo>
                  <a:cubicBezTo>
                    <a:pt x="367" y="326"/>
                    <a:pt x="434" y="259"/>
                    <a:pt x="467" y="192"/>
                  </a:cubicBezTo>
                  <a:cubicBezTo>
                    <a:pt x="534" y="125"/>
                    <a:pt x="534" y="59"/>
                    <a:pt x="434" y="25"/>
                  </a:cubicBezTo>
                  <a:cubicBezTo>
                    <a:pt x="384" y="9"/>
                    <a:pt x="334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>
              <a:off x="2456550" y="1484850"/>
              <a:ext cx="20425" cy="13350"/>
            </a:xfrm>
            <a:custGeom>
              <a:avLst/>
              <a:gdLst/>
              <a:ahLst/>
              <a:cxnLst/>
              <a:rect l="l" t="t" r="r" b="b"/>
              <a:pathLst>
                <a:path w="817" h="534" extrusionOk="0">
                  <a:moveTo>
                    <a:pt x="70" y="147"/>
                  </a:moveTo>
                  <a:cubicBezTo>
                    <a:pt x="50" y="152"/>
                    <a:pt x="32" y="159"/>
                    <a:pt x="16" y="167"/>
                  </a:cubicBezTo>
                  <a:cubicBezTo>
                    <a:pt x="4" y="189"/>
                    <a:pt x="1" y="196"/>
                    <a:pt x="2" y="196"/>
                  </a:cubicBezTo>
                  <a:cubicBezTo>
                    <a:pt x="4" y="196"/>
                    <a:pt x="27" y="167"/>
                    <a:pt x="49" y="167"/>
                  </a:cubicBezTo>
                  <a:cubicBezTo>
                    <a:pt x="56" y="160"/>
                    <a:pt x="63" y="153"/>
                    <a:pt x="70" y="147"/>
                  </a:cubicBezTo>
                  <a:close/>
                  <a:moveTo>
                    <a:pt x="578" y="0"/>
                  </a:moveTo>
                  <a:cubicBezTo>
                    <a:pt x="499" y="0"/>
                    <a:pt x="416" y="17"/>
                    <a:pt x="382" y="33"/>
                  </a:cubicBezTo>
                  <a:cubicBezTo>
                    <a:pt x="258" y="64"/>
                    <a:pt x="163" y="67"/>
                    <a:pt x="70" y="147"/>
                  </a:cubicBezTo>
                  <a:lnTo>
                    <a:pt x="70" y="147"/>
                  </a:lnTo>
                  <a:cubicBezTo>
                    <a:pt x="130" y="131"/>
                    <a:pt x="199" y="125"/>
                    <a:pt x="249" y="100"/>
                  </a:cubicBezTo>
                  <a:cubicBezTo>
                    <a:pt x="349" y="100"/>
                    <a:pt x="416" y="100"/>
                    <a:pt x="483" y="67"/>
                  </a:cubicBezTo>
                  <a:cubicBezTo>
                    <a:pt x="549" y="67"/>
                    <a:pt x="683" y="67"/>
                    <a:pt x="683" y="167"/>
                  </a:cubicBezTo>
                  <a:cubicBezTo>
                    <a:pt x="683" y="300"/>
                    <a:pt x="516" y="434"/>
                    <a:pt x="416" y="467"/>
                  </a:cubicBezTo>
                  <a:cubicBezTo>
                    <a:pt x="382" y="467"/>
                    <a:pt x="349" y="534"/>
                    <a:pt x="349" y="534"/>
                  </a:cubicBezTo>
                  <a:cubicBezTo>
                    <a:pt x="449" y="500"/>
                    <a:pt x="549" y="434"/>
                    <a:pt x="616" y="367"/>
                  </a:cubicBezTo>
                  <a:cubicBezTo>
                    <a:pt x="683" y="300"/>
                    <a:pt x="816" y="133"/>
                    <a:pt x="749" y="67"/>
                  </a:cubicBezTo>
                  <a:cubicBezTo>
                    <a:pt x="733" y="17"/>
                    <a:pt x="658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>
              <a:off x="2457750" y="1470525"/>
              <a:ext cx="29225" cy="16000"/>
            </a:xfrm>
            <a:custGeom>
              <a:avLst/>
              <a:gdLst/>
              <a:ahLst/>
              <a:cxnLst/>
              <a:rect l="l" t="t" r="r" b="b"/>
              <a:pathLst>
                <a:path w="1169" h="640" extrusionOk="0">
                  <a:moveTo>
                    <a:pt x="358" y="1"/>
                  </a:moveTo>
                  <a:cubicBezTo>
                    <a:pt x="300" y="1"/>
                    <a:pt x="240" y="20"/>
                    <a:pt x="201" y="39"/>
                  </a:cubicBezTo>
                  <a:cubicBezTo>
                    <a:pt x="168" y="39"/>
                    <a:pt x="134" y="106"/>
                    <a:pt x="134" y="106"/>
                  </a:cubicBezTo>
                  <a:cubicBezTo>
                    <a:pt x="179" y="91"/>
                    <a:pt x="244" y="76"/>
                    <a:pt x="299" y="76"/>
                  </a:cubicBezTo>
                  <a:cubicBezTo>
                    <a:pt x="367" y="76"/>
                    <a:pt x="420" y="99"/>
                    <a:pt x="401" y="173"/>
                  </a:cubicBezTo>
                  <a:cubicBezTo>
                    <a:pt x="368" y="373"/>
                    <a:pt x="201" y="473"/>
                    <a:pt x="68" y="573"/>
                  </a:cubicBezTo>
                  <a:cubicBezTo>
                    <a:pt x="68" y="573"/>
                    <a:pt x="1" y="606"/>
                    <a:pt x="34" y="606"/>
                  </a:cubicBezTo>
                  <a:cubicBezTo>
                    <a:pt x="201" y="506"/>
                    <a:pt x="334" y="406"/>
                    <a:pt x="435" y="239"/>
                  </a:cubicBezTo>
                  <a:cubicBezTo>
                    <a:pt x="468" y="239"/>
                    <a:pt x="468" y="206"/>
                    <a:pt x="501" y="173"/>
                  </a:cubicBezTo>
                  <a:cubicBezTo>
                    <a:pt x="635" y="106"/>
                    <a:pt x="768" y="73"/>
                    <a:pt x="902" y="73"/>
                  </a:cubicBezTo>
                  <a:cubicBezTo>
                    <a:pt x="1002" y="106"/>
                    <a:pt x="1102" y="139"/>
                    <a:pt x="1035" y="273"/>
                  </a:cubicBezTo>
                  <a:cubicBezTo>
                    <a:pt x="1002" y="406"/>
                    <a:pt x="801" y="540"/>
                    <a:pt x="668" y="606"/>
                  </a:cubicBezTo>
                  <a:cubicBezTo>
                    <a:pt x="668" y="606"/>
                    <a:pt x="635" y="640"/>
                    <a:pt x="635" y="640"/>
                  </a:cubicBezTo>
                  <a:cubicBezTo>
                    <a:pt x="735" y="606"/>
                    <a:pt x="835" y="540"/>
                    <a:pt x="935" y="440"/>
                  </a:cubicBezTo>
                  <a:cubicBezTo>
                    <a:pt x="1002" y="373"/>
                    <a:pt x="1168" y="239"/>
                    <a:pt x="1168" y="139"/>
                  </a:cubicBezTo>
                  <a:cubicBezTo>
                    <a:pt x="1168" y="6"/>
                    <a:pt x="968" y="6"/>
                    <a:pt x="868" y="6"/>
                  </a:cubicBezTo>
                  <a:cubicBezTo>
                    <a:pt x="735" y="6"/>
                    <a:pt x="635" y="73"/>
                    <a:pt x="501" y="139"/>
                  </a:cubicBezTo>
                  <a:cubicBezTo>
                    <a:pt x="501" y="106"/>
                    <a:pt x="501" y="73"/>
                    <a:pt x="468" y="39"/>
                  </a:cubicBezTo>
                  <a:cubicBezTo>
                    <a:pt x="440" y="11"/>
                    <a:pt x="400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>
              <a:off x="2471925" y="1483025"/>
              <a:ext cx="25050" cy="29075"/>
            </a:xfrm>
            <a:custGeom>
              <a:avLst/>
              <a:gdLst/>
              <a:ahLst/>
              <a:cxnLst/>
              <a:rect l="l" t="t" r="r" b="b"/>
              <a:pathLst>
                <a:path w="1002" h="1163" extrusionOk="0">
                  <a:moveTo>
                    <a:pt x="628" y="1"/>
                  </a:moveTo>
                  <a:cubicBezTo>
                    <a:pt x="557" y="1"/>
                    <a:pt x="488" y="6"/>
                    <a:pt x="435" y="6"/>
                  </a:cubicBezTo>
                  <a:cubicBezTo>
                    <a:pt x="401" y="6"/>
                    <a:pt x="335" y="73"/>
                    <a:pt x="335" y="73"/>
                  </a:cubicBezTo>
                  <a:cubicBezTo>
                    <a:pt x="379" y="73"/>
                    <a:pt x="438" y="69"/>
                    <a:pt x="500" y="69"/>
                  </a:cubicBezTo>
                  <a:cubicBezTo>
                    <a:pt x="624" y="69"/>
                    <a:pt x="757" y="84"/>
                    <a:pt x="802" y="173"/>
                  </a:cubicBezTo>
                  <a:cubicBezTo>
                    <a:pt x="835" y="173"/>
                    <a:pt x="835" y="206"/>
                    <a:pt x="802" y="240"/>
                  </a:cubicBezTo>
                  <a:cubicBezTo>
                    <a:pt x="802" y="307"/>
                    <a:pt x="568" y="473"/>
                    <a:pt x="501" y="507"/>
                  </a:cubicBezTo>
                  <a:cubicBezTo>
                    <a:pt x="401" y="540"/>
                    <a:pt x="268" y="573"/>
                    <a:pt x="168" y="607"/>
                  </a:cubicBezTo>
                  <a:cubicBezTo>
                    <a:pt x="168" y="607"/>
                    <a:pt x="101" y="640"/>
                    <a:pt x="101" y="640"/>
                  </a:cubicBezTo>
                  <a:lnTo>
                    <a:pt x="201" y="640"/>
                  </a:lnTo>
                  <a:cubicBezTo>
                    <a:pt x="168" y="640"/>
                    <a:pt x="101" y="740"/>
                    <a:pt x="101" y="740"/>
                  </a:cubicBezTo>
                  <a:cubicBezTo>
                    <a:pt x="125" y="732"/>
                    <a:pt x="158" y="728"/>
                    <a:pt x="195" y="728"/>
                  </a:cubicBezTo>
                  <a:cubicBezTo>
                    <a:pt x="314" y="728"/>
                    <a:pt x="476" y="772"/>
                    <a:pt x="501" y="874"/>
                  </a:cubicBezTo>
                  <a:cubicBezTo>
                    <a:pt x="527" y="1055"/>
                    <a:pt x="311" y="1075"/>
                    <a:pt x="167" y="1075"/>
                  </a:cubicBezTo>
                  <a:cubicBezTo>
                    <a:pt x="125" y="1075"/>
                    <a:pt x="90" y="1074"/>
                    <a:pt x="68" y="1074"/>
                  </a:cubicBezTo>
                  <a:cubicBezTo>
                    <a:pt x="34" y="1074"/>
                    <a:pt x="1" y="1107"/>
                    <a:pt x="1" y="1107"/>
                  </a:cubicBezTo>
                  <a:cubicBezTo>
                    <a:pt x="50" y="1146"/>
                    <a:pt x="107" y="1162"/>
                    <a:pt x="167" y="1162"/>
                  </a:cubicBezTo>
                  <a:cubicBezTo>
                    <a:pt x="313" y="1162"/>
                    <a:pt x="474" y="1068"/>
                    <a:pt x="568" y="974"/>
                  </a:cubicBezTo>
                  <a:cubicBezTo>
                    <a:pt x="768" y="740"/>
                    <a:pt x="401" y="640"/>
                    <a:pt x="234" y="640"/>
                  </a:cubicBezTo>
                  <a:cubicBezTo>
                    <a:pt x="435" y="607"/>
                    <a:pt x="668" y="473"/>
                    <a:pt x="802" y="340"/>
                  </a:cubicBezTo>
                  <a:cubicBezTo>
                    <a:pt x="868" y="273"/>
                    <a:pt x="1002" y="140"/>
                    <a:pt x="902" y="73"/>
                  </a:cubicBezTo>
                  <a:cubicBezTo>
                    <a:pt x="842" y="13"/>
                    <a:pt x="733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>
              <a:off x="2481950" y="1458150"/>
              <a:ext cx="25375" cy="24425"/>
            </a:xfrm>
            <a:custGeom>
              <a:avLst/>
              <a:gdLst/>
              <a:ahLst/>
              <a:cxnLst/>
              <a:rect l="l" t="t" r="r" b="b"/>
              <a:pathLst>
                <a:path w="1015" h="977" extrusionOk="0">
                  <a:moveTo>
                    <a:pt x="501" y="1"/>
                  </a:moveTo>
                  <a:cubicBezTo>
                    <a:pt x="334" y="1"/>
                    <a:pt x="167" y="1"/>
                    <a:pt x="34" y="101"/>
                  </a:cubicBezTo>
                  <a:cubicBezTo>
                    <a:pt x="34" y="101"/>
                    <a:pt x="0" y="134"/>
                    <a:pt x="0" y="134"/>
                  </a:cubicBezTo>
                  <a:cubicBezTo>
                    <a:pt x="34" y="134"/>
                    <a:pt x="134" y="101"/>
                    <a:pt x="200" y="101"/>
                  </a:cubicBezTo>
                  <a:cubicBezTo>
                    <a:pt x="267" y="101"/>
                    <a:pt x="334" y="86"/>
                    <a:pt x="401" y="86"/>
                  </a:cubicBezTo>
                  <a:cubicBezTo>
                    <a:pt x="434" y="86"/>
                    <a:pt x="467" y="90"/>
                    <a:pt x="501" y="101"/>
                  </a:cubicBezTo>
                  <a:cubicBezTo>
                    <a:pt x="534" y="101"/>
                    <a:pt x="567" y="134"/>
                    <a:pt x="601" y="167"/>
                  </a:cubicBezTo>
                  <a:cubicBezTo>
                    <a:pt x="601" y="167"/>
                    <a:pt x="601" y="201"/>
                    <a:pt x="634" y="201"/>
                  </a:cubicBezTo>
                  <a:cubicBezTo>
                    <a:pt x="567" y="267"/>
                    <a:pt x="534" y="301"/>
                    <a:pt x="501" y="368"/>
                  </a:cubicBezTo>
                  <a:cubicBezTo>
                    <a:pt x="401" y="434"/>
                    <a:pt x="267" y="434"/>
                    <a:pt x="167" y="468"/>
                  </a:cubicBezTo>
                  <a:cubicBezTo>
                    <a:pt x="167" y="501"/>
                    <a:pt x="100" y="534"/>
                    <a:pt x="100" y="534"/>
                  </a:cubicBezTo>
                  <a:lnTo>
                    <a:pt x="134" y="534"/>
                  </a:lnTo>
                  <a:lnTo>
                    <a:pt x="100" y="568"/>
                  </a:lnTo>
                  <a:cubicBezTo>
                    <a:pt x="211" y="568"/>
                    <a:pt x="323" y="553"/>
                    <a:pt x="434" y="553"/>
                  </a:cubicBezTo>
                  <a:cubicBezTo>
                    <a:pt x="489" y="553"/>
                    <a:pt x="545" y="557"/>
                    <a:pt x="601" y="568"/>
                  </a:cubicBezTo>
                  <a:cubicBezTo>
                    <a:pt x="667" y="568"/>
                    <a:pt x="834" y="601"/>
                    <a:pt x="834" y="668"/>
                  </a:cubicBezTo>
                  <a:cubicBezTo>
                    <a:pt x="801" y="734"/>
                    <a:pt x="734" y="801"/>
                    <a:pt x="667" y="835"/>
                  </a:cubicBezTo>
                  <a:cubicBezTo>
                    <a:pt x="667" y="868"/>
                    <a:pt x="634" y="868"/>
                    <a:pt x="601" y="868"/>
                  </a:cubicBezTo>
                  <a:cubicBezTo>
                    <a:pt x="567" y="901"/>
                    <a:pt x="501" y="901"/>
                    <a:pt x="467" y="935"/>
                  </a:cubicBezTo>
                  <a:cubicBezTo>
                    <a:pt x="467" y="935"/>
                    <a:pt x="401" y="968"/>
                    <a:pt x="401" y="968"/>
                  </a:cubicBezTo>
                  <a:cubicBezTo>
                    <a:pt x="419" y="974"/>
                    <a:pt x="438" y="977"/>
                    <a:pt x="458" y="977"/>
                  </a:cubicBezTo>
                  <a:cubicBezTo>
                    <a:pt x="547" y="977"/>
                    <a:pt x="646" y="922"/>
                    <a:pt x="701" y="868"/>
                  </a:cubicBezTo>
                  <a:cubicBezTo>
                    <a:pt x="801" y="835"/>
                    <a:pt x="934" y="734"/>
                    <a:pt x="968" y="634"/>
                  </a:cubicBezTo>
                  <a:cubicBezTo>
                    <a:pt x="1015" y="492"/>
                    <a:pt x="810" y="451"/>
                    <a:pt x="604" y="451"/>
                  </a:cubicBezTo>
                  <a:cubicBezTo>
                    <a:pt x="525" y="451"/>
                    <a:pt x="447" y="457"/>
                    <a:pt x="382" y="466"/>
                  </a:cubicBezTo>
                  <a:lnTo>
                    <a:pt x="382" y="466"/>
                  </a:lnTo>
                  <a:cubicBezTo>
                    <a:pt x="410" y="458"/>
                    <a:pt x="439" y="429"/>
                    <a:pt x="467" y="401"/>
                  </a:cubicBezTo>
                  <a:cubicBezTo>
                    <a:pt x="534" y="368"/>
                    <a:pt x="701" y="267"/>
                    <a:pt x="701" y="201"/>
                  </a:cubicBezTo>
                  <a:cubicBezTo>
                    <a:pt x="767" y="67"/>
                    <a:pt x="6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>
              <a:off x="2491125" y="1484000"/>
              <a:ext cx="27525" cy="31925"/>
            </a:xfrm>
            <a:custGeom>
              <a:avLst/>
              <a:gdLst/>
              <a:ahLst/>
              <a:cxnLst/>
              <a:rect l="l" t="t" r="r" b="b"/>
              <a:pathLst>
                <a:path w="1101" h="1277" extrusionOk="0">
                  <a:moveTo>
                    <a:pt x="267" y="1"/>
                  </a:moveTo>
                  <a:cubicBezTo>
                    <a:pt x="234" y="1"/>
                    <a:pt x="200" y="67"/>
                    <a:pt x="167" y="67"/>
                  </a:cubicBezTo>
                  <a:cubicBezTo>
                    <a:pt x="334" y="101"/>
                    <a:pt x="601" y="134"/>
                    <a:pt x="734" y="234"/>
                  </a:cubicBezTo>
                  <a:cubicBezTo>
                    <a:pt x="1001" y="534"/>
                    <a:pt x="267" y="634"/>
                    <a:pt x="100" y="634"/>
                  </a:cubicBezTo>
                  <a:cubicBezTo>
                    <a:pt x="67" y="634"/>
                    <a:pt x="0" y="735"/>
                    <a:pt x="0" y="735"/>
                  </a:cubicBezTo>
                  <a:cubicBezTo>
                    <a:pt x="47" y="727"/>
                    <a:pt x="98" y="723"/>
                    <a:pt x="151" y="723"/>
                  </a:cubicBezTo>
                  <a:cubicBezTo>
                    <a:pt x="321" y="723"/>
                    <a:pt x="507" y="766"/>
                    <a:pt x="634" y="868"/>
                  </a:cubicBezTo>
                  <a:cubicBezTo>
                    <a:pt x="767" y="968"/>
                    <a:pt x="667" y="1101"/>
                    <a:pt x="534" y="1135"/>
                  </a:cubicBezTo>
                  <a:cubicBezTo>
                    <a:pt x="400" y="1202"/>
                    <a:pt x="267" y="1168"/>
                    <a:pt x="134" y="1202"/>
                  </a:cubicBezTo>
                  <a:cubicBezTo>
                    <a:pt x="134" y="1202"/>
                    <a:pt x="67" y="1268"/>
                    <a:pt x="67" y="1268"/>
                  </a:cubicBezTo>
                  <a:cubicBezTo>
                    <a:pt x="105" y="1274"/>
                    <a:pt x="145" y="1276"/>
                    <a:pt x="187" y="1276"/>
                  </a:cubicBezTo>
                  <a:cubicBezTo>
                    <a:pt x="403" y="1276"/>
                    <a:pt x="656" y="1202"/>
                    <a:pt x="767" y="1035"/>
                  </a:cubicBezTo>
                  <a:cubicBezTo>
                    <a:pt x="968" y="801"/>
                    <a:pt x="667" y="701"/>
                    <a:pt x="400" y="668"/>
                  </a:cubicBezTo>
                  <a:cubicBezTo>
                    <a:pt x="534" y="634"/>
                    <a:pt x="667" y="534"/>
                    <a:pt x="767" y="434"/>
                  </a:cubicBezTo>
                  <a:cubicBezTo>
                    <a:pt x="1101" y="1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>
              <a:off x="2513625" y="1491500"/>
              <a:ext cx="19225" cy="18750"/>
            </a:xfrm>
            <a:custGeom>
              <a:avLst/>
              <a:gdLst/>
              <a:ahLst/>
              <a:cxnLst/>
              <a:rect l="l" t="t" r="r" b="b"/>
              <a:pathLst>
                <a:path w="769" h="750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201" y="68"/>
                    <a:pt x="401" y="134"/>
                    <a:pt x="568" y="234"/>
                  </a:cubicBezTo>
                  <a:cubicBezTo>
                    <a:pt x="601" y="268"/>
                    <a:pt x="635" y="268"/>
                    <a:pt x="668" y="301"/>
                  </a:cubicBezTo>
                  <a:cubicBezTo>
                    <a:pt x="701" y="435"/>
                    <a:pt x="568" y="501"/>
                    <a:pt x="501" y="568"/>
                  </a:cubicBezTo>
                  <a:cubicBezTo>
                    <a:pt x="401" y="668"/>
                    <a:pt x="268" y="668"/>
                    <a:pt x="134" y="701"/>
                  </a:cubicBezTo>
                  <a:cubicBezTo>
                    <a:pt x="101" y="701"/>
                    <a:pt x="34" y="735"/>
                    <a:pt x="34" y="735"/>
                  </a:cubicBezTo>
                  <a:cubicBezTo>
                    <a:pt x="70" y="745"/>
                    <a:pt x="107" y="750"/>
                    <a:pt x="145" y="750"/>
                  </a:cubicBezTo>
                  <a:cubicBezTo>
                    <a:pt x="356" y="750"/>
                    <a:pt x="588" y="604"/>
                    <a:pt x="701" y="435"/>
                  </a:cubicBezTo>
                  <a:cubicBezTo>
                    <a:pt x="735" y="401"/>
                    <a:pt x="768" y="334"/>
                    <a:pt x="768" y="268"/>
                  </a:cubicBezTo>
                  <a:cubicBezTo>
                    <a:pt x="768" y="201"/>
                    <a:pt x="635" y="168"/>
                    <a:pt x="568" y="134"/>
                  </a:cubicBezTo>
                  <a:cubicBezTo>
                    <a:pt x="401" y="34"/>
                    <a:pt x="2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>
              <a:off x="2438575" y="1510700"/>
              <a:ext cx="23375" cy="28400"/>
            </a:xfrm>
            <a:custGeom>
              <a:avLst/>
              <a:gdLst/>
              <a:ahLst/>
              <a:cxnLst/>
              <a:rect l="l" t="t" r="r" b="b"/>
              <a:pathLst>
                <a:path w="935" h="1136" extrusionOk="0">
                  <a:moveTo>
                    <a:pt x="234" y="0"/>
                  </a:moveTo>
                  <a:cubicBezTo>
                    <a:pt x="234" y="0"/>
                    <a:pt x="201" y="33"/>
                    <a:pt x="201" y="33"/>
                  </a:cubicBezTo>
                  <a:cubicBezTo>
                    <a:pt x="301" y="100"/>
                    <a:pt x="401" y="134"/>
                    <a:pt x="501" y="200"/>
                  </a:cubicBezTo>
                  <a:cubicBezTo>
                    <a:pt x="568" y="234"/>
                    <a:pt x="735" y="300"/>
                    <a:pt x="768" y="367"/>
                  </a:cubicBezTo>
                  <a:cubicBezTo>
                    <a:pt x="801" y="500"/>
                    <a:pt x="501" y="500"/>
                    <a:pt x="434" y="500"/>
                  </a:cubicBezTo>
                  <a:lnTo>
                    <a:pt x="368" y="500"/>
                  </a:lnTo>
                  <a:cubicBezTo>
                    <a:pt x="268" y="500"/>
                    <a:pt x="167" y="434"/>
                    <a:pt x="67" y="400"/>
                  </a:cubicBezTo>
                  <a:cubicBezTo>
                    <a:pt x="67" y="394"/>
                    <a:pt x="65" y="391"/>
                    <a:pt x="60" y="391"/>
                  </a:cubicBezTo>
                  <a:cubicBezTo>
                    <a:pt x="43" y="391"/>
                    <a:pt x="1" y="434"/>
                    <a:pt x="1" y="434"/>
                  </a:cubicBezTo>
                  <a:cubicBezTo>
                    <a:pt x="101" y="567"/>
                    <a:pt x="234" y="601"/>
                    <a:pt x="401" y="601"/>
                  </a:cubicBezTo>
                  <a:cubicBezTo>
                    <a:pt x="568" y="701"/>
                    <a:pt x="835" y="867"/>
                    <a:pt x="735" y="1001"/>
                  </a:cubicBezTo>
                  <a:cubicBezTo>
                    <a:pt x="708" y="1040"/>
                    <a:pt x="662" y="1054"/>
                    <a:pt x="610" y="1054"/>
                  </a:cubicBezTo>
                  <a:cubicBezTo>
                    <a:pt x="531" y="1054"/>
                    <a:pt x="441" y="1021"/>
                    <a:pt x="401" y="1001"/>
                  </a:cubicBezTo>
                  <a:cubicBezTo>
                    <a:pt x="301" y="934"/>
                    <a:pt x="234" y="867"/>
                    <a:pt x="134" y="834"/>
                  </a:cubicBezTo>
                  <a:cubicBezTo>
                    <a:pt x="134" y="824"/>
                    <a:pt x="131" y="820"/>
                    <a:pt x="127" y="820"/>
                  </a:cubicBezTo>
                  <a:cubicBezTo>
                    <a:pt x="117" y="820"/>
                    <a:pt x="101" y="844"/>
                    <a:pt x="101" y="867"/>
                  </a:cubicBezTo>
                  <a:cubicBezTo>
                    <a:pt x="148" y="1010"/>
                    <a:pt x="348" y="1136"/>
                    <a:pt x="532" y="1136"/>
                  </a:cubicBezTo>
                  <a:cubicBezTo>
                    <a:pt x="606" y="1136"/>
                    <a:pt x="677" y="1115"/>
                    <a:pt x="735" y="1068"/>
                  </a:cubicBezTo>
                  <a:cubicBezTo>
                    <a:pt x="935" y="901"/>
                    <a:pt x="701" y="701"/>
                    <a:pt x="534" y="567"/>
                  </a:cubicBezTo>
                  <a:cubicBezTo>
                    <a:pt x="601" y="567"/>
                    <a:pt x="701" y="500"/>
                    <a:pt x="768" y="467"/>
                  </a:cubicBezTo>
                  <a:cubicBezTo>
                    <a:pt x="835" y="400"/>
                    <a:pt x="868" y="334"/>
                    <a:pt x="801" y="234"/>
                  </a:cubicBezTo>
                  <a:cubicBezTo>
                    <a:pt x="634" y="134"/>
                    <a:pt x="434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>
              <a:off x="2460250" y="1518200"/>
              <a:ext cx="20050" cy="18075"/>
            </a:xfrm>
            <a:custGeom>
              <a:avLst/>
              <a:gdLst/>
              <a:ahLst/>
              <a:cxnLst/>
              <a:rect l="l" t="t" r="r" b="b"/>
              <a:pathLst>
                <a:path w="802" h="723" extrusionOk="0">
                  <a:moveTo>
                    <a:pt x="68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168" y="100"/>
                    <a:pt x="368" y="200"/>
                    <a:pt x="501" y="334"/>
                  </a:cubicBezTo>
                  <a:cubicBezTo>
                    <a:pt x="601" y="434"/>
                    <a:pt x="535" y="567"/>
                    <a:pt x="401" y="634"/>
                  </a:cubicBezTo>
                  <a:cubicBezTo>
                    <a:pt x="351" y="651"/>
                    <a:pt x="301" y="659"/>
                    <a:pt x="251" y="659"/>
                  </a:cubicBezTo>
                  <a:cubicBezTo>
                    <a:pt x="201" y="659"/>
                    <a:pt x="151" y="651"/>
                    <a:pt x="101" y="634"/>
                  </a:cubicBezTo>
                  <a:cubicBezTo>
                    <a:pt x="101" y="634"/>
                    <a:pt x="68" y="667"/>
                    <a:pt x="68" y="667"/>
                  </a:cubicBezTo>
                  <a:cubicBezTo>
                    <a:pt x="117" y="707"/>
                    <a:pt x="171" y="723"/>
                    <a:pt x="226" y="723"/>
                  </a:cubicBezTo>
                  <a:cubicBezTo>
                    <a:pt x="360" y="723"/>
                    <a:pt x="497" y="628"/>
                    <a:pt x="568" y="534"/>
                  </a:cubicBezTo>
                  <a:cubicBezTo>
                    <a:pt x="802" y="267"/>
                    <a:pt x="268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>
              <a:off x="2476950" y="1515700"/>
              <a:ext cx="14200" cy="13075"/>
            </a:xfrm>
            <a:custGeom>
              <a:avLst/>
              <a:gdLst/>
              <a:ahLst/>
              <a:cxnLst/>
              <a:rect l="l" t="t" r="r" b="b"/>
              <a:pathLst>
                <a:path w="568" h="523" extrusionOk="0">
                  <a:moveTo>
                    <a:pt x="167" y="0"/>
                  </a:moveTo>
                  <a:cubicBezTo>
                    <a:pt x="134" y="0"/>
                    <a:pt x="134" y="34"/>
                    <a:pt x="134" y="34"/>
                  </a:cubicBezTo>
                  <a:cubicBezTo>
                    <a:pt x="200" y="67"/>
                    <a:pt x="367" y="167"/>
                    <a:pt x="400" y="267"/>
                  </a:cubicBezTo>
                  <a:cubicBezTo>
                    <a:pt x="467" y="467"/>
                    <a:pt x="167" y="467"/>
                    <a:pt x="67" y="467"/>
                  </a:cubicBezTo>
                  <a:cubicBezTo>
                    <a:pt x="33" y="467"/>
                    <a:pt x="0" y="501"/>
                    <a:pt x="0" y="501"/>
                  </a:cubicBezTo>
                  <a:cubicBezTo>
                    <a:pt x="30" y="516"/>
                    <a:pt x="64" y="522"/>
                    <a:pt x="99" y="522"/>
                  </a:cubicBezTo>
                  <a:cubicBezTo>
                    <a:pt x="219" y="522"/>
                    <a:pt x="356" y="445"/>
                    <a:pt x="434" y="367"/>
                  </a:cubicBezTo>
                  <a:cubicBezTo>
                    <a:pt x="567" y="200"/>
                    <a:pt x="300" y="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>
              <a:off x="2455250" y="1528200"/>
              <a:ext cx="31725" cy="27450"/>
            </a:xfrm>
            <a:custGeom>
              <a:avLst/>
              <a:gdLst/>
              <a:ahLst/>
              <a:cxnLst/>
              <a:rect l="l" t="t" r="r" b="b"/>
              <a:pathLst>
                <a:path w="1269" h="1098" extrusionOk="0">
                  <a:moveTo>
                    <a:pt x="835" y="1"/>
                  </a:moveTo>
                  <a:cubicBezTo>
                    <a:pt x="801" y="1"/>
                    <a:pt x="768" y="67"/>
                    <a:pt x="768" y="67"/>
                  </a:cubicBezTo>
                  <a:cubicBezTo>
                    <a:pt x="901" y="101"/>
                    <a:pt x="1235" y="234"/>
                    <a:pt x="1135" y="434"/>
                  </a:cubicBezTo>
                  <a:cubicBezTo>
                    <a:pt x="1092" y="520"/>
                    <a:pt x="1029" y="551"/>
                    <a:pt x="957" y="551"/>
                  </a:cubicBezTo>
                  <a:cubicBezTo>
                    <a:pt x="805" y="551"/>
                    <a:pt x="614" y="413"/>
                    <a:pt x="501" y="368"/>
                  </a:cubicBezTo>
                  <a:cubicBezTo>
                    <a:pt x="501" y="368"/>
                    <a:pt x="434" y="401"/>
                    <a:pt x="468" y="401"/>
                  </a:cubicBezTo>
                  <a:cubicBezTo>
                    <a:pt x="468" y="434"/>
                    <a:pt x="501" y="434"/>
                    <a:pt x="501" y="468"/>
                  </a:cubicBezTo>
                  <a:cubicBezTo>
                    <a:pt x="468" y="434"/>
                    <a:pt x="468" y="434"/>
                    <a:pt x="434" y="434"/>
                  </a:cubicBezTo>
                  <a:cubicBezTo>
                    <a:pt x="434" y="434"/>
                    <a:pt x="401" y="434"/>
                    <a:pt x="401" y="468"/>
                  </a:cubicBezTo>
                  <a:cubicBezTo>
                    <a:pt x="535" y="534"/>
                    <a:pt x="635" y="601"/>
                    <a:pt x="701" y="701"/>
                  </a:cubicBezTo>
                  <a:cubicBezTo>
                    <a:pt x="768" y="768"/>
                    <a:pt x="801" y="901"/>
                    <a:pt x="735" y="1001"/>
                  </a:cubicBezTo>
                  <a:cubicBezTo>
                    <a:pt x="635" y="1001"/>
                    <a:pt x="501" y="935"/>
                    <a:pt x="401" y="868"/>
                  </a:cubicBezTo>
                  <a:cubicBezTo>
                    <a:pt x="301" y="801"/>
                    <a:pt x="201" y="701"/>
                    <a:pt x="68" y="634"/>
                  </a:cubicBezTo>
                  <a:cubicBezTo>
                    <a:pt x="68" y="634"/>
                    <a:pt x="1" y="701"/>
                    <a:pt x="1" y="701"/>
                  </a:cubicBezTo>
                  <a:cubicBezTo>
                    <a:pt x="101" y="868"/>
                    <a:pt x="301" y="968"/>
                    <a:pt x="468" y="1035"/>
                  </a:cubicBezTo>
                  <a:cubicBezTo>
                    <a:pt x="523" y="1071"/>
                    <a:pt x="568" y="1098"/>
                    <a:pt x="613" y="1098"/>
                  </a:cubicBezTo>
                  <a:cubicBezTo>
                    <a:pt x="651" y="1098"/>
                    <a:pt x="689" y="1080"/>
                    <a:pt x="735" y="1035"/>
                  </a:cubicBezTo>
                  <a:cubicBezTo>
                    <a:pt x="968" y="868"/>
                    <a:pt x="801" y="701"/>
                    <a:pt x="635" y="568"/>
                  </a:cubicBezTo>
                  <a:lnTo>
                    <a:pt x="635" y="568"/>
                  </a:lnTo>
                  <a:cubicBezTo>
                    <a:pt x="701" y="601"/>
                    <a:pt x="785" y="626"/>
                    <a:pt x="868" y="626"/>
                  </a:cubicBezTo>
                  <a:cubicBezTo>
                    <a:pt x="951" y="626"/>
                    <a:pt x="1035" y="601"/>
                    <a:pt x="1102" y="534"/>
                  </a:cubicBezTo>
                  <a:cubicBezTo>
                    <a:pt x="1168" y="468"/>
                    <a:pt x="1268" y="368"/>
                    <a:pt x="1235" y="267"/>
                  </a:cubicBezTo>
                  <a:cubicBezTo>
                    <a:pt x="1168" y="101"/>
                    <a:pt x="935" y="67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>
              <a:off x="2471100" y="1518200"/>
              <a:ext cx="50075" cy="47600"/>
            </a:xfrm>
            <a:custGeom>
              <a:avLst/>
              <a:gdLst/>
              <a:ahLst/>
              <a:cxnLst/>
              <a:rect l="l" t="t" r="r" b="b"/>
              <a:pathLst>
                <a:path w="2003" h="1904" extrusionOk="0">
                  <a:moveTo>
                    <a:pt x="1302" y="0"/>
                  </a:moveTo>
                  <a:cubicBezTo>
                    <a:pt x="1302" y="0"/>
                    <a:pt x="1268" y="34"/>
                    <a:pt x="1268" y="34"/>
                  </a:cubicBezTo>
                  <a:cubicBezTo>
                    <a:pt x="1368" y="67"/>
                    <a:pt x="1435" y="100"/>
                    <a:pt x="1468" y="200"/>
                  </a:cubicBezTo>
                  <a:cubicBezTo>
                    <a:pt x="1502" y="234"/>
                    <a:pt x="1502" y="301"/>
                    <a:pt x="1435" y="301"/>
                  </a:cubicBezTo>
                  <a:cubicBezTo>
                    <a:pt x="1368" y="334"/>
                    <a:pt x="1302" y="334"/>
                    <a:pt x="1268" y="334"/>
                  </a:cubicBezTo>
                  <a:lnTo>
                    <a:pt x="1235" y="334"/>
                  </a:lnTo>
                  <a:cubicBezTo>
                    <a:pt x="1101" y="234"/>
                    <a:pt x="868" y="134"/>
                    <a:pt x="768" y="134"/>
                  </a:cubicBezTo>
                  <a:cubicBezTo>
                    <a:pt x="734" y="134"/>
                    <a:pt x="734" y="167"/>
                    <a:pt x="734" y="167"/>
                  </a:cubicBezTo>
                  <a:cubicBezTo>
                    <a:pt x="901" y="167"/>
                    <a:pt x="1168" y="367"/>
                    <a:pt x="1302" y="501"/>
                  </a:cubicBezTo>
                  <a:cubicBezTo>
                    <a:pt x="1402" y="634"/>
                    <a:pt x="1201" y="734"/>
                    <a:pt x="1068" y="734"/>
                  </a:cubicBezTo>
                  <a:cubicBezTo>
                    <a:pt x="1035" y="745"/>
                    <a:pt x="1001" y="749"/>
                    <a:pt x="968" y="749"/>
                  </a:cubicBezTo>
                  <a:cubicBezTo>
                    <a:pt x="901" y="749"/>
                    <a:pt x="835" y="734"/>
                    <a:pt x="768" y="734"/>
                  </a:cubicBezTo>
                  <a:cubicBezTo>
                    <a:pt x="734" y="734"/>
                    <a:pt x="734" y="768"/>
                    <a:pt x="701" y="768"/>
                  </a:cubicBezTo>
                  <a:lnTo>
                    <a:pt x="734" y="768"/>
                  </a:lnTo>
                  <a:cubicBezTo>
                    <a:pt x="701" y="768"/>
                    <a:pt x="668" y="801"/>
                    <a:pt x="701" y="801"/>
                  </a:cubicBezTo>
                  <a:cubicBezTo>
                    <a:pt x="708" y="797"/>
                    <a:pt x="716" y="796"/>
                    <a:pt x="725" y="796"/>
                  </a:cubicBezTo>
                  <a:cubicBezTo>
                    <a:pt x="796" y="796"/>
                    <a:pt x="908" y="908"/>
                    <a:pt x="968" y="968"/>
                  </a:cubicBezTo>
                  <a:cubicBezTo>
                    <a:pt x="1101" y="1068"/>
                    <a:pt x="1235" y="1201"/>
                    <a:pt x="935" y="1301"/>
                  </a:cubicBezTo>
                  <a:cubicBezTo>
                    <a:pt x="881" y="1319"/>
                    <a:pt x="825" y="1327"/>
                    <a:pt x="768" y="1327"/>
                  </a:cubicBezTo>
                  <a:cubicBezTo>
                    <a:pt x="612" y="1327"/>
                    <a:pt x="447" y="1266"/>
                    <a:pt x="301" y="1168"/>
                  </a:cubicBezTo>
                  <a:cubicBezTo>
                    <a:pt x="301" y="1168"/>
                    <a:pt x="267" y="1201"/>
                    <a:pt x="267" y="1201"/>
                  </a:cubicBezTo>
                  <a:lnTo>
                    <a:pt x="301" y="1201"/>
                  </a:lnTo>
                  <a:cubicBezTo>
                    <a:pt x="267" y="1201"/>
                    <a:pt x="267" y="1235"/>
                    <a:pt x="267" y="1235"/>
                  </a:cubicBezTo>
                  <a:cubicBezTo>
                    <a:pt x="334" y="1335"/>
                    <a:pt x="434" y="1401"/>
                    <a:pt x="534" y="1468"/>
                  </a:cubicBezTo>
                  <a:cubicBezTo>
                    <a:pt x="601" y="1535"/>
                    <a:pt x="601" y="1635"/>
                    <a:pt x="601" y="1735"/>
                  </a:cubicBezTo>
                  <a:cubicBezTo>
                    <a:pt x="592" y="1809"/>
                    <a:pt x="552" y="1837"/>
                    <a:pt x="497" y="1837"/>
                  </a:cubicBezTo>
                  <a:cubicBezTo>
                    <a:pt x="355" y="1837"/>
                    <a:pt x="115" y="1650"/>
                    <a:pt x="67" y="1601"/>
                  </a:cubicBezTo>
                  <a:cubicBezTo>
                    <a:pt x="34" y="1601"/>
                    <a:pt x="1" y="1635"/>
                    <a:pt x="1" y="1635"/>
                  </a:cubicBezTo>
                  <a:cubicBezTo>
                    <a:pt x="72" y="1778"/>
                    <a:pt x="245" y="1903"/>
                    <a:pt x="411" y="1903"/>
                  </a:cubicBezTo>
                  <a:cubicBezTo>
                    <a:pt x="478" y="1903"/>
                    <a:pt x="544" y="1883"/>
                    <a:pt x="601" y="1835"/>
                  </a:cubicBezTo>
                  <a:cubicBezTo>
                    <a:pt x="668" y="1735"/>
                    <a:pt x="668" y="1635"/>
                    <a:pt x="668" y="1535"/>
                  </a:cubicBezTo>
                  <a:cubicBezTo>
                    <a:pt x="668" y="1468"/>
                    <a:pt x="601" y="1401"/>
                    <a:pt x="534" y="1368"/>
                  </a:cubicBezTo>
                  <a:lnTo>
                    <a:pt x="534" y="1368"/>
                  </a:lnTo>
                  <a:cubicBezTo>
                    <a:pt x="570" y="1374"/>
                    <a:pt x="606" y="1377"/>
                    <a:pt x="643" y="1377"/>
                  </a:cubicBezTo>
                  <a:cubicBezTo>
                    <a:pt x="814" y="1377"/>
                    <a:pt x="992" y="1317"/>
                    <a:pt x="1101" y="1235"/>
                  </a:cubicBezTo>
                  <a:cubicBezTo>
                    <a:pt x="1168" y="1168"/>
                    <a:pt x="1168" y="1101"/>
                    <a:pt x="1135" y="1001"/>
                  </a:cubicBezTo>
                  <a:cubicBezTo>
                    <a:pt x="1101" y="968"/>
                    <a:pt x="1001" y="868"/>
                    <a:pt x="901" y="801"/>
                  </a:cubicBezTo>
                  <a:cubicBezTo>
                    <a:pt x="1068" y="801"/>
                    <a:pt x="1235" y="768"/>
                    <a:pt x="1335" y="667"/>
                  </a:cubicBezTo>
                  <a:cubicBezTo>
                    <a:pt x="1435" y="567"/>
                    <a:pt x="1368" y="467"/>
                    <a:pt x="1268" y="367"/>
                  </a:cubicBezTo>
                  <a:cubicBezTo>
                    <a:pt x="1335" y="367"/>
                    <a:pt x="1435" y="334"/>
                    <a:pt x="1502" y="267"/>
                  </a:cubicBezTo>
                  <a:cubicBezTo>
                    <a:pt x="1568" y="301"/>
                    <a:pt x="1635" y="334"/>
                    <a:pt x="1702" y="367"/>
                  </a:cubicBezTo>
                  <a:cubicBezTo>
                    <a:pt x="1769" y="401"/>
                    <a:pt x="1835" y="434"/>
                    <a:pt x="1869" y="501"/>
                  </a:cubicBezTo>
                  <a:cubicBezTo>
                    <a:pt x="1935" y="634"/>
                    <a:pt x="1802" y="701"/>
                    <a:pt x="1668" y="734"/>
                  </a:cubicBezTo>
                  <a:lnTo>
                    <a:pt x="1435" y="734"/>
                  </a:lnTo>
                  <a:cubicBezTo>
                    <a:pt x="1435" y="734"/>
                    <a:pt x="1402" y="768"/>
                    <a:pt x="1402" y="768"/>
                  </a:cubicBezTo>
                  <a:cubicBezTo>
                    <a:pt x="1446" y="785"/>
                    <a:pt x="1493" y="794"/>
                    <a:pt x="1540" y="794"/>
                  </a:cubicBezTo>
                  <a:cubicBezTo>
                    <a:pt x="1668" y="794"/>
                    <a:pt x="1795" y="732"/>
                    <a:pt x="1869" y="634"/>
                  </a:cubicBezTo>
                  <a:cubicBezTo>
                    <a:pt x="1935" y="601"/>
                    <a:pt x="2002" y="501"/>
                    <a:pt x="1935" y="434"/>
                  </a:cubicBezTo>
                  <a:cubicBezTo>
                    <a:pt x="1835" y="334"/>
                    <a:pt x="1668" y="267"/>
                    <a:pt x="1535" y="234"/>
                  </a:cubicBezTo>
                  <a:cubicBezTo>
                    <a:pt x="1602" y="100"/>
                    <a:pt x="1402" y="34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>
              <a:off x="2481950" y="1537975"/>
              <a:ext cx="40050" cy="40825"/>
            </a:xfrm>
            <a:custGeom>
              <a:avLst/>
              <a:gdLst/>
              <a:ahLst/>
              <a:cxnLst/>
              <a:rect l="l" t="t" r="r" b="b"/>
              <a:pathLst>
                <a:path w="1602" h="1633" extrusionOk="0">
                  <a:moveTo>
                    <a:pt x="1497" y="760"/>
                  </a:moveTo>
                  <a:lnTo>
                    <a:pt x="1497" y="760"/>
                  </a:lnTo>
                  <a:cubicBezTo>
                    <a:pt x="1488" y="767"/>
                    <a:pt x="1478" y="772"/>
                    <a:pt x="1468" y="777"/>
                  </a:cubicBezTo>
                  <a:cubicBezTo>
                    <a:pt x="1485" y="777"/>
                    <a:pt x="1493" y="769"/>
                    <a:pt x="1497" y="760"/>
                  </a:cubicBezTo>
                  <a:close/>
                  <a:moveTo>
                    <a:pt x="997" y="1"/>
                  </a:moveTo>
                  <a:cubicBezTo>
                    <a:pt x="989" y="1"/>
                    <a:pt x="968" y="43"/>
                    <a:pt x="968" y="43"/>
                  </a:cubicBezTo>
                  <a:cubicBezTo>
                    <a:pt x="1101" y="110"/>
                    <a:pt x="1301" y="210"/>
                    <a:pt x="1268" y="410"/>
                  </a:cubicBezTo>
                  <a:cubicBezTo>
                    <a:pt x="1234" y="544"/>
                    <a:pt x="1134" y="577"/>
                    <a:pt x="1022" y="577"/>
                  </a:cubicBezTo>
                  <a:cubicBezTo>
                    <a:pt x="909" y="577"/>
                    <a:pt x="784" y="544"/>
                    <a:pt x="701" y="544"/>
                  </a:cubicBezTo>
                  <a:cubicBezTo>
                    <a:pt x="701" y="544"/>
                    <a:pt x="634" y="610"/>
                    <a:pt x="634" y="610"/>
                  </a:cubicBezTo>
                  <a:cubicBezTo>
                    <a:pt x="734" y="744"/>
                    <a:pt x="934" y="844"/>
                    <a:pt x="968" y="977"/>
                  </a:cubicBezTo>
                  <a:cubicBezTo>
                    <a:pt x="968" y="1077"/>
                    <a:pt x="901" y="1177"/>
                    <a:pt x="801" y="1177"/>
                  </a:cubicBezTo>
                  <a:cubicBezTo>
                    <a:pt x="701" y="1144"/>
                    <a:pt x="634" y="1111"/>
                    <a:pt x="534" y="1077"/>
                  </a:cubicBezTo>
                  <a:cubicBezTo>
                    <a:pt x="534" y="1077"/>
                    <a:pt x="534" y="1077"/>
                    <a:pt x="501" y="1111"/>
                  </a:cubicBezTo>
                  <a:cubicBezTo>
                    <a:pt x="501" y="1111"/>
                    <a:pt x="501" y="1077"/>
                    <a:pt x="501" y="1077"/>
                  </a:cubicBezTo>
                  <a:cubicBezTo>
                    <a:pt x="467" y="1077"/>
                    <a:pt x="401" y="1177"/>
                    <a:pt x="401" y="1177"/>
                  </a:cubicBezTo>
                  <a:cubicBezTo>
                    <a:pt x="467" y="1211"/>
                    <a:pt x="534" y="1277"/>
                    <a:pt x="601" y="1344"/>
                  </a:cubicBezTo>
                  <a:cubicBezTo>
                    <a:pt x="634" y="1411"/>
                    <a:pt x="667" y="1511"/>
                    <a:pt x="567" y="1544"/>
                  </a:cubicBezTo>
                  <a:cubicBezTo>
                    <a:pt x="501" y="1544"/>
                    <a:pt x="401" y="1478"/>
                    <a:pt x="334" y="1444"/>
                  </a:cubicBezTo>
                  <a:cubicBezTo>
                    <a:pt x="234" y="1411"/>
                    <a:pt x="167" y="1344"/>
                    <a:pt x="100" y="1311"/>
                  </a:cubicBezTo>
                  <a:cubicBezTo>
                    <a:pt x="100" y="1311"/>
                    <a:pt x="0" y="1378"/>
                    <a:pt x="0" y="1378"/>
                  </a:cubicBezTo>
                  <a:cubicBezTo>
                    <a:pt x="100" y="1511"/>
                    <a:pt x="234" y="1578"/>
                    <a:pt x="367" y="1611"/>
                  </a:cubicBezTo>
                  <a:cubicBezTo>
                    <a:pt x="409" y="1625"/>
                    <a:pt x="444" y="1633"/>
                    <a:pt x="477" y="1633"/>
                  </a:cubicBezTo>
                  <a:cubicBezTo>
                    <a:pt x="523" y="1633"/>
                    <a:pt x="562" y="1617"/>
                    <a:pt x="601" y="1578"/>
                  </a:cubicBezTo>
                  <a:cubicBezTo>
                    <a:pt x="667" y="1544"/>
                    <a:pt x="734" y="1478"/>
                    <a:pt x="734" y="1411"/>
                  </a:cubicBezTo>
                  <a:cubicBezTo>
                    <a:pt x="734" y="1344"/>
                    <a:pt x="701" y="1277"/>
                    <a:pt x="634" y="1211"/>
                  </a:cubicBezTo>
                  <a:lnTo>
                    <a:pt x="634" y="1211"/>
                  </a:lnTo>
                  <a:cubicBezTo>
                    <a:pt x="667" y="1219"/>
                    <a:pt x="701" y="1223"/>
                    <a:pt x="733" y="1223"/>
                  </a:cubicBezTo>
                  <a:cubicBezTo>
                    <a:pt x="830" y="1223"/>
                    <a:pt x="918" y="1186"/>
                    <a:pt x="968" y="1111"/>
                  </a:cubicBezTo>
                  <a:cubicBezTo>
                    <a:pt x="1134" y="944"/>
                    <a:pt x="1001" y="777"/>
                    <a:pt x="834" y="644"/>
                  </a:cubicBezTo>
                  <a:lnTo>
                    <a:pt x="834" y="644"/>
                  </a:lnTo>
                  <a:cubicBezTo>
                    <a:pt x="866" y="652"/>
                    <a:pt x="899" y="656"/>
                    <a:pt x="933" y="656"/>
                  </a:cubicBezTo>
                  <a:cubicBezTo>
                    <a:pt x="1043" y="656"/>
                    <a:pt x="1158" y="612"/>
                    <a:pt x="1234" y="510"/>
                  </a:cubicBezTo>
                  <a:cubicBezTo>
                    <a:pt x="1268" y="510"/>
                    <a:pt x="1301" y="477"/>
                    <a:pt x="1301" y="444"/>
                  </a:cubicBezTo>
                  <a:cubicBezTo>
                    <a:pt x="1368" y="477"/>
                    <a:pt x="1435" y="510"/>
                    <a:pt x="1468" y="544"/>
                  </a:cubicBezTo>
                  <a:cubicBezTo>
                    <a:pt x="1501" y="577"/>
                    <a:pt x="1601" y="710"/>
                    <a:pt x="1501" y="744"/>
                  </a:cubicBezTo>
                  <a:cubicBezTo>
                    <a:pt x="1501" y="744"/>
                    <a:pt x="1501" y="752"/>
                    <a:pt x="1497" y="760"/>
                  </a:cubicBezTo>
                  <a:lnTo>
                    <a:pt x="1497" y="760"/>
                  </a:lnTo>
                  <a:cubicBezTo>
                    <a:pt x="1553" y="725"/>
                    <a:pt x="1601" y="672"/>
                    <a:pt x="1601" y="644"/>
                  </a:cubicBezTo>
                  <a:cubicBezTo>
                    <a:pt x="1601" y="510"/>
                    <a:pt x="1468" y="410"/>
                    <a:pt x="1368" y="377"/>
                  </a:cubicBezTo>
                  <a:cubicBezTo>
                    <a:pt x="1368" y="366"/>
                    <a:pt x="1364" y="362"/>
                    <a:pt x="1359" y="362"/>
                  </a:cubicBezTo>
                  <a:cubicBezTo>
                    <a:pt x="1349" y="362"/>
                    <a:pt x="1335" y="377"/>
                    <a:pt x="1335" y="377"/>
                  </a:cubicBezTo>
                  <a:cubicBezTo>
                    <a:pt x="1368" y="210"/>
                    <a:pt x="1168" y="43"/>
                    <a:pt x="1001" y="10"/>
                  </a:cubicBezTo>
                  <a:cubicBezTo>
                    <a:pt x="1001" y="3"/>
                    <a:pt x="1000" y="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>
              <a:off x="2516125" y="1533450"/>
              <a:ext cx="11700" cy="8950"/>
            </a:xfrm>
            <a:custGeom>
              <a:avLst/>
              <a:gdLst/>
              <a:ahLst/>
              <a:cxnLst/>
              <a:rect l="l" t="t" r="r" b="b"/>
              <a:pathLst>
                <a:path w="468" h="358" extrusionOk="0">
                  <a:moveTo>
                    <a:pt x="124" y="0"/>
                  </a:moveTo>
                  <a:cubicBezTo>
                    <a:pt x="93" y="0"/>
                    <a:pt x="62" y="7"/>
                    <a:pt x="34" y="24"/>
                  </a:cubicBezTo>
                  <a:cubicBezTo>
                    <a:pt x="34" y="24"/>
                    <a:pt x="1" y="57"/>
                    <a:pt x="1" y="57"/>
                  </a:cubicBezTo>
                  <a:cubicBezTo>
                    <a:pt x="15" y="53"/>
                    <a:pt x="29" y="51"/>
                    <a:pt x="43" y="51"/>
                  </a:cubicBezTo>
                  <a:cubicBezTo>
                    <a:pt x="128" y="51"/>
                    <a:pt x="210" y="129"/>
                    <a:pt x="268" y="158"/>
                  </a:cubicBezTo>
                  <a:cubicBezTo>
                    <a:pt x="334" y="224"/>
                    <a:pt x="368" y="291"/>
                    <a:pt x="401" y="358"/>
                  </a:cubicBezTo>
                  <a:cubicBezTo>
                    <a:pt x="435" y="358"/>
                    <a:pt x="468" y="324"/>
                    <a:pt x="468" y="324"/>
                  </a:cubicBezTo>
                  <a:cubicBezTo>
                    <a:pt x="468" y="185"/>
                    <a:pt x="28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>
              <a:off x="2422725" y="1533200"/>
              <a:ext cx="25050" cy="26400"/>
            </a:xfrm>
            <a:custGeom>
              <a:avLst/>
              <a:gdLst/>
              <a:ahLst/>
              <a:cxnLst/>
              <a:rect l="l" t="t" r="r" b="b"/>
              <a:pathLst>
                <a:path w="1002" h="1056" extrusionOk="0">
                  <a:moveTo>
                    <a:pt x="334" y="1"/>
                  </a:moveTo>
                  <a:lnTo>
                    <a:pt x="334" y="34"/>
                  </a:lnTo>
                  <a:cubicBezTo>
                    <a:pt x="334" y="67"/>
                    <a:pt x="301" y="101"/>
                    <a:pt x="334" y="101"/>
                  </a:cubicBezTo>
                  <a:cubicBezTo>
                    <a:pt x="368" y="234"/>
                    <a:pt x="401" y="368"/>
                    <a:pt x="435" y="501"/>
                  </a:cubicBezTo>
                  <a:cubicBezTo>
                    <a:pt x="435" y="565"/>
                    <a:pt x="465" y="970"/>
                    <a:pt x="319" y="970"/>
                  </a:cubicBezTo>
                  <a:cubicBezTo>
                    <a:pt x="313" y="970"/>
                    <a:pt x="307" y="969"/>
                    <a:pt x="301" y="968"/>
                  </a:cubicBezTo>
                  <a:cubicBezTo>
                    <a:pt x="268" y="935"/>
                    <a:pt x="234" y="868"/>
                    <a:pt x="201" y="835"/>
                  </a:cubicBezTo>
                  <a:cubicBezTo>
                    <a:pt x="101" y="601"/>
                    <a:pt x="68" y="334"/>
                    <a:pt x="34" y="67"/>
                  </a:cubicBezTo>
                  <a:cubicBezTo>
                    <a:pt x="34" y="67"/>
                    <a:pt x="1" y="134"/>
                    <a:pt x="1" y="134"/>
                  </a:cubicBezTo>
                  <a:cubicBezTo>
                    <a:pt x="68" y="401"/>
                    <a:pt x="101" y="668"/>
                    <a:pt x="201" y="901"/>
                  </a:cubicBezTo>
                  <a:cubicBezTo>
                    <a:pt x="222" y="985"/>
                    <a:pt x="269" y="1055"/>
                    <a:pt x="318" y="1055"/>
                  </a:cubicBezTo>
                  <a:cubicBezTo>
                    <a:pt x="347" y="1055"/>
                    <a:pt x="376" y="1030"/>
                    <a:pt x="401" y="968"/>
                  </a:cubicBezTo>
                  <a:cubicBezTo>
                    <a:pt x="468" y="835"/>
                    <a:pt x="468" y="635"/>
                    <a:pt x="435" y="434"/>
                  </a:cubicBezTo>
                  <a:lnTo>
                    <a:pt x="435" y="434"/>
                  </a:lnTo>
                  <a:cubicBezTo>
                    <a:pt x="525" y="645"/>
                    <a:pt x="670" y="911"/>
                    <a:pt x="820" y="911"/>
                  </a:cubicBezTo>
                  <a:cubicBezTo>
                    <a:pt x="836" y="911"/>
                    <a:pt x="852" y="908"/>
                    <a:pt x="868" y="901"/>
                  </a:cubicBezTo>
                  <a:cubicBezTo>
                    <a:pt x="1002" y="835"/>
                    <a:pt x="968" y="468"/>
                    <a:pt x="968" y="368"/>
                  </a:cubicBezTo>
                  <a:lnTo>
                    <a:pt x="968" y="368"/>
                  </a:lnTo>
                  <a:cubicBezTo>
                    <a:pt x="968" y="468"/>
                    <a:pt x="968" y="768"/>
                    <a:pt x="801" y="768"/>
                  </a:cubicBezTo>
                  <a:cubicBezTo>
                    <a:pt x="701" y="735"/>
                    <a:pt x="635" y="635"/>
                    <a:pt x="568" y="534"/>
                  </a:cubicBezTo>
                  <a:cubicBezTo>
                    <a:pt x="468" y="401"/>
                    <a:pt x="401" y="2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>
              <a:off x="2432750" y="1554050"/>
              <a:ext cx="26700" cy="21500"/>
            </a:xfrm>
            <a:custGeom>
              <a:avLst/>
              <a:gdLst/>
              <a:ahLst/>
              <a:cxnLst/>
              <a:rect l="l" t="t" r="r" b="b"/>
              <a:pathLst>
                <a:path w="1068" h="860" extrusionOk="0">
                  <a:moveTo>
                    <a:pt x="968" y="1"/>
                  </a:moveTo>
                  <a:cubicBezTo>
                    <a:pt x="968" y="1"/>
                    <a:pt x="968" y="67"/>
                    <a:pt x="968" y="67"/>
                  </a:cubicBezTo>
                  <a:cubicBezTo>
                    <a:pt x="998" y="218"/>
                    <a:pt x="1001" y="477"/>
                    <a:pt x="829" y="477"/>
                  </a:cubicBezTo>
                  <a:cubicBezTo>
                    <a:pt x="811" y="477"/>
                    <a:pt x="790" y="474"/>
                    <a:pt x="767" y="468"/>
                  </a:cubicBezTo>
                  <a:cubicBezTo>
                    <a:pt x="601" y="434"/>
                    <a:pt x="534" y="268"/>
                    <a:pt x="501" y="134"/>
                  </a:cubicBezTo>
                  <a:cubicBezTo>
                    <a:pt x="501" y="150"/>
                    <a:pt x="501" y="181"/>
                    <a:pt x="501" y="201"/>
                  </a:cubicBezTo>
                  <a:cubicBezTo>
                    <a:pt x="501" y="301"/>
                    <a:pt x="501" y="368"/>
                    <a:pt x="467" y="468"/>
                  </a:cubicBezTo>
                  <a:cubicBezTo>
                    <a:pt x="501" y="601"/>
                    <a:pt x="467" y="701"/>
                    <a:pt x="367" y="735"/>
                  </a:cubicBezTo>
                  <a:cubicBezTo>
                    <a:pt x="353" y="739"/>
                    <a:pt x="341" y="741"/>
                    <a:pt x="330" y="741"/>
                  </a:cubicBezTo>
                  <a:cubicBezTo>
                    <a:pt x="258" y="741"/>
                    <a:pt x="229" y="659"/>
                    <a:pt x="200" y="601"/>
                  </a:cubicBezTo>
                  <a:cubicBezTo>
                    <a:pt x="100" y="468"/>
                    <a:pt x="67" y="301"/>
                    <a:pt x="0" y="167"/>
                  </a:cubicBezTo>
                  <a:cubicBezTo>
                    <a:pt x="0" y="180"/>
                    <a:pt x="0" y="201"/>
                    <a:pt x="0" y="201"/>
                  </a:cubicBezTo>
                  <a:cubicBezTo>
                    <a:pt x="28" y="314"/>
                    <a:pt x="177" y="859"/>
                    <a:pt x="343" y="859"/>
                  </a:cubicBezTo>
                  <a:cubicBezTo>
                    <a:pt x="373" y="859"/>
                    <a:pt x="403" y="842"/>
                    <a:pt x="434" y="801"/>
                  </a:cubicBezTo>
                  <a:cubicBezTo>
                    <a:pt x="534" y="701"/>
                    <a:pt x="534" y="434"/>
                    <a:pt x="501" y="301"/>
                  </a:cubicBezTo>
                  <a:cubicBezTo>
                    <a:pt x="534" y="301"/>
                    <a:pt x="534" y="334"/>
                    <a:pt x="534" y="334"/>
                  </a:cubicBezTo>
                  <a:cubicBezTo>
                    <a:pt x="534" y="401"/>
                    <a:pt x="601" y="468"/>
                    <a:pt x="634" y="501"/>
                  </a:cubicBezTo>
                  <a:cubicBezTo>
                    <a:pt x="674" y="561"/>
                    <a:pt x="762" y="609"/>
                    <a:pt x="840" y="609"/>
                  </a:cubicBezTo>
                  <a:cubicBezTo>
                    <a:pt x="893" y="609"/>
                    <a:pt x="941" y="588"/>
                    <a:pt x="968" y="534"/>
                  </a:cubicBezTo>
                  <a:cubicBezTo>
                    <a:pt x="1068" y="401"/>
                    <a:pt x="1001" y="167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>
              <a:off x="2427750" y="1569900"/>
              <a:ext cx="6675" cy="10250"/>
            </a:xfrm>
            <a:custGeom>
              <a:avLst/>
              <a:gdLst/>
              <a:ahLst/>
              <a:cxnLst/>
              <a:rect l="l" t="t" r="r" b="b"/>
              <a:pathLst>
                <a:path w="267" h="410" extrusionOk="0">
                  <a:moveTo>
                    <a:pt x="267" y="0"/>
                  </a:moveTo>
                  <a:cubicBezTo>
                    <a:pt x="234" y="67"/>
                    <a:pt x="234" y="134"/>
                    <a:pt x="200" y="201"/>
                  </a:cubicBezTo>
                  <a:cubicBezTo>
                    <a:pt x="176" y="225"/>
                    <a:pt x="133" y="304"/>
                    <a:pt x="86" y="304"/>
                  </a:cubicBezTo>
                  <a:cubicBezTo>
                    <a:pt x="69" y="304"/>
                    <a:pt x="51" y="294"/>
                    <a:pt x="33" y="267"/>
                  </a:cubicBezTo>
                  <a:cubicBezTo>
                    <a:pt x="33" y="267"/>
                    <a:pt x="0" y="334"/>
                    <a:pt x="33" y="367"/>
                  </a:cubicBezTo>
                  <a:cubicBezTo>
                    <a:pt x="54" y="398"/>
                    <a:pt x="74" y="410"/>
                    <a:pt x="93" y="410"/>
                  </a:cubicBezTo>
                  <a:cubicBezTo>
                    <a:pt x="138" y="410"/>
                    <a:pt x="177" y="347"/>
                    <a:pt x="200" y="301"/>
                  </a:cubicBezTo>
                  <a:cubicBezTo>
                    <a:pt x="234" y="201"/>
                    <a:pt x="267" y="101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>
              <a:off x="2431900" y="1570575"/>
              <a:ext cx="25875" cy="24550"/>
            </a:xfrm>
            <a:custGeom>
              <a:avLst/>
              <a:gdLst/>
              <a:ahLst/>
              <a:cxnLst/>
              <a:rect l="l" t="t" r="r" b="b"/>
              <a:pathLst>
                <a:path w="1035" h="982" extrusionOk="0">
                  <a:moveTo>
                    <a:pt x="966" y="0"/>
                  </a:moveTo>
                  <a:cubicBezTo>
                    <a:pt x="959" y="0"/>
                    <a:pt x="935" y="74"/>
                    <a:pt x="935" y="74"/>
                  </a:cubicBezTo>
                  <a:cubicBezTo>
                    <a:pt x="968" y="207"/>
                    <a:pt x="935" y="674"/>
                    <a:pt x="801" y="674"/>
                  </a:cubicBezTo>
                  <a:cubicBezTo>
                    <a:pt x="735" y="674"/>
                    <a:pt x="668" y="641"/>
                    <a:pt x="635" y="607"/>
                  </a:cubicBezTo>
                  <a:cubicBezTo>
                    <a:pt x="535" y="507"/>
                    <a:pt x="468" y="374"/>
                    <a:pt x="434" y="240"/>
                  </a:cubicBezTo>
                  <a:cubicBezTo>
                    <a:pt x="434" y="240"/>
                    <a:pt x="401" y="307"/>
                    <a:pt x="401" y="340"/>
                  </a:cubicBezTo>
                  <a:cubicBezTo>
                    <a:pt x="401" y="440"/>
                    <a:pt x="434" y="874"/>
                    <a:pt x="301" y="874"/>
                  </a:cubicBezTo>
                  <a:cubicBezTo>
                    <a:pt x="134" y="874"/>
                    <a:pt x="68" y="507"/>
                    <a:pt x="34" y="407"/>
                  </a:cubicBezTo>
                  <a:cubicBezTo>
                    <a:pt x="34" y="400"/>
                    <a:pt x="33" y="398"/>
                    <a:pt x="31" y="398"/>
                  </a:cubicBezTo>
                  <a:cubicBezTo>
                    <a:pt x="22" y="398"/>
                    <a:pt x="1" y="440"/>
                    <a:pt x="1" y="440"/>
                  </a:cubicBezTo>
                  <a:cubicBezTo>
                    <a:pt x="29" y="526"/>
                    <a:pt x="157" y="981"/>
                    <a:pt x="297" y="981"/>
                  </a:cubicBezTo>
                  <a:cubicBezTo>
                    <a:pt x="321" y="981"/>
                    <a:pt x="344" y="969"/>
                    <a:pt x="368" y="941"/>
                  </a:cubicBezTo>
                  <a:cubicBezTo>
                    <a:pt x="401" y="907"/>
                    <a:pt x="401" y="807"/>
                    <a:pt x="401" y="774"/>
                  </a:cubicBezTo>
                  <a:cubicBezTo>
                    <a:pt x="434" y="641"/>
                    <a:pt x="434" y="507"/>
                    <a:pt x="434" y="407"/>
                  </a:cubicBezTo>
                  <a:cubicBezTo>
                    <a:pt x="468" y="541"/>
                    <a:pt x="568" y="707"/>
                    <a:pt x="668" y="774"/>
                  </a:cubicBezTo>
                  <a:cubicBezTo>
                    <a:pt x="712" y="819"/>
                    <a:pt x="753" y="837"/>
                    <a:pt x="790" y="837"/>
                  </a:cubicBezTo>
                  <a:cubicBezTo>
                    <a:pt x="864" y="837"/>
                    <a:pt x="924" y="763"/>
                    <a:pt x="968" y="674"/>
                  </a:cubicBezTo>
                  <a:cubicBezTo>
                    <a:pt x="1035" y="440"/>
                    <a:pt x="1002" y="207"/>
                    <a:pt x="968" y="7"/>
                  </a:cubicBezTo>
                  <a:cubicBezTo>
                    <a:pt x="968" y="2"/>
                    <a:pt x="967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>
              <a:off x="2458600" y="1565725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401" y="1"/>
                  </a:moveTo>
                  <a:cubicBezTo>
                    <a:pt x="401" y="1"/>
                    <a:pt x="401" y="67"/>
                    <a:pt x="401" y="67"/>
                  </a:cubicBezTo>
                  <a:cubicBezTo>
                    <a:pt x="434" y="234"/>
                    <a:pt x="567" y="501"/>
                    <a:pt x="367" y="568"/>
                  </a:cubicBezTo>
                  <a:cubicBezTo>
                    <a:pt x="342" y="580"/>
                    <a:pt x="317" y="586"/>
                    <a:pt x="293" y="586"/>
                  </a:cubicBezTo>
                  <a:cubicBezTo>
                    <a:pt x="186" y="586"/>
                    <a:pt x="88" y="482"/>
                    <a:pt x="34" y="401"/>
                  </a:cubicBezTo>
                  <a:cubicBezTo>
                    <a:pt x="34" y="401"/>
                    <a:pt x="0" y="468"/>
                    <a:pt x="34" y="501"/>
                  </a:cubicBezTo>
                  <a:cubicBezTo>
                    <a:pt x="100" y="568"/>
                    <a:pt x="167" y="701"/>
                    <a:pt x="267" y="735"/>
                  </a:cubicBezTo>
                  <a:cubicBezTo>
                    <a:pt x="401" y="735"/>
                    <a:pt x="467" y="668"/>
                    <a:pt x="467" y="568"/>
                  </a:cubicBezTo>
                  <a:cubicBezTo>
                    <a:pt x="534" y="401"/>
                    <a:pt x="501" y="167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>
              <a:off x="2439525" y="1582400"/>
              <a:ext cx="42450" cy="31300"/>
            </a:xfrm>
            <a:custGeom>
              <a:avLst/>
              <a:gdLst/>
              <a:ahLst/>
              <a:cxnLst/>
              <a:rect l="l" t="t" r="r" b="b"/>
              <a:pathLst>
                <a:path w="1698" h="1252" extrusionOk="0">
                  <a:moveTo>
                    <a:pt x="530" y="535"/>
                  </a:moveTo>
                  <a:cubicBezTo>
                    <a:pt x="513" y="568"/>
                    <a:pt x="521" y="693"/>
                    <a:pt x="530" y="818"/>
                  </a:cubicBezTo>
                  <a:lnTo>
                    <a:pt x="530" y="818"/>
                  </a:lnTo>
                  <a:lnTo>
                    <a:pt x="530" y="768"/>
                  </a:lnTo>
                  <a:cubicBezTo>
                    <a:pt x="530" y="690"/>
                    <a:pt x="530" y="612"/>
                    <a:pt x="530" y="535"/>
                  </a:cubicBezTo>
                  <a:close/>
                  <a:moveTo>
                    <a:pt x="1564" y="1"/>
                  </a:moveTo>
                  <a:cubicBezTo>
                    <a:pt x="1564" y="1"/>
                    <a:pt x="1530" y="101"/>
                    <a:pt x="1530" y="134"/>
                  </a:cubicBezTo>
                  <a:cubicBezTo>
                    <a:pt x="1561" y="285"/>
                    <a:pt x="1672" y="544"/>
                    <a:pt x="1473" y="544"/>
                  </a:cubicBezTo>
                  <a:cubicBezTo>
                    <a:pt x="1451" y="544"/>
                    <a:pt x="1426" y="541"/>
                    <a:pt x="1397" y="535"/>
                  </a:cubicBezTo>
                  <a:cubicBezTo>
                    <a:pt x="1230" y="501"/>
                    <a:pt x="1130" y="268"/>
                    <a:pt x="1063" y="101"/>
                  </a:cubicBezTo>
                  <a:cubicBezTo>
                    <a:pt x="1063" y="101"/>
                    <a:pt x="1030" y="201"/>
                    <a:pt x="1063" y="234"/>
                  </a:cubicBezTo>
                  <a:cubicBezTo>
                    <a:pt x="1092" y="376"/>
                    <a:pt x="1144" y="852"/>
                    <a:pt x="976" y="852"/>
                  </a:cubicBezTo>
                  <a:cubicBezTo>
                    <a:pt x="946" y="852"/>
                    <a:pt x="909" y="837"/>
                    <a:pt x="863" y="801"/>
                  </a:cubicBezTo>
                  <a:cubicBezTo>
                    <a:pt x="697" y="701"/>
                    <a:pt x="630" y="535"/>
                    <a:pt x="530" y="368"/>
                  </a:cubicBezTo>
                  <a:cubicBezTo>
                    <a:pt x="530" y="368"/>
                    <a:pt x="530" y="468"/>
                    <a:pt x="530" y="468"/>
                  </a:cubicBezTo>
                  <a:cubicBezTo>
                    <a:pt x="530" y="490"/>
                    <a:pt x="530" y="512"/>
                    <a:pt x="530" y="535"/>
                  </a:cubicBezTo>
                  <a:cubicBezTo>
                    <a:pt x="530" y="601"/>
                    <a:pt x="897" y="1035"/>
                    <a:pt x="1030" y="1035"/>
                  </a:cubicBezTo>
                  <a:cubicBezTo>
                    <a:pt x="1130" y="868"/>
                    <a:pt x="1130" y="601"/>
                    <a:pt x="1130" y="368"/>
                  </a:cubicBezTo>
                  <a:cubicBezTo>
                    <a:pt x="1207" y="521"/>
                    <a:pt x="1362" y="734"/>
                    <a:pt x="1491" y="734"/>
                  </a:cubicBezTo>
                  <a:cubicBezTo>
                    <a:pt x="1530" y="734"/>
                    <a:pt x="1566" y="714"/>
                    <a:pt x="1597" y="668"/>
                  </a:cubicBezTo>
                  <a:cubicBezTo>
                    <a:pt x="1697" y="535"/>
                    <a:pt x="1597" y="134"/>
                    <a:pt x="1564" y="1"/>
                  </a:cubicBezTo>
                  <a:close/>
                  <a:moveTo>
                    <a:pt x="28" y="461"/>
                  </a:moveTo>
                  <a:cubicBezTo>
                    <a:pt x="21" y="461"/>
                    <a:pt x="1" y="539"/>
                    <a:pt x="29" y="568"/>
                  </a:cubicBezTo>
                  <a:cubicBezTo>
                    <a:pt x="56" y="673"/>
                    <a:pt x="288" y="1252"/>
                    <a:pt x="435" y="1252"/>
                  </a:cubicBezTo>
                  <a:cubicBezTo>
                    <a:pt x="475" y="1252"/>
                    <a:pt x="508" y="1209"/>
                    <a:pt x="530" y="1102"/>
                  </a:cubicBezTo>
                  <a:cubicBezTo>
                    <a:pt x="546" y="1068"/>
                    <a:pt x="538" y="943"/>
                    <a:pt x="530" y="818"/>
                  </a:cubicBezTo>
                  <a:lnTo>
                    <a:pt x="530" y="818"/>
                  </a:lnTo>
                  <a:lnTo>
                    <a:pt x="530" y="968"/>
                  </a:lnTo>
                  <a:cubicBezTo>
                    <a:pt x="507" y="1082"/>
                    <a:pt x="484" y="1134"/>
                    <a:pt x="451" y="1134"/>
                  </a:cubicBezTo>
                  <a:cubicBezTo>
                    <a:pt x="435" y="1134"/>
                    <a:pt x="417" y="1123"/>
                    <a:pt x="396" y="1102"/>
                  </a:cubicBezTo>
                  <a:cubicBezTo>
                    <a:pt x="196" y="1035"/>
                    <a:pt x="63" y="601"/>
                    <a:pt x="29" y="468"/>
                  </a:cubicBezTo>
                  <a:cubicBezTo>
                    <a:pt x="29" y="463"/>
                    <a:pt x="29" y="461"/>
                    <a:pt x="28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>
              <a:off x="2426075" y="1602250"/>
              <a:ext cx="14200" cy="19675"/>
            </a:xfrm>
            <a:custGeom>
              <a:avLst/>
              <a:gdLst/>
              <a:ahLst/>
              <a:cxnLst/>
              <a:rect l="l" t="t" r="r" b="b"/>
              <a:pathLst>
                <a:path w="568" h="787" extrusionOk="0">
                  <a:moveTo>
                    <a:pt x="32" y="1"/>
                  </a:moveTo>
                  <a:cubicBezTo>
                    <a:pt x="25" y="1"/>
                    <a:pt x="0" y="74"/>
                    <a:pt x="0" y="74"/>
                  </a:cubicBezTo>
                  <a:cubicBezTo>
                    <a:pt x="34" y="241"/>
                    <a:pt x="67" y="374"/>
                    <a:pt x="134" y="541"/>
                  </a:cubicBezTo>
                  <a:cubicBezTo>
                    <a:pt x="163" y="600"/>
                    <a:pt x="244" y="786"/>
                    <a:pt x="353" y="786"/>
                  </a:cubicBezTo>
                  <a:cubicBezTo>
                    <a:pt x="368" y="786"/>
                    <a:pt x="384" y="783"/>
                    <a:pt x="401" y="775"/>
                  </a:cubicBezTo>
                  <a:cubicBezTo>
                    <a:pt x="467" y="741"/>
                    <a:pt x="467" y="608"/>
                    <a:pt x="501" y="508"/>
                  </a:cubicBezTo>
                  <a:cubicBezTo>
                    <a:pt x="534" y="341"/>
                    <a:pt x="534" y="208"/>
                    <a:pt x="567" y="41"/>
                  </a:cubicBezTo>
                  <a:cubicBezTo>
                    <a:pt x="567" y="41"/>
                    <a:pt x="567" y="20"/>
                    <a:pt x="567" y="7"/>
                  </a:cubicBezTo>
                  <a:cubicBezTo>
                    <a:pt x="534" y="107"/>
                    <a:pt x="501" y="208"/>
                    <a:pt x="501" y="308"/>
                  </a:cubicBezTo>
                  <a:cubicBezTo>
                    <a:pt x="501" y="393"/>
                    <a:pt x="453" y="670"/>
                    <a:pt x="356" y="670"/>
                  </a:cubicBezTo>
                  <a:cubicBezTo>
                    <a:pt x="339" y="670"/>
                    <a:pt x="321" y="661"/>
                    <a:pt x="301" y="641"/>
                  </a:cubicBezTo>
                  <a:cubicBezTo>
                    <a:pt x="134" y="474"/>
                    <a:pt x="67" y="208"/>
                    <a:pt x="34" y="7"/>
                  </a:cubicBezTo>
                  <a:cubicBezTo>
                    <a:pt x="34" y="3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>
              <a:off x="2439425" y="1613275"/>
              <a:ext cx="8350" cy="9525"/>
            </a:xfrm>
            <a:custGeom>
              <a:avLst/>
              <a:gdLst/>
              <a:ahLst/>
              <a:cxnLst/>
              <a:rect l="l" t="t" r="r" b="b"/>
              <a:pathLst>
                <a:path w="334" h="381" extrusionOk="0">
                  <a:moveTo>
                    <a:pt x="0" y="67"/>
                  </a:moveTo>
                  <a:cubicBezTo>
                    <a:pt x="5" y="76"/>
                    <a:pt x="9" y="86"/>
                    <a:pt x="14" y="96"/>
                  </a:cubicBezTo>
                  <a:lnTo>
                    <a:pt x="14" y="96"/>
                  </a:lnTo>
                  <a:cubicBezTo>
                    <a:pt x="16" y="79"/>
                    <a:pt x="14" y="67"/>
                    <a:pt x="0" y="67"/>
                  </a:cubicBezTo>
                  <a:close/>
                  <a:moveTo>
                    <a:pt x="300" y="0"/>
                  </a:moveTo>
                  <a:cubicBezTo>
                    <a:pt x="300" y="0"/>
                    <a:pt x="300" y="67"/>
                    <a:pt x="300" y="67"/>
                  </a:cubicBezTo>
                  <a:cubicBezTo>
                    <a:pt x="300" y="133"/>
                    <a:pt x="234" y="234"/>
                    <a:pt x="167" y="234"/>
                  </a:cubicBezTo>
                  <a:cubicBezTo>
                    <a:pt x="81" y="234"/>
                    <a:pt x="44" y="159"/>
                    <a:pt x="14" y="96"/>
                  </a:cubicBezTo>
                  <a:lnTo>
                    <a:pt x="14" y="96"/>
                  </a:lnTo>
                  <a:cubicBezTo>
                    <a:pt x="11" y="118"/>
                    <a:pt x="0" y="148"/>
                    <a:pt x="0" y="167"/>
                  </a:cubicBezTo>
                  <a:cubicBezTo>
                    <a:pt x="33" y="234"/>
                    <a:pt x="67" y="334"/>
                    <a:pt x="133" y="367"/>
                  </a:cubicBezTo>
                  <a:cubicBezTo>
                    <a:pt x="142" y="376"/>
                    <a:pt x="154" y="380"/>
                    <a:pt x="166" y="380"/>
                  </a:cubicBezTo>
                  <a:cubicBezTo>
                    <a:pt x="198" y="380"/>
                    <a:pt x="234" y="349"/>
                    <a:pt x="234" y="300"/>
                  </a:cubicBezTo>
                  <a:cubicBezTo>
                    <a:pt x="300" y="234"/>
                    <a:pt x="334" y="10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>
              <a:off x="2455250" y="1607425"/>
              <a:ext cx="8375" cy="8075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334" y="1"/>
                  </a:moveTo>
                  <a:cubicBezTo>
                    <a:pt x="301" y="67"/>
                    <a:pt x="301" y="134"/>
                    <a:pt x="201" y="167"/>
                  </a:cubicBezTo>
                  <a:cubicBezTo>
                    <a:pt x="184" y="176"/>
                    <a:pt x="168" y="180"/>
                    <a:pt x="151" y="180"/>
                  </a:cubicBezTo>
                  <a:cubicBezTo>
                    <a:pt x="103" y="180"/>
                    <a:pt x="59" y="142"/>
                    <a:pt x="34" y="67"/>
                  </a:cubicBezTo>
                  <a:cubicBezTo>
                    <a:pt x="34" y="101"/>
                    <a:pt x="1" y="134"/>
                    <a:pt x="34" y="167"/>
                  </a:cubicBezTo>
                  <a:cubicBezTo>
                    <a:pt x="34" y="245"/>
                    <a:pt x="94" y="322"/>
                    <a:pt x="168" y="322"/>
                  </a:cubicBezTo>
                  <a:cubicBezTo>
                    <a:pt x="189" y="322"/>
                    <a:pt x="212" y="316"/>
                    <a:pt x="234" y="301"/>
                  </a:cubicBezTo>
                  <a:cubicBezTo>
                    <a:pt x="301" y="267"/>
                    <a:pt x="334" y="134"/>
                    <a:pt x="334" y="67"/>
                  </a:cubicBezTo>
                  <a:cubicBezTo>
                    <a:pt x="334" y="67"/>
                    <a:pt x="334" y="19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>
              <a:off x="2474450" y="1599075"/>
              <a:ext cx="5850" cy="4200"/>
            </a:xfrm>
            <a:custGeom>
              <a:avLst/>
              <a:gdLst/>
              <a:ahLst/>
              <a:cxnLst/>
              <a:rect l="l" t="t" r="r" b="b"/>
              <a:pathLst>
                <a:path w="234" h="168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100" y="34"/>
                    <a:pt x="33" y="68"/>
                  </a:cubicBezTo>
                  <a:cubicBezTo>
                    <a:pt x="0" y="68"/>
                    <a:pt x="33" y="168"/>
                    <a:pt x="33" y="168"/>
                  </a:cubicBezTo>
                  <a:cubicBezTo>
                    <a:pt x="100" y="134"/>
                    <a:pt x="167" y="134"/>
                    <a:pt x="200" y="101"/>
                  </a:cubicBezTo>
                  <a:cubicBezTo>
                    <a:pt x="234" y="68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>
              <a:off x="2487775" y="1583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" y="34"/>
                    <a:pt x="1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>
              <a:off x="2504450" y="1566575"/>
              <a:ext cx="1700" cy="12750"/>
            </a:xfrm>
            <a:custGeom>
              <a:avLst/>
              <a:gdLst/>
              <a:ahLst/>
              <a:cxnLst/>
              <a:rect l="l" t="t" r="r" b="b"/>
              <a:pathLst>
                <a:path w="68" h="510" extrusionOk="0">
                  <a:moveTo>
                    <a:pt x="1" y="0"/>
                  </a:moveTo>
                  <a:cubicBezTo>
                    <a:pt x="1" y="13"/>
                    <a:pt x="1" y="33"/>
                    <a:pt x="1" y="33"/>
                  </a:cubicBezTo>
                  <a:cubicBezTo>
                    <a:pt x="1" y="67"/>
                    <a:pt x="1" y="133"/>
                    <a:pt x="1" y="167"/>
                  </a:cubicBezTo>
                  <a:cubicBezTo>
                    <a:pt x="34" y="267"/>
                    <a:pt x="34" y="367"/>
                    <a:pt x="34" y="500"/>
                  </a:cubicBezTo>
                  <a:cubicBezTo>
                    <a:pt x="41" y="507"/>
                    <a:pt x="46" y="509"/>
                    <a:pt x="50" y="509"/>
                  </a:cubicBezTo>
                  <a:cubicBezTo>
                    <a:pt x="68" y="509"/>
                    <a:pt x="68" y="461"/>
                    <a:pt x="68" y="434"/>
                  </a:cubicBezTo>
                  <a:cubicBezTo>
                    <a:pt x="68" y="300"/>
                    <a:pt x="68" y="1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>
              <a:off x="2552825" y="1462325"/>
              <a:ext cx="2325" cy="28375"/>
            </a:xfrm>
            <a:custGeom>
              <a:avLst/>
              <a:gdLst/>
              <a:ahLst/>
              <a:cxnLst/>
              <a:rect l="l" t="t" r="r" b="b"/>
              <a:pathLst>
                <a:path w="93" h="1135" extrusionOk="0">
                  <a:moveTo>
                    <a:pt x="67" y="0"/>
                  </a:moveTo>
                  <a:cubicBezTo>
                    <a:pt x="67" y="34"/>
                    <a:pt x="67" y="67"/>
                    <a:pt x="67" y="100"/>
                  </a:cubicBezTo>
                  <a:cubicBezTo>
                    <a:pt x="71" y="140"/>
                    <a:pt x="74" y="180"/>
                    <a:pt x="76" y="220"/>
                  </a:cubicBezTo>
                  <a:lnTo>
                    <a:pt x="76" y="220"/>
                  </a:lnTo>
                  <a:cubicBezTo>
                    <a:pt x="76" y="147"/>
                    <a:pt x="73" y="74"/>
                    <a:pt x="67" y="0"/>
                  </a:cubicBezTo>
                  <a:close/>
                  <a:moveTo>
                    <a:pt x="76" y="220"/>
                  </a:moveTo>
                  <a:lnTo>
                    <a:pt x="76" y="220"/>
                  </a:lnTo>
                  <a:cubicBezTo>
                    <a:pt x="77" y="544"/>
                    <a:pt x="28" y="856"/>
                    <a:pt x="1" y="1101"/>
                  </a:cubicBezTo>
                  <a:cubicBezTo>
                    <a:pt x="1" y="1101"/>
                    <a:pt x="1" y="1122"/>
                    <a:pt x="1" y="1135"/>
                  </a:cubicBezTo>
                  <a:cubicBezTo>
                    <a:pt x="59" y="840"/>
                    <a:pt x="92" y="520"/>
                    <a:pt x="76" y="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>
              <a:off x="2546150" y="1433975"/>
              <a:ext cx="8375" cy="25875"/>
            </a:xfrm>
            <a:custGeom>
              <a:avLst/>
              <a:gdLst/>
              <a:ahLst/>
              <a:cxnLst/>
              <a:rect l="l" t="t" r="r" b="b"/>
              <a:pathLst>
                <a:path w="335" h="1035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201" y="300"/>
                    <a:pt x="301" y="667"/>
                    <a:pt x="334" y="1034"/>
                  </a:cubicBezTo>
                  <a:cubicBezTo>
                    <a:pt x="301" y="667"/>
                    <a:pt x="234" y="2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>
              <a:off x="2384375" y="1366825"/>
              <a:ext cx="148475" cy="46325"/>
            </a:xfrm>
            <a:custGeom>
              <a:avLst/>
              <a:gdLst/>
              <a:ahLst/>
              <a:cxnLst/>
              <a:rect l="l" t="t" r="r" b="b"/>
              <a:pathLst>
                <a:path w="5939" h="1853" extrusionOk="0">
                  <a:moveTo>
                    <a:pt x="572" y="1"/>
                  </a:moveTo>
                  <a:cubicBezTo>
                    <a:pt x="380" y="1"/>
                    <a:pt x="189" y="6"/>
                    <a:pt x="0" y="18"/>
                  </a:cubicBezTo>
                  <a:cubicBezTo>
                    <a:pt x="0" y="18"/>
                    <a:pt x="0" y="51"/>
                    <a:pt x="0" y="51"/>
                  </a:cubicBezTo>
                  <a:cubicBezTo>
                    <a:pt x="1068" y="151"/>
                    <a:pt x="2169" y="84"/>
                    <a:pt x="3236" y="351"/>
                  </a:cubicBezTo>
                  <a:cubicBezTo>
                    <a:pt x="4270" y="585"/>
                    <a:pt x="5137" y="1085"/>
                    <a:pt x="5905" y="1852"/>
                  </a:cubicBezTo>
                  <a:cubicBezTo>
                    <a:pt x="5905" y="1819"/>
                    <a:pt x="5938" y="1786"/>
                    <a:pt x="5905" y="1786"/>
                  </a:cubicBezTo>
                  <a:cubicBezTo>
                    <a:pt x="5271" y="1018"/>
                    <a:pt x="4304" y="585"/>
                    <a:pt x="3370" y="351"/>
                  </a:cubicBezTo>
                  <a:cubicBezTo>
                    <a:pt x="2458" y="130"/>
                    <a:pt x="15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>
              <a:off x="2535325" y="1514850"/>
              <a:ext cx="14200" cy="49225"/>
            </a:xfrm>
            <a:custGeom>
              <a:avLst/>
              <a:gdLst/>
              <a:ahLst/>
              <a:cxnLst/>
              <a:rect l="l" t="t" r="r" b="b"/>
              <a:pathLst>
                <a:path w="568" h="1969" extrusionOk="0">
                  <a:moveTo>
                    <a:pt x="567" y="1"/>
                  </a:moveTo>
                  <a:lnTo>
                    <a:pt x="567" y="1"/>
                  </a:lnTo>
                  <a:cubicBezTo>
                    <a:pt x="500" y="701"/>
                    <a:pt x="334" y="1335"/>
                    <a:pt x="0" y="1936"/>
                  </a:cubicBezTo>
                  <a:cubicBezTo>
                    <a:pt x="0" y="1969"/>
                    <a:pt x="0" y="1969"/>
                    <a:pt x="0" y="1969"/>
                  </a:cubicBezTo>
                  <a:cubicBezTo>
                    <a:pt x="367" y="1369"/>
                    <a:pt x="534" y="70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>
              <a:off x="2501125" y="1568225"/>
              <a:ext cx="27550" cy="38400"/>
            </a:xfrm>
            <a:custGeom>
              <a:avLst/>
              <a:gdLst/>
              <a:ahLst/>
              <a:cxnLst/>
              <a:rect l="l" t="t" r="r" b="b"/>
              <a:pathLst>
                <a:path w="1102" h="1536" extrusionOk="0">
                  <a:moveTo>
                    <a:pt x="1101" y="1"/>
                  </a:moveTo>
                  <a:cubicBezTo>
                    <a:pt x="834" y="568"/>
                    <a:pt x="467" y="1035"/>
                    <a:pt x="0" y="1468"/>
                  </a:cubicBezTo>
                  <a:cubicBezTo>
                    <a:pt x="0" y="1502"/>
                    <a:pt x="0" y="1535"/>
                    <a:pt x="0" y="1535"/>
                  </a:cubicBezTo>
                  <a:cubicBezTo>
                    <a:pt x="501" y="1135"/>
                    <a:pt x="868" y="60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>
              <a:off x="2270950" y="1508200"/>
              <a:ext cx="24225" cy="65900"/>
            </a:xfrm>
            <a:custGeom>
              <a:avLst/>
              <a:gdLst/>
              <a:ahLst/>
              <a:cxnLst/>
              <a:rect l="l" t="t" r="r" b="b"/>
              <a:pathLst>
                <a:path w="969" h="2636" extrusionOk="0">
                  <a:moveTo>
                    <a:pt x="334" y="0"/>
                  </a:moveTo>
                  <a:cubicBezTo>
                    <a:pt x="1" y="834"/>
                    <a:pt x="234" y="2035"/>
                    <a:pt x="935" y="2635"/>
                  </a:cubicBezTo>
                  <a:cubicBezTo>
                    <a:pt x="935" y="2635"/>
                    <a:pt x="968" y="2569"/>
                    <a:pt x="935" y="2569"/>
                  </a:cubicBezTo>
                  <a:cubicBezTo>
                    <a:pt x="301" y="1801"/>
                    <a:pt x="34" y="10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>
              <a:off x="2280125" y="1525700"/>
              <a:ext cx="6700" cy="28375"/>
            </a:xfrm>
            <a:custGeom>
              <a:avLst/>
              <a:gdLst/>
              <a:ahLst/>
              <a:cxnLst/>
              <a:rect l="l" t="t" r="r" b="b"/>
              <a:pathLst>
                <a:path w="268" h="1135" extrusionOk="0">
                  <a:moveTo>
                    <a:pt x="1" y="1"/>
                  </a:moveTo>
                  <a:cubicBezTo>
                    <a:pt x="1" y="401"/>
                    <a:pt x="68" y="768"/>
                    <a:pt x="268" y="1135"/>
                  </a:cubicBezTo>
                  <a:cubicBezTo>
                    <a:pt x="268" y="1101"/>
                    <a:pt x="268" y="1101"/>
                    <a:pt x="268" y="1068"/>
                  </a:cubicBezTo>
                  <a:cubicBezTo>
                    <a:pt x="134" y="734"/>
                    <a:pt x="34" y="3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>
              <a:off x="2297650" y="1580750"/>
              <a:ext cx="50900" cy="43375"/>
            </a:xfrm>
            <a:custGeom>
              <a:avLst/>
              <a:gdLst/>
              <a:ahLst/>
              <a:cxnLst/>
              <a:rect l="l" t="t" r="r" b="b"/>
              <a:pathLst>
                <a:path w="2036" h="1735" extrusionOk="0">
                  <a:moveTo>
                    <a:pt x="0" y="0"/>
                  </a:moveTo>
                  <a:cubicBezTo>
                    <a:pt x="134" y="434"/>
                    <a:pt x="401" y="667"/>
                    <a:pt x="768" y="934"/>
                  </a:cubicBezTo>
                  <a:cubicBezTo>
                    <a:pt x="1168" y="1201"/>
                    <a:pt x="1601" y="1501"/>
                    <a:pt x="2035" y="1735"/>
                  </a:cubicBezTo>
                  <a:cubicBezTo>
                    <a:pt x="2035" y="1735"/>
                    <a:pt x="2035" y="1668"/>
                    <a:pt x="2035" y="1668"/>
                  </a:cubicBezTo>
                  <a:cubicBezTo>
                    <a:pt x="1368" y="1168"/>
                    <a:pt x="367" y="8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>
              <a:off x="2419400" y="14973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34" y="0"/>
                  </a:moveTo>
                  <a:cubicBezTo>
                    <a:pt x="334" y="0"/>
                    <a:pt x="334" y="34"/>
                    <a:pt x="334" y="67"/>
                  </a:cubicBezTo>
                  <a:cubicBezTo>
                    <a:pt x="434" y="434"/>
                    <a:pt x="301" y="734"/>
                    <a:pt x="0" y="968"/>
                  </a:cubicBezTo>
                  <a:cubicBezTo>
                    <a:pt x="0" y="968"/>
                    <a:pt x="0" y="1001"/>
                    <a:pt x="0" y="1001"/>
                  </a:cubicBezTo>
                  <a:cubicBezTo>
                    <a:pt x="334" y="834"/>
                    <a:pt x="467" y="3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8" name="Google Shape;3358;p17"/>
          <p:cNvGrpSpPr/>
          <p:nvPr/>
        </p:nvGrpSpPr>
        <p:grpSpPr>
          <a:xfrm>
            <a:off x="5" y="4599423"/>
            <a:ext cx="2305194" cy="2244582"/>
            <a:chOff x="2266800" y="1360575"/>
            <a:chExt cx="298550" cy="290700"/>
          </a:xfrm>
        </p:grpSpPr>
        <p:sp>
          <p:nvSpPr>
            <p:cNvPr id="3359" name="Google Shape;3359;p17"/>
            <p:cNvSpPr/>
            <p:nvPr/>
          </p:nvSpPr>
          <p:spPr>
            <a:xfrm>
              <a:off x="2266800" y="1360575"/>
              <a:ext cx="298550" cy="290700"/>
            </a:xfrm>
            <a:custGeom>
              <a:avLst/>
              <a:gdLst/>
              <a:ahLst/>
              <a:cxnLst/>
              <a:rect l="l" t="t" r="r" b="b"/>
              <a:pathLst>
                <a:path w="11942" h="11628" extrusionOk="0">
                  <a:moveTo>
                    <a:pt x="5388" y="160"/>
                  </a:moveTo>
                  <a:cubicBezTo>
                    <a:pt x="5482" y="160"/>
                    <a:pt x="5576" y="162"/>
                    <a:pt x="5671" y="168"/>
                  </a:cubicBezTo>
                  <a:lnTo>
                    <a:pt x="5738" y="168"/>
                  </a:lnTo>
                  <a:cubicBezTo>
                    <a:pt x="6238" y="234"/>
                    <a:pt x="6772" y="301"/>
                    <a:pt x="7272" y="334"/>
                  </a:cubicBezTo>
                  <a:cubicBezTo>
                    <a:pt x="7439" y="368"/>
                    <a:pt x="7572" y="368"/>
                    <a:pt x="7739" y="401"/>
                  </a:cubicBezTo>
                  <a:cubicBezTo>
                    <a:pt x="8906" y="701"/>
                    <a:pt x="10007" y="1302"/>
                    <a:pt x="10841" y="2202"/>
                  </a:cubicBezTo>
                  <a:cubicBezTo>
                    <a:pt x="11275" y="2703"/>
                    <a:pt x="11542" y="3170"/>
                    <a:pt x="11608" y="3837"/>
                  </a:cubicBezTo>
                  <a:cubicBezTo>
                    <a:pt x="11675" y="4471"/>
                    <a:pt x="11742" y="5104"/>
                    <a:pt x="11708" y="5738"/>
                  </a:cubicBezTo>
                  <a:cubicBezTo>
                    <a:pt x="11675" y="6939"/>
                    <a:pt x="11275" y="8073"/>
                    <a:pt x="10608" y="9074"/>
                  </a:cubicBezTo>
                  <a:cubicBezTo>
                    <a:pt x="10307" y="9574"/>
                    <a:pt x="9907" y="10041"/>
                    <a:pt x="9507" y="10442"/>
                  </a:cubicBezTo>
                  <a:cubicBezTo>
                    <a:pt x="8973" y="10909"/>
                    <a:pt x="8373" y="11142"/>
                    <a:pt x="7706" y="11276"/>
                  </a:cubicBezTo>
                  <a:cubicBezTo>
                    <a:pt x="7222" y="11374"/>
                    <a:pt x="6724" y="11424"/>
                    <a:pt x="6227" y="11424"/>
                  </a:cubicBezTo>
                  <a:cubicBezTo>
                    <a:pt x="4528" y="11424"/>
                    <a:pt x="2829" y="10838"/>
                    <a:pt x="1668" y="9574"/>
                  </a:cubicBezTo>
                  <a:cubicBezTo>
                    <a:pt x="934" y="8807"/>
                    <a:pt x="400" y="7773"/>
                    <a:pt x="267" y="6706"/>
                  </a:cubicBezTo>
                  <a:cubicBezTo>
                    <a:pt x="134" y="5538"/>
                    <a:pt x="500" y="4304"/>
                    <a:pt x="901" y="3203"/>
                  </a:cubicBezTo>
                  <a:cubicBezTo>
                    <a:pt x="1401" y="1902"/>
                    <a:pt x="2702" y="968"/>
                    <a:pt x="3970" y="434"/>
                  </a:cubicBezTo>
                  <a:cubicBezTo>
                    <a:pt x="4419" y="238"/>
                    <a:pt x="4892" y="160"/>
                    <a:pt x="5388" y="160"/>
                  </a:cubicBezTo>
                  <a:close/>
                  <a:moveTo>
                    <a:pt x="5404" y="1"/>
                  </a:moveTo>
                  <a:cubicBezTo>
                    <a:pt x="5070" y="1"/>
                    <a:pt x="4737" y="34"/>
                    <a:pt x="4437" y="134"/>
                  </a:cubicBezTo>
                  <a:cubicBezTo>
                    <a:pt x="4337" y="134"/>
                    <a:pt x="4236" y="168"/>
                    <a:pt x="4170" y="201"/>
                  </a:cubicBezTo>
                  <a:cubicBezTo>
                    <a:pt x="3603" y="368"/>
                    <a:pt x="3102" y="668"/>
                    <a:pt x="2602" y="1002"/>
                  </a:cubicBezTo>
                  <a:cubicBezTo>
                    <a:pt x="2068" y="1368"/>
                    <a:pt x="1468" y="1769"/>
                    <a:pt x="1134" y="2369"/>
                  </a:cubicBezTo>
                  <a:cubicBezTo>
                    <a:pt x="801" y="2903"/>
                    <a:pt x="634" y="3537"/>
                    <a:pt x="434" y="4137"/>
                  </a:cubicBezTo>
                  <a:cubicBezTo>
                    <a:pt x="267" y="4738"/>
                    <a:pt x="100" y="5371"/>
                    <a:pt x="67" y="6005"/>
                  </a:cubicBezTo>
                  <a:cubicBezTo>
                    <a:pt x="0" y="7106"/>
                    <a:pt x="367" y="8240"/>
                    <a:pt x="1001" y="9141"/>
                  </a:cubicBezTo>
                  <a:cubicBezTo>
                    <a:pt x="2193" y="10828"/>
                    <a:pt x="4198" y="11627"/>
                    <a:pt x="6217" y="11627"/>
                  </a:cubicBezTo>
                  <a:cubicBezTo>
                    <a:pt x="6514" y="11627"/>
                    <a:pt x="6811" y="11610"/>
                    <a:pt x="7105" y="11576"/>
                  </a:cubicBezTo>
                  <a:cubicBezTo>
                    <a:pt x="7706" y="11509"/>
                    <a:pt x="8306" y="11376"/>
                    <a:pt x="8873" y="11109"/>
                  </a:cubicBezTo>
                  <a:cubicBezTo>
                    <a:pt x="9407" y="10842"/>
                    <a:pt x="9840" y="10375"/>
                    <a:pt x="10241" y="9908"/>
                  </a:cubicBezTo>
                  <a:cubicBezTo>
                    <a:pt x="11041" y="8974"/>
                    <a:pt x="11608" y="7840"/>
                    <a:pt x="11809" y="6606"/>
                  </a:cubicBezTo>
                  <a:cubicBezTo>
                    <a:pt x="11942" y="5872"/>
                    <a:pt x="11909" y="5138"/>
                    <a:pt x="11875" y="4404"/>
                  </a:cubicBezTo>
                  <a:cubicBezTo>
                    <a:pt x="11809" y="3737"/>
                    <a:pt x="11775" y="3103"/>
                    <a:pt x="11375" y="2503"/>
                  </a:cubicBezTo>
                  <a:cubicBezTo>
                    <a:pt x="10574" y="1402"/>
                    <a:pt x="9340" y="635"/>
                    <a:pt x="8039" y="268"/>
                  </a:cubicBezTo>
                  <a:cubicBezTo>
                    <a:pt x="8039" y="234"/>
                    <a:pt x="8006" y="201"/>
                    <a:pt x="7972" y="201"/>
                  </a:cubicBezTo>
                  <a:cubicBezTo>
                    <a:pt x="7139" y="101"/>
                    <a:pt x="6271" y="1"/>
                    <a:pt x="5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>
              <a:off x="2396050" y="1393950"/>
              <a:ext cx="19200" cy="80700"/>
            </a:xfrm>
            <a:custGeom>
              <a:avLst/>
              <a:gdLst/>
              <a:ahLst/>
              <a:cxnLst/>
              <a:rect l="l" t="t" r="r" b="b"/>
              <a:pathLst>
                <a:path w="768" h="3228" extrusionOk="0">
                  <a:moveTo>
                    <a:pt x="34" y="0"/>
                  </a:moveTo>
                  <a:cubicBezTo>
                    <a:pt x="34" y="0"/>
                    <a:pt x="0" y="0"/>
                    <a:pt x="0" y="33"/>
                  </a:cubicBezTo>
                  <a:cubicBezTo>
                    <a:pt x="134" y="1068"/>
                    <a:pt x="401" y="2168"/>
                    <a:pt x="701" y="3202"/>
                  </a:cubicBezTo>
                  <a:cubicBezTo>
                    <a:pt x="718" y="3219"/>
                    <a:pt x="734" y="3227"/>
                    <a:pt x="747" y="3227"/>
                  </a:cubicBezTo>
                  <a:cubicBezTo>
                    <a:pt x="759" y="3227"/>
                    <a:pt x="768" y="3219"/>
                    <a:pt x="768" y="3202"/>
                  </a:cubicBezTo>
                  <a:cubicBezTo>
                    <a:pt x="534" y="2135"/>
                    <a:pt x="301" y="10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>
              <a:off x="2436075" y="1438975"/>
              <a:ext cx="69250" cy="50900"/>
            </a:xfrm>
            <a:custGeom>
              <a:avLst/>
              <a:gdLst/>
              <a:ahLst/>
              <a:cxnLst/>
              <a:rect l="l" t="t" r="r" b="b"/>
              <a:pathLst>
                <a:path w="2770" h="2036" extrusionOk="0">
                  <a:moveTo>
                    <a:pt x="2703" y="0"/>
                  </a:moveTo>
                  <a:cubicBezTo>
                    <a:pt x="2269" y="267"/>
                    <a:pt x="1869" y="634"/>
                    <a:pt x="1435" y="968"/>
                  </a:cubicBezTo>
                  <a:cubicBezTo>
                    <a:pt x="968" y="1301"/>
                    <a:pt x="468" y="1602"/>
                    <a:pt x="34" y="2002"/>
                  </a:cubicBezTo>
                  <a:cubicBezTo>
                    <a:pt x="1" y="2002"/>
                    <a:pt x="34" y="2035"/>
                    <a:pt x="67" y="2035"/>
                  </a:cubicBezTo>
                  <a:cubicBezTo>
                    <a:pt x="534" y="1802"/>
                    <a:pt x="968" y="1435"/>
                    <a:pt x="1368" y="1135"/>
                  </a:cubicBezTo>
                  <a:cubicBezTo>
                    <a:pt x="1835" y="801"/>
                    <a:pt x="2369" y="467"/>
                    <a:pt x="2769" y="67"/>
                  </a:cubicBezTo>
                  <a:cubicBezTo>
                    <a:pt x="2769" y="34"/>
                    <a:pt x="2736" y="0"/>
                    <a:pt x="2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>
              <a:off x="2333500" y="1418600"/>
              <a:ext cx="62425" cy="67325"/>
            </a:xfrm>
            <a:custGeom>
              <a:avLst/>
              <a:gdLst/>
              <a:ahLst/>
              <a:cxnLst/>
              <a:rect l="l" t="t" r="r" b="b"/>
              <a:pathLst>
                <a:path w="2497" h="2693" extrusionOk="0">
                  <a:moveTo>
                    <a:pt x="27" y="1"/>
                  </a:moveTo>
                  <a:cubicBezTo>
                    <a:pt x="17" y="1"/>
                    <a:pt x="1" y="25"/>
                    <a:pt x="1" y="48"/>
                  </a:cubicBezTo>
                  <a:cubicBezTo>
                    <a:pt x="801" y="915"/>
                    <a:pt x="1435" y="2016"/>
                    <a:pt x="2402" y="2683"/>
                  </a:cubicBezTo>
                  <a:cubicBezTo>
                    <a:pt x="2415" y="2690"/>
                    <a:pt x="2427" y="2692"/>
                    <a:pt x="2437" y="2692"/>
                  </a:cubicBezTo>
                  <a:cubicBezTo>
                    <a:pt x="2479" y="2692"/>
                    <a:pt x="2496" y="2644"/>
                    <a:pt x="2469" y="2617"/>
                  </a:cubicBezTo>
                  <a:cubicBezTo>
                    <a:pt x="1602" y="1816"/>
                    <a:pt x="868" y="882"/>
                    <a:pt x="34" y="15"/>
                  </a:cubicBezTo>
                  <a:cubicBezTo>
                    <a:pt x="34" y="5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>
              <a:off x="2302650" y="1469000"/>
              <a:ext cx="75075" cy="29200"/>
            </a:xfrm>
            <a:custGeom>
              <a:avLst/>
              <a:gdLst/>
              <a:ahLst/>
              <a:cxnLst/>
              <a:rect l="l" t="t" r="r" b="b"/>
              <a:pathLst>
                <a:path w="3003" h="1168" extrusionOk="0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934" y="534"/>
                    <a:pt x="1969" y="968"/>
                    <a:pt x="2969" y="1168"/>
                  </a:cubicBezTo>
                  <a:cubicBezTo>
                    <a:pt x="3003" y="1168"/>
                    <a:pt x="3003" y="1101"/>
                    <a:pt x="2969" y="1101"/>
                  </a:cubicBezTo>
                  <a:cubicBezTo>
                    <a:pt x="2002" y="767"/>
                    <a:pt x="1035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>
              <a:off x="2303475" y="1509850"/>
              <a:ext cx="87600" cy="25875"/>
            </a:xfrm>
            <a:custGeom>
              <a:avLst/>
              <a:gdLst/>
              <a:ahLst/>
              <a:cxnLst/>
              <a:rect l="l" t="t" r="r" b="b"/>
              <a:pathLst>
                <a:path w="3504" h="1035" extrusionOk="0">
                  <a:moveTo>
                    <a:pt x="3470" y="1"/>
                  </a:moveTo>
                  <a:cubicBezTo>
                    <a:pt x="2302" y="234"/>
                    <a:pt x="1135" y="601"/>
                    <a:pt x="34" y="968"/>
                  </a:cubicBezTo>
                  <a:cubicBezTo>
                    <a:pt x="1" y="1001"/>
                    <a:pt x="1" y="1035"/>
                    <a:pt x="34" y="1035"/>
                  </a:cubicBezTo>
                  <a:cubicBezTo>
                    <a:pt x="1202" y="735"/>
                    <a:pt x="2336" y="368"/>
                    <a:pt x="3470" y="67"/>
                  </a:cubicBezTo>
                  <a:cubicBezTo>
                    <a:pt x="3503" y="67"/>
                    <a:pt x="3503" y="1"/>
                    <a:pt x="3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>
              <a:off x="2349575" y="1528700"/>
              <a:ext cx="57100" cy="70750"/>
            </a:xfrm>
            <a:custGeom>
              <a:avLst/>
              <a:gdLst/>
              <a:ahLst/>
              <a:cxnLst/>
              <a:rect l="l" t="t" r="r" b="b"/>
              <a:pathLst>
                <a:path w="2284" h="2830" extrusionOk="0">
                  <a:moveTo>
                    <a:pt x="2254" y="0"/>
                  </a:moveTo>
                  <a:cubicBezTo>
                    <a:pt x="2246" y="0"/>
                    <a:pt x="2236" y="4"/>
                    <a:pt x="2226" y="14"/>
                  </a:cubicBezTo>
                  <a:cubicBezTo>
                    <a:pt x="1859" y="448"/>
                    <a:pt x="1493" y="915"/>
                    <a:pt x="1126" y="1382"/>
                  </a:cubicBezTo>
                  <a:cubicBezTo>
                    <a:pt x="759" y="1849"/>
                    <a:pt x="358" y="2282"/>
                    <a:pt x="25" y="2749"/>
                  </a:cubicBezTo>
                  <a:cubicBezTo>
                    <a:pt x="0" y="2798"/>
                    <a:pt x="30" y="2829"/>
                    <a:pt x="60" y="2829"/>
                  </a:cubicBezTo>
                  <a:cubicBezTo>
                    <a:pt x="71" y="2829"/>
                    <a:pt x="83" y="2825"/>
                    <a:pt x="92" y="2816"/>
                  </a:cubicBezTo>
                  <a:cubicBezTo>
                    <a:pt x="925" y="2015"/>
                    <a:pt x="1626" y="981"/>
                    <a:pt x="2260" y="47"/>
                  </a:cubicBezTo>
                  <a:cubicBezTo>
                    <a:pt x="2283" y="24"/>
                    <a:pt x="227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>
              <a:off x="2420650" y="1535075"/>
              <a:ext cx="7950" cy="87175"/>
            </a:xfrm>
            <a:custGeom>
              <a:avLst/>
              <a:gdLst/>
              <a:ahLst/>
              <a:cxnLst/>
              <a:rect l="l" t="t" r="r" b="b"/>
              <a:pathLst>
                <a:path w="318" h="3487" extrusionOk="0">
                  <a:moveTo>
                    <a:pt x="21" y="1"/>
                  </a:moveTo>
                  <a:cubicBezTo>
                    <a:pt x="9" y="1"/>
                    <a:pt x="0" y="9"/>
                    <a:pt x="17" y="26"/>
                  </a:cubicBezTo>
                  <a:cubicBezTo>
                    <a:pt x="117" y="1193"/>
                    <a:pt x="51" y="2294"/>
                    <a:pt x="51" y="3462"/>
                  </a:cubicBezTo>
                  <a:cubicBezTo>
                    <a:pt x="51" y="3478"/>
                    <a:pt x="67" y="3487"/>
                    <a:pt x="84" y="3487"/>
                  </a:cubicBezTo>
                  <a:cubicBezTo>
                    <a:pt x="101" y="3487"/>
                    <a:pt x="117" y="3478"/>
                    <a:pt x="117" y="3462"/>
                  </a:cubicBezTo>
                  <a:cubicBezTo>
                    <a:pt x="317" y="2327"/>
                    <a:pt x="217" y="1127"/>
                    <a:pt x="51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>
              <a:off x="2429400" y="1522025"/>
              <a:ext cx="66575" cy="66475"/>
            </a:xfrm>
            <a:custGeom>
              <a:avLst/>
              <a:gdLst/>
              <a:ahLst/>
              <a:cxnLst/>
              <a:rect l="l" t="t" r="r" b="b"/>
              <a:pathLst>
                <a:path w="2663" h="2659" extrusionOk="0">
                  <a:moveTo>
                    <a:pt x="39" y="0"/>
                  </a:moveTo>
                  <a:cubicBezTo>
                    <a:pt x="17" y="0"/>
                    <a:pt x="1" y="24"/>
                    <a:pt x="1" y="47"/>
                  </a:cubicBezTo>
                  <a:cubicBezTo>
                    <a:pt x="434" y="514"/>
                    <a:pt x="901" y="981"/>
                    <a:pt x="1335" y="1415"/>
                  </a:cubicBezTo>
                  <a:cubicBezTo>
                    <a:pt x="1735" y="1849"/>
                    <a:pt x="2136" y="2282"/>
                    <a:pt x="2569" y="2649"/>
                  </a:cubicBezTo>
                  <a:cubicBezTo>
                    <a:pt x="2576" y="2656"/>
                    <a:pt x="2583" y="2658"/>
                    <a:pt x="2591" y="2658"/>
                  </a:cubicBezTo>
                  <a:cubicBezTo>
                    <a:pt x="2624" y="2658"/>
                    <a:pt x="2663" y="2610"/>
                    <a:pt x="2636" y="2583"/>
                  </a:cubicBezTo>
                  <a:cubicBezTo>
                    <a:pt x="2269" y="2116"/>
                    <a:pt x="1802" y="1715"/>
                    <a:pt x="1368" y="1282"/>
                  </a:cubicBezTo>
                  <a:cubicBezTo>
                    <a:pt x="935" y="848"/>
                    <a:pt x="501" y="448"/>
                    <a:pt x="67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>
              <a:off x="2335175" y="1437300"/>
              <a:ext cx="210175" cy="196550"/>
            </a:xfrm>
            <a:custGeom>
              <a:avLst/>
              <a:gdLst/>
              <a:ahLst/>
              <a:cxnLst/>
              <a:rect l="l" t="t" r="r" b="b"/>
              <a:pathLst>
                <a:path w="8407" h="7862" extrusionOk="0">
                  <a:moveTo>
                    <a:pt x="6905" y="1"/>
                  </a:moveTo>
                  <a:cubicBezTo>
                    <a:pt x="6872" y="1"/>
                    <a:pt x="6872" y="34"/>
                    <a:pt x="6905" y="34"/>
                  </a:cubicBezTo>
                  <a:cubicBezTo>
                    <a:pt x="7472" y="334"/>
                    <a:pt x="7773" y="801"/>
                    <a:pt x="7906" y="1435"/>
                  </a:cubicBezTo>
                  <a:cubicBezTo>
                    <a:pt x="8039" y="1935"/>
                    <a:pt x="8206" y="2769"/>
                    <a:pt x="7873" y="3203"/>
                  </a:cubicBezTo>
                  <a:cubicBezTo>
                    <a:pt x="7839" y="3203"/>
                    <a:pt x="7839" y="3170"/>
                    <a:pt x="7839" y="3170"/>
                  </a:cubicBezTo>
                  <a:cubicBezTo>
                    <a:pt x="7839" y="3170"/>
                    <a:pt x="7773" y="3170"/>
                    <a:pt x="7806" y="3203"/>
                  </a:cubicBezTo>
                  <a:cubicBezTo>
                    <a:pt x="7272" y="3103"/>
                    <a:pt x="6672" y="3070"/>
                    <a:pt x="6138" y="3003"/>
                  </a:cubicBezTo>
                  <a:cubicBezTo>
                    <a:pt x="5504" y="2936"/>
                    <a:pt x="4871" y="2836"/>
                    <a:pt x="4237" y="2769"/>
                  </a:cubicBezTo>
                  <a:cubicBezTo>
                    <a:pt x="4203" y="2769"/>
                    <a:pt x="4203" y="2836"/>
                    <a:pt x="4237" y="2836"/>
                  </a:cubicBezTo>
                  <a:cubicBezTo>
                    <a:pt x="4804" y="2936"/>
                    <a:pt x="5404" y="3036"/>
                    <a:pt x="5971" y="3103"/>
                  </a:cubicBezTo>
                  <a:cubicBezTo>
                    <a:pt x="6605" y="3170"/>
                    <a:pt x="7239" y="3303"/>
                    <a:pt x="7839" y="3303"/>
                  </a:cubicBezTo>
                  <a:cubicBezTo>
                    <a:pt x="8039" y="3803"/>
                    <a:pt x="7572" y="4404"/>
                    <a:pt x="7372" y="4837"/>
                  </a:cubicBezTo>
                  <a:cubicBezTo>
                    <a:pt x="7139" y="5271"/>
                    <a:pt x="6939" y="5771"/>
                    <a:pt x="6438" y="5972"/>
                  </a:cubicBezTo>
                  <a:cubicBezTo>
                    <a:pt x="6438" y="5955"/>
                    <a:pt x="6422" y="5947"/>
                    <a:pt x="6401" y="5947"/>
                  </a:cubicBezTo>
                  <a:cubicBezTo>
                    <a:pt x="6380" y="5947"/>
                    <a:pt x="6355" y="5955"/>
                    <a:pt x="6338" y="5972"/>
                  </a:cubicBezTo>
                  <a:cubicBezTo>
                    <a:pt x="6138" y="6539"/>
                    <a:pt x="5671" y="6839"/>
                    <a:pt x="5171" y="7106"/>
                  </a:cubicBezTo>
                  <a:cubicBezTo>
                    <a:pt x="4981" y="7177"/>
                    <a:pt x="4316" y="7503"/>
                    <a:pt x="3901" y="7503"/>
                  </a:cubicBezTo>
                  <a:cubicBezTo>
                    <a:pt x="3734" y="7503"/>
                    <a:pt x="3608" y="7450"/>
                    <a:pt x="3570" y="7306"/>
                  </a:cubicBezTo>
                  <a:cubicBezTo>
                    <a:pt x="3570" y="7280"/>
                    <a:pt x="3555" y="7270"/>
                    <a:pt x="3537" y="7270"/>
                  </a:cubicBezTo>
                  <a:cubicBezTo>
                    <a:pt x="3508" y="7270"/>
                    <a:pt x="3470" y="7298"/>
                    <a:pt x="3470" y="7339"/>
                  </a:cubicBezTo>
                  <a:cubicBezTo>
                    <a:pt x="3436" y="7339"/>
                    <a:pt x="3403" y="7339"/>
                    <a:pt x="3403" y="7373"/>
                  </a:cubicBezTo>
                  <a:cubicBezTo>
                    <a:pt x="3349" y="7629"/>
                    <a:pt x="3164" y="7710"/>
                    <a:pt x="2937" y="7710"/>
                  </a:cubicBezTo>
                  <a:cubicBezTo>
                    <a:pt x="2602" y="7710"/>
                    <a:pt x="2174" y="7532"/>
                    <a:pt x="1935" y="7473"/>
                  </a:cubicBezTo>
                  <a:cubicBezTo>
                    <a:pt x="1501" y="7339"/>
                    <a:pt x="334" y="7139"/>
                    <a:pt x="701" y="6439"/>
                  </a:cubicBezTo>
                  <a:cubicBezTo>
                    <a:pt x="701" y="6390"/>
                    <a:pt x="683" y="6359"/>
                    <a:pt x="660" y="6359"/>
                  </a:cubicBezTo>
                  <a:cubicBezTo>
                    <a:pt x="652" y="6359"/>
                    <a:pt x="643" y="6363"/>
                    <a:pt x="634" y="6372"/>
                  </a:cubicBezTo>
                  <a:cubicBezTo>
                    <a:pt x="0" y="7139"/>
                    <a:pt x="1501" y="7473"/>
                    <a:pt x="1902" y="7573"/>
                  </a:cubicBezTo>
                  <a:cubicBezTo>
                    <a:pt x="2212" y="7657"/>
                    <a:pt x="2619" y="7862"/>
                    <a:pt x="2959" y="7862"/>
                  </a:cubicBezTo>
                  <a:cubicBezTo>
                    <a:pt x="3020" y="7862"/>
                    <a:pt x="3080" y="7855"/>
                    <a:pt x="3136" y="7840"/>
                  </a:cubicBezTo>
                  <a:cubicBezTo>
                    <a:pt x="3336" y="7806"/>
                    <a:pt x="3503" y="7639"/>
                    <a:pt x="3503" y="7473"/>
                  </a:cubicBezTo>
                  <a:cubicBezTo>
                    <a:pt x="3567" y="7590"/>
                    <a:pt x="3702" y="7632"/>
                    <a:pt x="3866" y="7632"/>
                  </a:cubicBezTo>
                  <a:cubicBezTo>
                    <a:pt x="4214" y="7632"/>
                    <a:pt x="4689" y="7441"/>
                    <a:pt x="4871" y="7373"/>
                  </a:cubicBezTo>
                  <a:cubicBezTo>
                    <a:pt x="5471" y="7106"/>
                    <a:pt x="6272" y="6772"/>
                    <a:pt x="6438" y="6072"/>
                  </a:cubicBezTo>
                  <a:lnTo>
                    <a:pt x="6472" y="6072"/>
                  </a:lnTo>
                  <a:cubicBezTo>
                    <a:pt x="7139" y="5838"/>
                    <a:pt x="7239" y="5104"/>
                    <a:pt x="7572" y="4571"/>
                  </a:cubicBezTo>
                  <a:cubicBezTo>
                    <a:pt x="7773" y="4204"/>
                    <a:pt x="8140" y="3703"/>
                    <a:pt x="7906" y="3270"/>
                  </a:cubicBezTo>
                  <a:cubicBezTo>
                    <a:pt x="7906" y="3270"/>
                    <a:pt x="7906" y="3270"/>
                    <a:pt x="7906" y="3236"/>
                  </a:cubicBezTo>
                  <a:cubicBezTo>
                    <a:pt x="8406" y="2936"/>
                    <a:pt x="8173" y="1935"/>
                    <a:pt x="8073" y="1468"/>
                  </a:cubicBezTo>
                  <a:cubicBezTo>
                    <a:pt x="7939" y="835"/>
                    <a:pt x="7572" y="20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>
              <a:off x="2286800" y="1418125"/>
              <a:ext cx="69075" cy="179775"/>
            </a:xfrm>
            <a:custGeom>
              <a:avLst/>
              <a:gdLst/>
              <a:ahLst/>
              <a:cxnLst/>
              <a:rect l="l" t="t" r="r" b="b"/>
              <a:pathLst>
                <a:path w="2763" h="7191" extrusionOk="0">
                  <a:moveTo>
                    <a:pt x="1802" y="0"/>
                  </a:moveTo>
                  <a:cubicBezTo>
                    <a:pt x="1368" y="267"/>
                    <a:pt x="1202" y="568"/>
                    <a:pt x="1001" y="1035"/>
                  </a:cubicBezTo>
                  <a:cubicBezTo>
                    <a:pt x="868" y="1368"/>
                    <a:pt x="534" y="1668"/>
                    <a:pt x="735" y="2069"/>
                  </a:cubicBezTo>
                  <a:cubicBezTo>
                    <a:pt x="710" y="2066"/>
                    <a:pt x="687" y="2065"/>
                    <a:pt x="665" y="2065"/>
                  </a:cubicBezTo>
                  <a:cubicBezTo>
                    <a:pt x="106" y="2065"/>
                    <a:pt x="169" y="2851"/>
                    <a:pt x="201" y="3236"/>
                  </a:cubicBezTo>
                  <a:cubicBezTo>
                    <a:pt x="234" y="3603"/>
                    <a:pt x="167" y="4537"/>
                    <a:pt x="668" y="4670"/>
                  </a:cubicBezTo>
                  <a:cubicBezTo>
                    <a:pt x="1" y="4971"/>
                    <a:pt x="668" y="5905"/>
                    <a:pt x="968" y="6238"/>
                  </a:cubicBezTo>
                  <a:cubicBezTo>
                    <a:pt x="1238" y="6562"/>
                    <a:pt x="1856" y="7191"/>
                    <a:pt x="2383" y="7191"/>
                  </a:cubicBezTo>
                  <a:cubicBezTo>
                    <a:pt x="2508" y="7191"/>
                    <a:pt x="2627" y="7155"/>
                    <a:pt x="2736" y="7072"/>
                  </a:cubicBezTo>
                  <a:cubicBezTo>
                    <a:pt x="2763" y="7045"/>
                    <a:pt x="2746" y="6996"/>
                    <a:pt x="2721" y="6996"/>
                  </a:cubicBezTo>
                  <a:cubicBezTo>
                    <a:pt x="2715" y="6996"/>
                    <a:pt x="2709" y="6999"/>
                    <a:pt x="2703" y="7005"/>
                  </a:cubicBezTo>
                  <a:cubicBezTo>
                    <a:pt x="2622" y="7025"/>
                    <a:pt x="2543" y="7033"/>
                    <a:pt x="2466" y="7033"/>
                  </a:cubicBezTo>
                  <a:cubicBezTo>
                    <a:pt x="2003" y="7033"/>
                    <a:pt x="1611" y="6715"/>
                    <a:pt x="1268" y="6372"/>
                  </a:cubicBezTo>
                  <a:cubicBezTo>
                    <a:pt x="1001" y="6105"/>
                    <a:pt x="1" y="5004"/>
                    <a:pt x="768" y="4737"/>
                  </a:cubicBezTo>
                  <a:cubicBezTo>
                    <a:pt x="801" y="4704"/>
                    <a:pt x="801" y="4704"/>
                    <a:pt x="801" y="4670"/>
                  </a:cubicBezTo>
                  <a:lnTo>
                    <a:pt x="868" y="4670"/>
                  </a:lnTo>
                  <a:cubicBezTo>
                    <a:pt x="935" y="4670"/>
                    <a:pt x="901" y="4570"/>
                    <a:pt x="835" y="4570"/>
                  </a:cubicBezTo>
                  <a:cubicBezTo>
                    <a:pt x="301" y="4504"/>
                    <a:pt x="368" y="3770"/>
                    <a:pt x="334" y="3370"/>
                  </a:cubicBezTo>
                  <a:cubicBezTo>
                    <a:pt x="301" y="2969"/>
                    <a:pt x="134" y="2169"/>
                    <a:pt x="735" y="2135"/>
                  </a:cubicBezTo>
                  <a:cubicBezTo>
                    <a:pt x="768" y="2135"/>
                    <a:pt x="768" y="2135"/>
                    <a:pt x="768" y="2102"/>
                  </a:cubicBezTo>
                  <a:cubicBezTo>
                    <a:pt x="777" y="2111"/>
                    <a:pt x="788" y="2115"/>
                    <a:pt x="799" y="2115"/>
                  </a:cubicBezTo>
                  <a:cubicBezTo>
                    <a:pt x="830" y="2115"/>
                    <a:pt x="859" y="2084"/>
                    <a:pt x="835" y="2035"/>
                  </a:cubicBezTo>
                  <a:cubicBezTo>
                    <a:pt x="668" y="1702"/>
                    <a:pt x="1035" y="1301"/>
                    <a:pt x="1135" y="1001"/>
                  </a:cubicBezTo>
                  <a:cubicBezTo>
                    <a:pt x="1268" y="601"/>
                    <a:pt x="1502" y="334"/>
                    <a:pt x="1835" y="34"/>
                  </a:cubicBezTo>
                  <a:cubicBezTo>
                    <a:pt x="1835" y="34"/>
                    <a:pt x="1835" y="0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7"/>
            <p:cNvSpPr/>
            <p:nvPr/>
          </p:nvSpPr>
          <p:spPr>
            <a:xfrm>
              <a:off x="2335175" y="1387825"/>
              <a:ext cx="172325" cy="53750"/>
            </a:xfrm>
            <a:custGeom>
              <a:avLst/>
              <a:gdLst/>
              <a:ahLst/>
              <a:cxnLst/>
              <a:rect l="l" t="t" r="r" b="b"/>
              <a:pathLst>
                <a:path w="6893" h="2150" extrusionOk="0">
                  <a:moveTo>
                    <a:pt x="3325" y="1"/>
                  </a:moveTo>
                  <a:cubicBezTo>
                    <a:pt x="3034" y="1"/>
                    <a:pt x="2753" y="75"/>
                    <a:pt x="2502" y="278"/>
                  </a:cubicBezTo>
                  <a:cubicBezTo>
                    <a:pt x="2502" y="278"/>
                    <a:pt x="2469" y="278"/>
                    <a:pt x="2469" y="245"/>
                  </a:cubicBezTo>
                  <a:cubicBezTo>
                    <a:pt x="2347" y="184"/>
                    <a:pt x="2207" y="160"/>
                    <a:pt x="2060" y="160"/>
                  </a:cubicBezTo>
                  <a:cubicBezTo>
                    <a:pt x="1722" y="160"/>
                    <a:pt x="1346" y="286"/>
                    <a:pt x="1068" y="379"/>
                  </a:cubicBezTo>
                  <a:cubicBezTo>
                    <a:pt x="634" y="545"/>
                    <a:pt x="34" y="846"/>
                    <a:pt x="0" y="1346"/>
                  </a:cubicBezTo>
                  <a:cubicBezTo>
                    <a:pt x="0" y="1363"/>
                    <a:pt x="17" y="1371"/>
                    <a:pt x="34" y="1371"/>
                  </a:cubicBezTo>
                  <a:cubicBezTo>
                    <a:pt x="50" y="1371"/>
                    <a:pt x="67" y="1363"/>
                    <a:pt x="67" y="1346"/>
                  </a:cubicBezTo>
                  <a:cubicBezTo>
                    <a:pt x="201" y="879"/>
                    <a:pt x="668" y="612"/>
                    <a:pt x="1101" y="479"/>
                  </a:cubicBezTo>
                  <a:cubicBezTo>
                    <a:pt x="1349" y="366"/>
                    <a:pt x="1688" y="269"/>
                    <a:pt x="2005" y="269"/>
                  </a:cubicBezTo>
                  <a:cubicBezTo>
                    <a:pt x="2158" y="269"/>
                    <a:pt x="2306" y="291"/>
                    <a:pt x="2435" y="345"/>
                  </a:cubicBezTo>
                  <a:cubicBezTo>
                    <a:pt x="2408" y="372"/>
                    <a:pt x="2447" y="421"/>
                    <a:pt x="2480" y="421"/>
                  </a:cubicBezTo>
                  <a:cubicBezTo>
                    <a:pt x="2488" y="421"/>
                    <a:pt x="2496" y="418"/>
                    <a:pt x="2502" y="412"/>
                  </a:cubicBezTo>
                  <a:cubicBezTo>
                    <a:pt x="2752" y="198"/>
                    <a:pt x="3028" y="119"/>
                    <a:pt x="3312" y="119"/>
                  </a:cubicBezTo>
                  <a:cubicBezTo>
                    <a:pt x="3824" y="119"/>
                    <a:pt x="4365" y="374"/>
                    <a:pt x="4837" y="545"/>
                  </a:cubicBezTo>
                  <a:cubicBezTo>
                    <a:pt x="5237" y="679"/>
                    <a:pt x="5638" y="812"/>
                    <a:pt x="6005" y="1046"/>
                  </a:cubicBezTo>
                  <a:cubicBezTo>
                    <a:pt x="6372" y="1279"/>
                    <a:pt x="6605" y="1646"/>
                    <a:pt x="6772" y="2113"/>
                  </a:cubicBezTo>
                  <a:cubicBezTo>
                    <a:pt x="6772" y="2139"/>
                    <a:pt x="6791" y="2149"/>
                    <a:pt x="6814" y="2149"/>
                  </a:cubicBezTo>
                  <a:cubicBezTo>
                    <a:pt x="6849" y="2149"/>
                    <a:pt x="6893" y="2121"/>
                    <a:pt x="6872" y="2080"/>
                  </a:cubicBezTo>
                  <a:cubicBezTo>
                    <a:pt x="6638" y="1079"/>
                    <a:pt x="5771" y="745"/>
                    <a:pt x="4871" y="412"/>
                  </a:cubicBezTo>
                  <a:cubicBezTo>
                    <a:pt x="4400" y="241"/>
                    <a:pt x="3846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7"/>
            <p:cNvSpPr/>
            <p:nvPr/>
          </p:nvSpPr>
          <p:spPr>
            <a:xfrm>
              <a:off x="2392725" y="1475325"/>
              <a:ext cx="18350" cy="11200"/>
            </a:xfrm>
            <a:custGeom>
              <a:avLst/>
              <a:gdLst/>
              <a:ahLst/>
              <a:cxnLst/>
              <a:rect l="l" t="t" r="r" b="b"/>
              <a:pathLst>
                <a:path w="734" h="448" extrusionOk="0">
                  <a:moveTo>
                    <a:pt x="611" y="1"/>
                  </a:moveTo>
                  <a:cubicBezTo>
                    <a:pt x="424" y="1"/>
                    <a:pt x="89" y="359"/>
                    <a:pt x="33" y="414"/>
                  </a:cubicBezTo>
                  <a:cubicBezTo>
                    <a:pt x="0" y="414"/>
                    <a:pt x="33" y="448"/>
                    <a:pt x="33" y="448"/>
                  </a:cubicBezTo>
                  <a:cubicBezTo>
                    <a:pt x="167" y="381"/>
                    <a:pt x="300" y="281"/>
                    <a:pt x="434" y="214"/>
                  </a:cubicBezTo>
                  <a:cubicBezTo>
                    <a:pt x="467" y="181"/>
                    <a:pt x="534" y="114"/>
                    <a:pt x="600" y="114"/>
                  </a:cubicBezTo>
                  <a:cubicBezTo>
                    <a:pt x="634" y="81"/>
                    <a:pt x="667" y="81"/>
                    <a:pt x="701" y="81"/>
                  </a:cubicBezTo>
                  <a:cubicBezTo>
                    <a:pt x="734" y="47"/>
                    <a:pt x="734" y="47"/>
                    <a:pt x="701" y="47"/>
                  </a:cubicBezTo>
                  <a:cubicBezTo>
                    <a:pt x="679" y="14"/>
                    <a:pt x="647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7"/>
            <p:cNvSpPr/>
            <p:nvPr/>
          </p:nvSpPr>
          <p:spPr>
            <a:xfrm>
              <a:off x="2383550" y="1489225"/>
              <a:ext cx="10850" cy="29000"/>
            </a:xfrm>
            <a:custGeom>
              <a:avLst/>
              <a:gdLst/>
              <a:ahLst/>
              <a:cxnLst/>
              <a:rect l="l" t="t" r="r" b="b"/>
              <a:pathLst>
                <a:path w="434" h="1160" extrusionOk="0">
                  <a:moveTo>
                    <a:pt x="313" y="0"/>
                  </a:moveTo>
                  <a:cubicBezTo>
                    <a:pt x="300" y="0"/>
                    <a:pt x="284" y="8"/>
                    <a:pt x="267" y="25"/>
                  </a:cubicBezTo>
                  <a:cubicBezTo>
                    <a:pt x="100" y="325"/>
                    <a:pt x="0" y="926"/>
                    <a:pt x="400" y="1159"/>
                  </a:cubicBezTo>
                  <a:cubicBezTo>
                    <a:pt x="400" y="1159"/>
                    <a:pt x="434" y="1159"/>
                    <a:pt x="434" y="1126"/>
                  </a:cubicBezTo>
                  <a:cubicBezTo>
                    <a:pt x="300" y="959"/>
                    <a:pt x="267" y="759"/>
                    <a:pt x="267" y="559"/>
                  </a:cubicBezTo>
                  <a:cubicBezTo>
                    <a:pt x="267" y="359"/>
                    <a:pt x="334" y="192"/>
                    <a:pt x="334" y="25"/>
                  </a:cubicBezTo>
                  <a:cubicBezTo>
                    <a:pt x="334" y="8"/>
                    <a:pt x="3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7"/>
            <p:cNvSpPr/>
            <p:nvPr/>
          </p:nvSpPr>
          <p:spPr>
            <a:xfrm>
              <a:off x="2396300" y="1514225"/>
              <a:ext cx="40225" cy="17650"/>
            </a:xfrm>
            <a:custGeom>
              <a:avLst/>
              <a:gdLst/>
              <a:ahLst/>
              <a:cxnLst/>
              <a:rect l="l" t="t" r="r" b="b"/>
              <a:pathLst>
                <a:path w="1609" h="706" extrusionOk="0">
                  <a:moveTo>
                    <a:pt x="1587" y="1"/>
                  </a:moveTo>
                  <a:cubicBezTo>
                    <a:pt x="1575" y="1"/>
                    <a:pt x="1558" y="9"/>
                    <a:pt x="1558" y="26"/>
                  </a:cubicBezTo>
                  <a:cubicBezTo>
                    <a:pt x="1358" y="259"/>
                    <a:pt x="1191" y="460"/>
                    <a:pt x="858" y="526"/>
                  </a:cubicBezTo>
                  <a:cubicBezTo>
                    <a:pt x="786" y="553"/>
                    <a:pt x="712" y="566"/>
                    <a:pt x="639" y="566"/>
                  </a:cubicBezTo>
                  <a:cubicBezTo>
                    <a:pt x="437" y="566"/>
                    <a:pt x="237" y="473"/>
                    <a:pt x="91" y="326"/>
                  </a:cubicBezTo>
                  <a:cubicBezTo>
                    <a:pt x="81" y="316"/>
                    <a:pt x="68" y="312"/>
                    <a:pt x="56" y="312"/>
                  </a:cubicBezTo>
                  <a:cubicBezTo>
                    <a:pt x="27" y="312"/>
                    <a:pt x="0" y="336"/>
                    <a:pt x="24" y="359"/>
                  </a:cubicBezTo>
                  <a:cubicBezTo>
                    <a:pt x="171" y="605"/>
                    <a:pt x="390" y="706"/>
                    <a:pt x="620" y="706"/>
                  </a:cubicBezTo>
                  <a:cubicBezTo>
                    <a:pt x="1016" y="706"/>
                    <a:pt x="1444" y="406"/>
                    <a:pt x="1592" y="26"/>
                  </a:cubicBezTo>
                  <a:cubicBezTo>
                    <a:pt x="1608" y="9"/>
                    <a:pt x="1600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7"/>
            <p:cNvSpPr/>
            <p:nvPr/>
          </p:nvSpPr>
          <p:spPr>
            <a:xfrm>
              <a:off x="2424400" y="1484000"/>
              <a:ext cx="12525" cy="17900"/>
            </a:xfrm>
            <a:custGeom>
              <a:avLst/>
              <a:gdLst/>
              <a:ahLst/>
              <a:cxnLst/>
              <a:rect l="l" t="t" r="r" b="b"/>
              <a:pathLst>
                <a:path w="501" h="716" extrusionOk="0">
                  <a:moveTo>
                    <a:pt x="34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34" y="134"/>
                    <a:pt x="201" y="234"/>
                    <a:pt x="267" y="368"/>
                  </a:cubicBezTo>
                  <a:cubicBezTo>
                    <a:pt x="334" y="468"/>
                    <a:pt x="334" y="601"/>
                    <a:pt x="368" y="701"/>
                  </a:cubicBezTo>
                  <a:cubicBezTo>
                    <a:pt x="368" y="712"/>
                    <a:pt x="371" y="716"/>
                    <a:pt x="376" y="716"/>
                  </a:cubicBezTo>
                  <a:cubicBezTo>
                    <a:pt x="386" y="716"/>
                    <a:pt x="401" y="701"/>
                    <a:pt x="401" y="701"/>
                  </a:cubicBezTo>
                  <a:cubicBezTo>
                    <a:pt x="501" y="434"/>
                    <a:pt x="234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7"/>
            <p:cNvSpPr/>
            <p:nvPr/>
          </p:nvSpPr>
          <p:spPr>
            <a:xfrm>
              <a:off x="2275975" y="1392275"/>
              <a:ext cx="55875" cy="113425"/>
            </a:xfrm>
            <a:custGeom>
              <a:avLst/>
              <a:gdLst/>
              <a:ahLst/>
              <a:cxnLst/>
              <a:rect l="l" t="t" r="r" b="b"/>
              <a:pathLst>
                <a:path w="2235" h="4537" extrusionOk="0">
                  <a:moveTo>
                    <a:pt x="2235" y="0"/>
                  </a:moveTo>
                  <a:cubicBezTo>
                    <a:pt x="1501" y="401"/>
                    <a:pt x="1034" y="1135"/>
                    <a:pt x="701" y="1902"/>
                  </a:cubicBezTo>
                  <a:cubicBezTo>
                    <a:pt x="367" y="2736"/>
                    <a:pt x="67" y="3636"/>
                    <a:pt x="0" y="4537"/>
                  </a:cubicBezTo>
                  <a:lnTo>
                    <a:pt x="33" y="4537"/>
                  </a:lnTo>
                  <a:cubicBezTo>
                    <a:pt x="100" y="3703"/>
                    <a:pt x="400" y="2869"/>
                    <a:pt x="667" y="2102"/>
                  </a:cubicBezTo>
                  <a:cubicBezTo>
                    <a:pt x="1001" y="1268"/>
                    <a:pt x="1468" y="567"/>
                    <a:pt x="2235" y="34"/>
                  </a:cubicBezTo>
                  <a:cubicBezTo>
                    <a:pt x="2235" y="0"/>
                    <a:pt x="2235" y="0"/>
                    <a:pt x="2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7"/>
            <p:cNvSpPr/>
            <p:nvPr/>
          </p:nvSpPr>
          <p:spPr>
            <a:xfrm>
              <a:off x="2526425" y="1537375"/>
              <a:ext cx="25600" cy="52100"/>
            </a:xfrm>
            <a:custGeom>
              <a:avLst/>
              <a:gdLst/>
              <a:ahLst/>
              <a:cxnLst/>
              <a:rect l="l" t="t" r="r" b="b"/>
              <a:pathLst>
                <a:path w="1024" h="2084" extrusionOk="0">
                  <a:moveTo>
                    <a:pt x="957" y="1"/>
                  </a:moveTo>
                  <a:cubicBezTo>
                    <a:pt x="890" y="734"/>
                    <a:pt x="356" y="1468"/>
                    <a:pt x="23" y="2069"/>
                  </a:cubicBezTo>
                  <a:cubicBezTo>
                    <a:pt x="0" y="2069"/>
                    <a:pt x="8" y="2084"/>
                    <a:pt x="25" y="2084"/>
                  </a:cubicBezTo>
                  <a:cubicBezTo>
                    <a:pt x="34" y="2084"/>
                    <a:pt x="45" y="2080"/>
                    <a:pt x="56" y="2069"/>
                  </a:cubicBezTo>
                  <a:cubicBezTo>
                    <a:pt x="323" y="1702"/>
                    <a:pt x="523" y="1268"/>
                    <a:pt x="756" y="868"/>
                  </a:cubicBezTo>
                  <a:cubicBezTo>
                    <a:pt x="856" y="568"/>
                    <a:pt x="1023" y="334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7"/>
            <p:cNvSpPr/>
            <p:nvPr/>
          </p:nvSpPr>
          <p:spPr>
            <a:xfrm>
              <a:off x="2552000" y="1500675"/>
              <a:ext cx="5025" cy="25675"/>
            </a:xfrm>
            <a:custGeom>
              <a:avLst/>
              <a:gdLst/>
              <a:ahLst/>
              <a:cxnLst/>
              <a:rect l="l" t="t" r="r" b="b"/>
              <a:pathLst>
                <a:path w="201" h="1027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67" y="168"/>
                    <a:pt x="134" y="334"/>
                    <a:pt x="100" y="501"/>
                  </a:cubicBezTo>
                  <a:cubicBezTo>
                    <a:pt x="67" y="668"/>
                    <a:pt x="0" y="835"/>
                    <a:pt x="0" y="1002"/>
                  </a:cubicBezTo>
                  <a:cubicBezTo>
                    <a:pt x="0" y="1018"/>
                    <a:pt x="9" y="1027"/>
                    <a:pt x="17" y="1027"/>
                  </a:cubicBezTo>
                  <a:cubicBezTo>
                    <a:pt x="25" y="1027"/>
                    <a:pt x="34" y="1018"/>
                    <a:pt x="34" y="1002"/>
                  </a:cubicBezTo>
                  <a:cubicBezTo>
                    <a:pt x="100" y="868"/>
                    <a:pt x="134" y="701"/>
                    <a:pt x="167" y="568"/>
                  </a:cubicBezTo>
                  <a:cubicBezTo>
                    <a:pt x="167" y="368"/>
                    <a:pt x="200" y="20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7"/>
            <p:cNvSpPr/>
            <p:nvPr/>
          </p:nvSpPr>
          <p:spPr>
            <a:xfrm>
              <a:off x="2456100" y="1596225"/>
              <a:ext cx="65075" cy="39575"/>
            </a:xfrm>
            <a:custGeom>
              <a:avLst/>
              <a:gdLst/>
              <a:ahLst/>
              <a:cxnLst/>
              <a:rect l="l" t="t" r="r" b="b"/>
              <a:pathLst>
                <a:path w="2603" h="1583" extrusionOk="0">
                  <a:moveTo>
                    <a:pt x="2592" y="0"/>
                  </a:moveTo>
                  <a:cubicBezTo>
                    <a:pt x="2587" y="0"/>
                    <a:pt x="2580" y="4"/>
                    <a:pt x="2569" y="15"/>
                  </a:cubicBezTo>
                  <a:cubicBezTo>
                    <a:pt x="2235" y="382"/>
                    <a:pt x="1902" y="715"/>
                    <a:pt x="1435" y="1016"/>
                  </a:cubicBezTo>
                  <a:cubicBezTo>
                    <a:pt x="1001" y="1282"/>
                    <a:pt x="534" y="1416"/>
                    <a:pt x="34" y="1549"/>
                  </a:cubicBezTo>
                  <a:cubicBezTo>
                    <a:pt x="0" y="1549"/>
                    <a:pt x="0" y="1583"/>
                    <a:pt x="34" y="1583"/>
                  </a:cubicBezTo>
                  <a:cubicBezTo>
                    <a:pt x="1001" y="1449"/>
                    <a:pt x="2068" y="882"/>
                    <a:pt x="2602" y="15"/>
                  </a:cubicBezTo>
                  <a:cubicBezTo>
                    <a:pt x="2602" y="15"/>
                    <a:pt x="2602" y="0"/>
                    <a:pt x="2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7"/>
            <p:cNvSpPr/>
            <p:nvPr/>
          </p:nvSpPr>
          <p:spPr>
            <a:xfrm>
              <a:off x="2445250" y="1499850"/>
              <a:ext cx="4200" cy="1700"/>
            </a:xfrm>
            <a:custGeom>
              <a:avLst/>
              <a:gdLst/>
              <a:ahLst/>
              <a:cxnLst/>
              <a:rect l="l" t="t" r="r" b="b"/>
              <a:pathLst>
                <a:path w="168" h="68" extrusionOk="0">
                  <a:moveTo>
                    <a:pt x="167" y="0"/>
                  </a:moveTo>
                  <a:cubicBezTo>
                    <a:pt x="101" y="0"/>
                    <a:pt x="67" y="34"/>
                    <a:pt x="1" y="34"/>
                  </a:cubicBezTo>
                  <a:cubicBezTo>
                    <a:pt x="1" y="34"/>
                    <a:pt x="1" y="67"/>
                    <a:pt x="1" y="34"/>
                  </a:cubicBezTo>
                  <a:cubicBezTo>
                    <a:pt x="67" y="34"/>
                    <a:pt x="101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7"/>
            <p:cNvSpPr/>
            <p:nvPr/>
          </p:nvSpPr>
          <p:spPr>
            <a:xfrm>
              <a:off x="2503625" y="1457025"/>
              <a:ext cx="22550" cy="10325"/>
            </a:xfrm>
            <a:custGeom>
              <a:avLst/>
              <a:gdLst/>
              <a:ahLst/>
              <a:cxnLst/>
              <a:rect l="l" t="t" r="r" b="b"/>
              <a:pathLst>
                <a:path w="902" h="413" extrusionOk="0">
                  <a:moveTo>
                    <a:pt x="540" y="1"/>
                  </a:moveTo>
                  <a:cubicBezTo>
                    <a:pt x="351" y="1"/>
                    <a:pt x="156" y="50"/>
                    <a:pt x="1" y="179"/>
                  </a:cubicBezTo>
                  <a:cubicBezTo>
                    <a:pt x="1" y="179"/>
                    <a:pt x="1" y="212"/>
                    <a:pt x="34" y="212"/>
                  </a:cubicBezTo>
                  <a:cubicBezTo>
                    <a:pt x="167" y="146"/>
                    <a:pt x="301" y="79"/>
                    <a:pt x="468" y="79"/>
                  </a:cubicBezTo>
                  <a:cubicBezTo>
                    <a:pt x="490" y="79"/>
                    <a:pt x="523" y="75"/>
                    <a:pt x="558" y="75"/>
                  </a:cubicBezTo>
                  <a:cubicBezTo>
                    <a:pt x="627" y="75"/>
                    <a:pt x="701" y="90"/>
                    <a:pt x="701" y="179"/>
                  </a:cubicBezTo>
                  <a:cubicBezTo>
                    <a:pt x="701" y="246"/>
                    <a:pt x="601" y="346"/>
                    <a:pt x="534" y="379"/>
                  </a:cubicBezTo>
                  <a:cubicBezTo>
                    <a:pt x="534" y="413"/>
                    <a:pt x="534" y="413"/>
                    <a:pt x="568" y="413"/>
                  </a:cubicBezTo>
                  <a:cubicBezTo>
                    <a:pt x="668" y="346"/>
                    <a:pt x="901" y="79"/>
                    <a:pt x="701" y="12"/>
                  </a:cubicBezTo>
                  <a:cubicBezTo>
                    <a:pt x="649" y="5"/>
                    <a:pt x="594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7"/>
            <p:cNvSpPr/>
            <p:nvPr/>
          </p:nvSpPr>
          <p:spPr>
            <a:xfrm>
              <a:off x="2515300" y="1471450"/>
              <a:ext cx="15025" cy="15925"/>
            </a:xfrm>
            <a:custGeom>
              <a:avLst/>
              <a:gdLst/>
              <a:ahLst/>
              <a:cxnLst/>
              <a:rect l="l" t="t" r="r" b="b"/>
              <a:pathLst>
                <a:path w="601" h="637" extrusionOk="0">
                  <a:moveTo>
                    <a:pt x="262" y="1"/>
                  </a:moveTo>
                  <a:cubicBezTo>
                    <a:pt x="169" y="1"/>
                    <a:pt x="73" y="21"/>
                    <a:pt x="1" y="36"/>
                  </a:cubicBezTo>
                  <a:cubicBezTo>
                    <a:pt x="134" y="69"/>
                    <a:pt x="434" y="2"/>
                    <a:pt x="468" y="202"/>
                  </a:cubicBezTo>
                  <a:cubicBezTo>
                    <a:pt x="468" y="369"/>
                    <a:pt x="267" y="503"/>
                    <a:pt x="167" y="603"/>
                  </a:cubicBezTo>
                  <a:cubicBezTo>
                    <a:pt x="134" y="603"/>
                    <a:pt x="167" y="636"/>
                    <a:pt x="167" y="636"/>
                  </a:cubicBezTo>
                  <a:cubicBezTo>
                    <a:pt x="334" y="569"/>
                    <a:pt x="601" y="369"/>
                    <a:pt x="534" y="169"/>
                  </a:cubicBezTo>
                  <a:cubicBezTo>
                    <a:pt x="496" y="36"/>
                    <a:pt x="3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7"/>
            <p:cNvSpPr/>
            <p:nvPr/>
          </p:nvSpPr>
          <p:spPr>
            <a:xfrm>
              <a:off x="2530300" y="14965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7"/>
            <p:cNvSpPr/>
            <p:nvPr/>
          </p:nvSpPr>
          <p:spPr>
            <a:xfrm>
              <a:off x="2526150" y="14698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7"/>
            <p:cNvSpPr/>
            <p:nvPr/>
          </p:nvSpPr>
          <p:spPr>
            <a:xfrm>
              <a:off x="2496950" y="1445850"/>
              <a:ext cx="18375" cy="15675"/>
            </a:xfrm>
            <a:custGeom>
              <a:avLst/>
              <a:gdLst/>
              <a:ahLst/>
              <a:cxnLst/>
              <a:rect l="l" t="t" r="r" b="b"/>
              <a:pathLst>
                <a:path w="735" h="627" extrusionOk="0">
                  <a:moveTo>
                    <a:pt x="343" y="1"/>
                  </a:moveTo>
                  <a:cubicBezTo>
                    <a:pt x="217" y="1"/>
                    <a:pt x="84" y="42"/>
                    <a:pt x="1" y="92"/>
                  </a:cubicBezTo>
                  <a:cubicBezTo>
                    <a:pt x="1" y="126"/>
                    <a:pt x="1" y="159"/>
                    <a:pt x="34" y="159"/>
                  </a:cubicBezTo>
                  <a:cubicBezTo>
                    <a:pt x="107" y="141"/>
                    <a:pt x="220" y="113"/>
                    <a:pt x="324" y="113"/>
                  </a:cubicBezTo>
                  <a:cubicBezTo>
                    <a:pt x="409" y="113"/>
                    <a:pt x="489" y="132"/>
                    <a:pt x="534" y="192"/>
                  </a:cubicBezTo>
                  <a:cubicBezTo>
                    <a:pt x="601" y="326"/>
                    <a:pt x="468" y="393"/>
                    <a:pt x="368" y="426"/>
                  </a:cubicBezTo>
                  <a:cubicBezTo>
                    <a:pt x="301" y="493"/>
                    <a:pt x="234" y="526"/>
                    <a:pt x="167" y="593"/>
                  </a:cubicBezTo>
                  <a:cubicBezTo>
                    <a:pt x="134" y="593"/>
                    <a:pt x="167" y="626"/>
                    <a:pt x="201" y="626"/>
                  </a:cubicBezTo>
                  <a:cubicBezTo>
                    <a:pt x="334" y="526"/>
                    <a:pt x="735" y="426"/>
                    <a:pt x="634" y="159"/>
                  </a:cubicBezTo>
                  <a:cubicBezTo>
                    <a:pt x="584" y="42"/>
                    <a:pt x="468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7"/>
            <p:cNvSpPr/>
            <p:nvPr/>
          </p:nvSpPr>
          <p:spPr>
            <a:xfrm>
              <a:off x="2512800" y="144815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134" y="100"/>
                    <a:pt x="267" y="134"/>
                    <a:pt x="201" y="234"/>
                  </a:cubicBezTo>
                  <a:cubicBezTo>
                    <a:pt x="201" y="234"/>
                    <a:pt x="234" y="267"/>
                    <a:pt x="234" y="267"/>
                  </a:cubicBezTo>
                  <a:cubicBezTo>
                    <a:pt x="301" y="234"/>
                    <a:pt x="301" y="167"/>
                    <a:pt x="301" y="100"/>
                  </a:cubicBezTo>
                  <a:cubicBezTo>
                    <a:pt x="234" y="34"/>
                    <a:pt x="1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7"/>
            <p:cNvSpPr/>
            <p:nvPr/>
          </p:nvSpPr>
          <p:spPr>
            <a:xfrm>
              <a:off x="2450250" y="1403950"/>
              <a:ext cx="16700" cy="14000"/>
            </a:xfrm>
            <a:custGeom>
              <a:avLst/>
              <a:gdLst/>
              <a:ahLst/>
              <a:cxnLst/>
              <a:rect l="l" t="t" r="r" b="b"/>
              <a:pathLst>
                <a:path w="668" h="560" extrusionOk="0">
                  <a:moveTo>
                    <a:pt x="434" y="0"/>
                  </a:moveTo>
                  <a:cubicBezTo>
                    <a:pt x="234" y="0"/>
                    <a:pt x="67" y="134"/>
                    <a:pt x="1" y="301"/>
                  </a:cubicBezTo>
                  <a:cubicBezTo>
                    <a:pt x="1" y="340"/>
                    <a:pt x="24" y="356"/>
                    <a:pt x="43" y="356"/>
                  </a:cubicBezTo>
                  <a:cubicBezTo>
                    <a:pt x="56" y="356"/>
                    <a:pt x="67" y="348"/>
                    <a:pt x="67" y="334"/>
                  </a:cubicBezTo>
                  <a:cubicBezTo>
                    <a:pt x="101" y="201"/>
                    <a:pt x="268" y="100"/>
                    <a:pt x="401" y="100"/>
                  </a:cubicBezTo>
                  <a:lnTo>
                    <a:pt x="501" y="100"/>
                  </a:lnTo>
                  <a:cubicBezTo>
                    <a:pt x="601" y="134"/>
                    <a:pt x="568" y="201"/>
                    <a:pt x="568" y="301"/>
                  </a:cubicBezTo>
                  <a:cubicBezTo>
                    <a:pt x="534" y="367"/>
                    <a:pt x="501" y="467"/>
                    <a:pt x="501" y="534"/>
                  </a:cubicBezTo>
                  <a:cubicBezTo>
                    <a:pt x="501" y="551"/>
                    <a:pt x="509" y="559"/>
                    <a:pt x="518" y="559"/>
                  </a:cubicBezTo>
                  <a:cubicBezTo>
                    <a:pt x="526" y="559"/>
                    <a:pt x="534" y="551"/>
                    <a:pt x="534" y="534"/>
                  </a:cubicBezTo>
                  <a:cubicBezTo>
                    <a:pt x="568" y="467"/>
                    <a:pt x="601" y="367"/>
                    <a:pt x="634" y="301"/>
                  </a:cubicBezTo>
                  <a:cubicBezTo>
                    <a:pt x="634" y="234"/>
                    <a:pt x="668" y="201"/>
                    <a:pt x="634" y="134"/>
                  </a:cubicBezTo>
                  <a:cubicBezTo>
                    <a:pt x="634" y="67"/>
                    <a:pt x="534" y="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7"/>
            <p:cNvSpPr/>
            <p:nvPr/>
          </p:nvSpPr>
          <p:spPr>
            <a:xfrm>
              <a:off x="2468000" y="1407725"/>
              <a:ext cx="13975" cy="11600"/>
            </a:xfrm>
            <a:custGeom>
              <a:avLst/>
              <a:gdLst/>
              <a:ahLst/>
              <a:cxnLst/>
              <a:rect l="l" t="t" r="r" b="b"/>
              <a:pathLst>
                <a:path w="559" h="464" extrusionOk="0">
                  <a:moveTo>
                    <a:pt x="336" y="1"/>
                  </a:moveTo>
                  <a:cubicBezTo>
                    <a:pt x="184" y="1"/>
                    <a:pt x="81" y="137"/>
                    <a:pt x="25" y="250"/>
                  </a:cubicBezTo>
                  <a:cubicBezTo>
                    <a:pt x="0" y="299"/>
                    <a:pt x="29" y="329"/>
                    <a:pt x="60" y="329"/>
                  </a:cubicBezTo>
                  <a:cubicBezTo>
                    <a:pt x="71" y="329"/>
                    <a:pt x="82" y="325"/>
                    <a:pt x="91" y="316"/>
                  </a:cubicBezTo>
                  <a:cubicBezTo>
                    <a:pt x="125" y="216"/>
                    <a:pt x="225" y="83"/>
                    <a:pt x="325" y="83"/>
                  </a:cubicBezTo>
                  <a:cubicBezTo>
                    <a:pt x="525" y="83"/>
                    <a:pt x="458" y="316"/>
                    <a:pt x="425" y="416"/>
                  </a:cubicBezTo>
                  <a:cubicBezTo>
                    <a:pt x="401" y="440"/>
                    <a:pt x="411" y="464"/>
                    <a:pt x="431" y="464"/>
                  </a:cubicBezTo>
                  <a:cubicBezTo>
                    <a:pt x="439" y="464"/>
                    <a:pt x="448" y="460"/>
                    <a:pt x="458" y="450"/>
                  </a:cubicBezTo>
                  <a:cubicBezTo>
                    <a:pt x="525" y="383"/>
                    <a:pt x="558" y="316"/>
                    <a:pt x="558" y="216"/>
                  </a:cubicBezTo>
                  <a:cubicBezTo>
                    <a:pt x="525" y="150"/>
                    <a:pt x="492" y="50"/>
                    <a:pt x="425" y="16"/>
                  </a:cubicBezTo>
                  <a:cubicBezTo>
                    <a:pt x="393" y="6"/>
                    <a:pt x="364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7"/>
            <p:cNvSpPr/>
            <p:nvPr/>
          </p:nvSpPr>
          <p:spPr>
            <a:xfrm>
              <a:off x="2478025" y="1417125"/>
              <a:ext cx="17275" cy="13875"/>
            </a:xfrm>
            <a:custGeom>
              <a:avLst/>
              <a:gdLst/>
              <a:ahLst/>
              <a:cxnLst/>
              <a:rect l="l" t="t" r="r" b="b"/>
              <a:pathLst>
                <a:path w="691" h="555" extrusionOk="0">
                  <a:moveTo>
                    <a:pt x="430" y="0"/>
                  </a:moveTo>
                  <a:cubicBezTo>
                    <a:pt x="275" y="0"/>
                    <a:pt x="129" y="162"/>
                    <a:pt x="24" y="241"/>
                  </a:cubicBezTo>
                  <a:cubicBezTo>
                    <a:pt x="0" y="288"/>
                    <a:pt x="27" y="335"/>
                    <a:pt x="56" y="335"/>
                  </a:cubicBezTo>
                  <a:cubicBezTo>
                    <a:pt x="68" y="335"/>
                    <a:pt x="81" y="327"/>
                    <a:pt x="91" y="307"/>
                  </a:cubicBezTo>
                  <a:cubicBezTo>
                    <a:pt x="191" y="241"/>
                    <a:pt x="291" y="107"/>
                    <a:pt x="424" y="107"/>
                  </a:cubicBezTo>
                  <a:cubicBezTo>
                    <a:pt x="658" y="107"/>
                    <a:pt x="457" y="441"/>
                    <a:pt x="424" y="507"/>
                  </a:cubicBezTo>
                  <a:cubicBezTo>
                    <a:pt x="401" y="531"/>
                    <a:pt x="410" y="555"/>
                    <a:pt x="430" y="555"/>
                  </a:cubicBezTo>
                  <a:cubicBezTo>
                    <a:pt x="438" y="555"/>
                    <a:pt x="448" y="551"/>
                    <a:pt x="457" y="541"/>
                  </a:cubicBezTo>
                  <a:cubicBezTo>
                    <a:pt x="558" y="441"/>
                    <a:pt x="691" y="174"/>
                    <a:pt x="558" y="40"/>
                  </a:cubicBezTo>
                  <a:cubicBezTo>
                    <a:pt x="515" y="12"/>
                    <a:pt x="47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7"/>
            <p:cNvSpPr/>
            <p:nvPr/>
          </p:nvSpPr>
          <p:spPr>
            <a:xfrm>
              <a:off x="2485525" y="1429500"/>
              <a:ext cx="16450" cy="13675"/>
            </a:xfrm>
            <a:custGeom>
              <a:avLst/>
              <a:gdLst/>
              <a:ahLst/>
              <a:cxnLst/>
              <a:rect l="l" t="t" r="r" b="b"/>
              <a:pathLst>
                <a:path w="658" h="547" extrusionOk="0">
                  <a:moveTo>
                    <a:pt x="413" y="1"/>
                  </a:moveTo>
                  <a:cubicBezTo>
                    <a:pt x="270" y="1"/>
                    <a:pt x="96" y="141"/>
                    <a:pt x="24" y="213"/>
                  </a:cubicBezTo>
                  <a:cubicBezTo>
                    <a:pt x="0" y="236"/>
                    <a:pt x="10" y="260"/>
                    <a:pt x="30" y="260"/>
                  </a:cubicBezTo>
                  <a:cubicBezTo>
                    <a:pt x="38" y="260"/>
                    <a:pt x="48" y="256"/>
                    <a:pt x="57" y="246"/>
                  </a:cubicBezTo>
                  <a:cubicBezTo>
                    <a:pt x="106" y="222"/>
                    <a:pt x="316" y="72"/>
                    <a:pt x="425" y="72"/>
                  </a:cubicBezTo>
                  <a:cubicBezTo>
                    <a:pt x="465" y="72"/>
                    <a:pt x="491" y="92"/>
                    <a:pt x="491" y="146"/>
                  </a:cubicBezTo>
                  <a:cubicBezTo>
                    <a:pt x="491" y="279"/>
                    <a:pt x="324" y="413"/>
                    <a:pt x="258" y="513"/>
                  </a:cubicBezTo>
                  <a:cubicBezTo>
                    <a:pt x="258" y="546"/>
                    <a:pt x="258" y="546"/>
                    <a:pt x="291" y="546"/>
                  </a:cubicBezTo>
                  <a:cubicBezTo>
                    <a:pt x="424" y="479"/>
                    <a:pt x="658" y="246"/>
                    <a:pt x="558" y="79"/>
                  </a:cubicBezTo>
                  <a:cubicBezTo>
                    <a:pt x="520" y="22"/>
                    <a:pt x="469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7"/>
            <p:cNvSpPr/>
            <p:nvPr/>
          </p:nvSpPr>
          <p:spPr>
            <a:xfrm>
              <a:off x="2409400" y="1443975"/>
              <a:ext cx="5850" cy="15650"/>
            </a:xfrm>
            <a:custGeom>
              <a:avLst/>
              <a:gdLst/>
              <a:ahLst/>
              <a:cxnLst/>
              <a:rect l="l" t="t" r="r" b="b"/>
              <a:pathLst>
                <a:path w="234" h="626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100" y="201"/>
                    <a:pt x="134" y="401"/>
                    <a:pt x="167" y="601"/>
                  </a:cubicBezTo>
                  <a:cubicBezTo>
                    <a:pt x="184" y="618"/>
                    <a:pt x="200" y="626"/>
                    <a:pt x="213" y="626"/>
                  </a:cubicBezTo>
                  <a:cubicBezTo>
                    <a:pt x="225" y="626"/>
                    <a:pt x="234" y="618"/>
                    <a:pt x="234" y="601"/>
                  </a:cubicBezTo>
                  <a:cubicBezTo>
                    <a:pt x="234" y="401"/>
                    <a:pt x="134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7"/>
            <p:cNvSpPr/>
            <p:nvPr/>
          </p:nvSpPr>
          <p:spPr>
            <a:xfrm>
              <a:off x="2343500" y="1371425"/>
              <a:ext cx="34225" cy="13375"/>
            </a:xfrm>
            <a:custGeom>
              <a:avLst/>
              <a:gdLst/>
              <a:ahLst/>
              <a:cxnLst/>
              <a:rect l="l" t="t" r="r" b="b"/>
              <a:pathLst>
                <a:path w="1369" h="535" extrusionOk="0">
                  <a:moveTo>
                    <a:pt x="1369" y="0"/>
                  </a:moveTo>
                  <a:lnTo>
                    <a:pt x="1369" y="0"/>
                  </a:lnTo>
                  <a:cubicBezTo>
                    <a:pt x="1102" y="67"/>
                    <a:pt x="802" y="134"/>
                    <a:pt x="535" y="234"/>
                  </a:cubicBezTo>
                  <a:cubicBezTo>
                    <a:pt x="335" y="301"/>
                    <a:pt x="134" y="367"/>
                    <a:pt x="1" y="501"/>
                  </a:cubicBezTo>
                  <a:cubicBezTo>
                    <a:pt x="1" y="501"/>
                    <a:pt x="1" y="534"/>
                    <a:pt x="34" y="534"/>
                  </a:cubicBezTo>
                  <a:cubicBezTo>
                    <a:pt x="435" y="267"/>
                    <a:pt x="935" y="134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7"/>
            <p:cNvSpPr/>
            <p:nvPr/>
          </p:nvSpPr>
          <p:spPr>
            <a:xfrm>
              <a:off x="2324325" y="1380375"/>
              <a:ext cx="33350" cy="21100"/>
            </a:xfrm>
            <a:custGeom>
              <a:avLst/>
              <a:gdLst/>
              <a:ahLst/>
              <a:cxnLst/>
              <a:rect l="l" t="t" r="r" b="b"/>
              <a:pathLst>
                <a:path w="1334" h="844" extrusionOk="0">
                  <a:moveTo>
                    <a:pt x="1318" y="0"/>
                  </a:moveTo>
                  <a:cubicBezTo>
                    <a:pt x="1314" y="0"/>
                    <a:pt x="1308" y="3"/>
                    <a:pt x="1302" y="9"/>
                  </a:cubicBezTo>
                  <a:cubicBezTo>
                    <a:pt x="801" y="143"/>
                    <a:pt x="301" y="410"/>
                    <a:pt x="1" y="810"/>
                  </a:cubicBezTo>
                  <a:cubicBezTo>
                    <a:pt x="1" y="843"/>
                    <a:pt x="1" y="843"/>
                    <a:pt x="1" y="843"/>
                  </a:cubicBezTo>
                  <a:cubicBezTo>
                    <a:pt x="434" y="510"/>
                    <a:pt x="801" y="210"/>
                    <a:pt x="1302" y="43"/>
                  </a:cubicBezTo>
                  <a:cubicBezTo>
                    <a:pt x="1328" y="43"/>
                    <a:pt x="1334" y="0"/>
                    <a:pt x="1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7"/>
            <p:cNvSpPr/>
            <p:nvPr/>
          </p:nvSpPr>
          <p:spPr>
            <a:xfrm>
              <a:off x="2294300" y="1405625"/>
              <a:ext cx="25875" cy="38375"/>
            </a:xfrm>
            <a:custGeom>
              <a:avLst/>
              <a:gdLst/>
              <a:ahLst/>
              <a:cxnLst/>
              <a:rect l="l" t="t" r="r" b="b"/>
              <a:pathLst>
                <a:path w="1035" h="1535" extrusionOk="0">
                  <a:moveTo>
                    <a:pt x="1002" y="0"/>
                  </a:moveTo>
                  <a:cubicBezTo>
                    <a:pt x="501" y="367"/>
                    <a:pt x="201" y="934"/>
                    <a:pt x="1" y="1535"/>
                  </a:cubicBezTo>
                  <a:lnTo>
                    <a:pt x="34" y="1535"/>
                  </a:lnTo>
                  <a:cubicBezTo>
                    <a:pt x="301" y="967"/>
                    <a:pt x="501" y="434"/>
                    <a:pt x="1035" y="33"/>
                  </a:cubicBezTo>
                  <a:cubicBezTo>
                    <a:pt x="1035" y="33"/>
                    <a:pt x="1002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7"/>
            <p:cNvSpPr/>
            <p:nvPr/>
          </p:nvSpPr>
          <p:spPr>
            <a:xfrm>
              <a:off x="2394375" y="153405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0"/>
                    <a:pt x="34" y="33"/>
                  </a:cubicBez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7"/>
            <p:cNvSpPr/>
            <p:nvPr/>
          </p:nvSpPr>
          <p:spPr>
            <a:xfrm>
              <a:off x="2390200" y="1539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34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7"/>
            <p:cNvSpPr/>
            <p:nvPr/>
          </p:nvSpPr>
          <p:spPr>
            <a:xfrm>
              <a:off x="2341925" y="1399050"/>
              <a:ext cx="43300" cy="51350"/>
            </a:xfrm>
            <a:custGeom>
              <a:avLst/>
              <a:gdLst/>
              <a:ahLst/>
              <a:cxnLst/>
              <a:rect l="l" t="t" r="r" b="b"/>
              <a:pathLst>
                <a:path w="1732" h="2054" extrusionOk="0">
                  <a:moveTo>
                    <a:pt x="1130" y="558"/>
                  </a:moveTo>
                  <a:cubicBezTo>
                    <a:pt x="1130" y="560"/>
                    <a:pt x="1131" y="562"/>
                    <a:pt x="1131" y="563"/>
                  </a:cubicBezTo>
                  <a:cubicBezTo>
                    <a:pt x="1132" y="563"/>
                    <a:pt x="1133" y="563"/>
                    <a:pt x="1134" y="563"/>
                  </a:cubicBezTo>
                  <a:lnTo>
                    <a:pt x="1134" y="563"/>
                  </a:lnTo>
                  <a:cubicBezTo>
                    <a:pt x="1133" y="562"/>
                    <a:pt x="1131" y="560"/>
                    <a:pt x="1130" y="558"/>
                  </a:cubicBezTo>
                  <a:close/>
                  <a:moveTo>
                    <a:pt x="1220" y="0"/>
                  </a:moveTo>
                  <a:cubicBezTo>
                    <a:pt x="1147" y="0"/>
                    <a:pt x="1098" y="64"/>
                    <a:pt x="1098" y="230"/>
                  </a:cubicBezTo>
                  <a:cubicBezTo>
                    <a:pt x="1065" y="363"/>
                    <a:pt x="1131" y="497"/>
                    <a:pt x="1198" y="630"/>
                  </a:cubicBezTo>
                  <a:cubicBezTo>
                    <a:pt x="1166" y="598"/>
                    <a:pt x="1165" y="565"/>
                    <a:pt x="1134" y="563"/>
                  </a:cubicBezTo>
                  <a:lnTo>
                    <a:pt x="1134" y="563"/>
                  </a:lnTo>
                  <a:cubicBezTo>
                    <a:pt x="1224" y="669"/>
                    <a:pt x="1278" y="816"/>
                    <a:pt x="1332" y="897"/>
                  </a:cubicBezTo>
                  <a:cubicBezTo>
                    <a:pt x="1357" y="897"/>
                    <a:pt x="1400" y="953"/>
                    <a:pt x="1407" y="953"/>
                  </a:cubicBezTo>
                  <a:cubicBezTo>
                    <a:pt x="1409" y="953"/>
                    <a:pt x="1407" y="947"/>
                    <a:pt x="1398" y="930"/>
                  </a:cubicBezTo>
                  <a:cubicBezTo>
                    <a:pt x="1334" y="802"/>
                    <a:pt x="933" y="92"/>
                    <a:pt x="1311" y="92"/>
                  </a:cubicBezTo>
                  <a:cubicBezTo>
                    <a:pt x="1328" y="92"/>
                    <a:pt x="1345" y="94"/>
                    <a:pt x="1365" y="96"/>
                  </a:cubicBezTo>
                  <a:cubicBezTo>
                    <a:pt x="1465" y="163"/>
                    <a:pt x="1565" y="263"/>
                    <a:pt x="1665" y="330"/>
                  </a:cubicBezTo>
                  <a:cubicBezTo>
                    <a:pt x="1521" y="165"/>
                    <a:pt x="1339" y="0"/>
                    <a:pt x="1220" y="0"/>
                  </a:cubicBezTo>
                  <a:close/>
                  <a:moveTo>
                    <a:pt x="865" y="330"/>
                  </a:moveTo>
                  <a:cubicBezTo>
                    <a:pt x="564" y="363"/>
                    <a:pt x="831" y="797"/>
                    <a:pt x="898" y="897"/>
                  </a:cubicBezTo>
                  <a:cubicBezTo>
                    <a:pt x="798" y="797"/>
                    <a:pt x="664" y="630"/>
                    <a:pt x="498" y="563"/>
                  </a:cubicBezTo>
                  <a:cubicBezTo>
                    <a:pt x="440" y="531"/>
                    <a:pt x="387" y="516"/>
                    <a:pt x="341" y="516"/>
                  </a:cubicBezTo>
                  <a:cubicBezTo>
                    <a:pt x="198" y="516"/>
                    <a:pt x="122" y="654"/>
                    <a:pt x="197" y="830"/>
                  </a:cubicBezTo>
                  <a:cubicBezTo>
                    <a:pt x="264" y="1064"/>
                    <a:pt x="431" y="1230"/>
                    <a:pt x="598" y="1397"/>
                  </a:cubicBezTo>
                  <a:cubicBezTo>
                    <a:pt x="604" y="1404"/>
                    <a:pt x="607" y="1406"/>
                    <a:pt x="607" y="1406"/>
                  </a:cubicBezTo>
                  <a:cubicBezTo>
                    <a:pt x="608" y="1406"/>
                    <a:pt x="564" y="1358"/>
                    <a:pt x="564" y="1331"/>
                  </a:cubicBezTo>
                  <a:cubicBezTo>
                    <a:pt x="502" y="1268"/>
                    <a:pt x="1" y="621"/>
                    <a:pt x="403" y="621"/>
                  </a:cubicBezTo>
                  <a:cubicBezTo>
                    <a:pt x="430" y="621"/>
                    <a:pt x="461" y="624"/>
                    <a:pt x="498" y="630"/>
                  </a:cubicBezTo>
                  <a:cubicBezTo>
                    <a:pt x="698" y="663"/>
                    <a:pt x="965" y="997"/>
                    <a:pt x="1131" y="1164"/>
                  </a:cubicBezTo>
                  <a:cubicBezTo>
                    <a:pt x="1131" y="1164"/>
                    <a:pt x="1131" y="1130"/>
                    <a:pt x="1131" y="1130"/>
                  </a:cubicBezTo>
                  <a:cubicBezTo>
                    <a:pt x="965" y="997"/>
                    <a:pt x="865" y="797"/>
                    <a:pt x="831" y="597"/>
                  </a:cubicBezTo>
                  <a:cubicBezTo>
                    <a:pt x="831" y="479"/>
                    <a:pt x="854" y="431"/>
                    <a:pt x="907" y="431"/>
                  </a:cubicBezTo>
                  <a:cubicBezTo>
                    <a:pt x="944" y="431"/>
                    <a:pt x="996" y="455"/>
                    <a:pt x="1065" y="497"/>
                  </a:cubicBezTo>
                  <a:cubicBezTo>
                    <a:pt x="1088" y="514"/>
                    <a:pt x="1110" y="535"/>
                    <a:pt x="1130" y="558"/>
                  </a:cubicBezTo>
                  <a:lnTo>
                    <a:pt x="1130" y="558"/>
                  </a:lnTo>
                  <a:cubicBezTo>
                    <a:pt x="1094" y="459"/>
                    <a:pt x="996" y="330"/>
                    <a:pt x="865" y="330"/>
                  </a:cubicBezTo>
                  <a:close/>
                  <a:moveTo>
                    <a:pt x="1169" y="1160"/>
                  </a:moveTo>
                  <a:cubicBezTo>
                    <a:pt x="1156" y="1160"/>
                    <a:pt x="1144" y="1161"/>
                    <a:pt x="1131" y="1164"/>
                  </a:cubicBezTo>
                  <a:cubicBezTo>
                    <a:pt x="965" y="1197"/>
                    <a:pt x="998" y="1431"/>
                    <a:pt x="1031" y="1531"/>
                  </a:cubicBezTo>
                  <a:cubicBezTo>
                    <a:pt x="1098" y="1697"/>
                    <a:pt x="1165" y="1864"/>
                    <a:pt x="1265" y="1998"/>
                  </a:cubicBezTo>
                  <a:cubicBezTo>
                    <a:pt x="1290" y="1998"/>
                    <a:pt x="1334" y="2054"/>
                    <a:pt x="1340" y="2054"/>
                  </a:cubicBezTo>
                  <a:cubicBezTo>
                    <a:pt x="1342" y="2054"/>
                    <a:pt x="1340" y="2048"/>
                    <a:pt x="1332" y="2031"/>
                  </a:cubicBezTo>
                  <a:cubicBezTo>
                    <a:pt x="1231" y="1864"/>
                    <a:pt x="1098" y="1664"/>
                    <a:pt x="1098" y="1464"/>
                  </a:cubicBezTo>
                  <a:cubicBezTo>
                    <a:pt x="1098" y="1397"/>
                    <a:pt x="1131" y="1297"/>
                    <a:pt x="1198" y="1264"/>
                  </a:cubicBezTo>
                  <a:cubicBezTo>
                    <a:pt x="1213" y="1259"/>
                    <a:pt x="1229" y="1256"/>
                    <a:pt x="1244" y="1256"/>
                  </a:cubicBezTo>
                  <a:cubicBezTo>
                    <a:pt x="1433" y="1256"/>
                    <a:pt x="1634" y="1608"/>
                    <a:pt x="1665" y="1731"/>
                  </a:cubicBezTo>
                  <a:cubicBezTo>
                    <a:pt x="1665" y="1731"/>
                    <a:pt x="1732" y="1764"/>
                    <a:pt x="1732" y="1764"/>
                  </a:cubicBezTo>
                  <a:cubicBezTo>
                    <a:pt x="1698" y="1631"/>
                    <a:pt x="1598" y="1531"/>
                    <a:pt x="1532" y="1431"/>
                  </a:cubicBezTo>
                  <a:cubicBezTo>
                    <a:pt x="1439" y="1338"/>
                    <a:pt x="1318" y="1160"/>
                    <a:pt x="1169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7"/>
            <p:cNvSpPr/>
            <p:nvPr/>
          </p:nvSpPr>
          <p:spPr>
            <a:xfrm>
              <a:off x="2379675" y="1396225"/>
              <a:ext cx="18900" cy="13575"/>
            </a:xfrm>
            <a:custGeom>
              <a:avLst/>
              <a:gdLst/>
              <a:ahLst/>
              <a:cxnLst/>
              <a:rect l="l" t="t" r="r" b="b"/>
              <a:pathLst>
                <a:path w="756" h="543" extrusionOk="0">
                  <a:moveTo>
                    <a:pt x="670" y="390"/>
                  </a:moveTo>
                  <a:lnTo>
                    <a:pt x="670" y="390"/>
                  </a:lnTo>
                  <a:cubicBezTo>
                    <a:pt x="688" y="419"/>
                    <a:pt x="705" y="447"/>
                    <a:pt x="722" y="476"/>
                  </a:cubicBezTo>
                  <a:cubicBezTo>
                    <a:pt x="756" y="476"/>
                    <a:pt x="689" y="443"/>
                    <a:pt x="689" y="409"/>
                  </a:cubicBezTo>
                  <a:cubicBezTo>
                    <a:pt x="684" y="405"/>
                    <a:pt x="678" y="398"/>
                    <a:pt x="670" y="390"/>
                  </a:cubicBezTo>
                  <a:close/>
                  <a:moveTo>
                    <a:pt x="173" y="1"/>
                  </a:moveTo>
                  <a:cubicBezTo>
                    <a:pt x="0" y="1"/>
                    <a:pt x="106" y="289"/>
                    <a:pt x="188" y="510"/>
                  </a:cubicBezTo>
                  <a:lnTo>
                    <a:pt x="255" y="543"/>
                  </a:lnTo>
                  <a:cubicBezTo>
                    <a:pt x="188" y="443"/>
                    <a:pt x="155" y="343"/>
                    <a:pt x="122" y="243"/>
                  </a:cubicBezTo>
                  <a:cubicBezTo>
                    <a:pt x="131" y="130"/>
                    <a:pt x="175" y="89"/>
                    <a:pt x="234" y="89"/>
                  </a:cubicBezTo>
                  <a:cubicBezTo>
                    <a:pt x="371" y="89"/>
                    <a:pt x="593" y="312"/>
                    <a:pt x="670" y="390"/>
                  </a:cubicBezTo>
                  <a:lnTo>
                    <a:pt x="670" y="390"/>
                  </a:lnTo>
                  <a:cubicBezTo>
                    <a:pt x="585" y="254"/>
                    <a:pt x="488" y="125"/>
                    <a:pt x="322" y="43"/>
                  </a:cubicBezTo>
                  <a:cubicBezTo>
                    <a:pt x="258" y="13"/>
                    <a:pt x="209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7"/>
            <p:cNvSpPr/>
            <p:nvPr/>
          </p:nvSpPr>
          <p:spPr>
            <a:xfrm>
              <a:off x="2385200" y="1409775"/>
              <a:ext cx="4200" cy="5275"/>
            </a:xfrm>
            <a:custGeom>
              <a:avLst/>
              <a:gdLst/>
              <a:ahLst/>
              <a:cxnLst/>
              <a:rect l="l" t="t" r="r" b="b"/>
              <a:pathLst>
                <a:path w="168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68"/>
                    <a:pt x="68" y="101"/>
                    <a:pt x="101" y="134"/>
                  </a:cubicBezTo>
                  <a:cubicBezTo>
                    <a:pt x="101" y="161"/>
                    <a:pt x="145" y="210"/>
                    <a:pt x="161" y="210"/>
                  </a:cubicBezTo>
                  <a:cubicBezTo>
                    <a:pt x="165" y="210"/>
                    <a:pt x="168" y="207"/>
                    <a:pt x="168" y="201"/>
                  </a:cubicBezTo>
                  <a:cubicBezTo>
                    <a:pt x="134" y="168"/>
                    <a:pt x="68" y="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7"/>
            <p:cNvSpPr/>
            <p:nvPr/>
          </p:nvSpPr>
          <p:spPr>
            <a:xfrm>
              <a:off x="2383550" y="1407275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"/>
                  </a:moveTo>
                  <a:lnTo>
                    <a:pt x="33" y="50"/>
                  </a:lnTo>
                  <a:lnTo>
                    <a:pt x="33" y="50"/>
                  </a:lnTo>
                  <a:cubicBezTo>
                    <a:pt x="32" y="33"/>
                    <a:pt x="26" y="27"/>
                    <a:pt x="0" y="1"/>
                  </a:cubicBezTo>
                  <a:close/>
                  <a:moveTo>
                    <a:pt x="33" y="50"/>
                  </a:moveTo>
                  <a:cubicBezTo>
                    <a:pt x="33" y="55"/>
                    <a:pt x="33" y="61"/>
                    <a:pt x="33" y="68"/>
                  </a:cubicBezTo>
                  <a:cubicBezTo>
                    <a:pt x="38" y="68"/>
                    <a:pt x="41" y="68"/>
                    <a:pt x="45" y="68"/>
                  </a:cubicBezTo>
                  <a:lnTo>
                    <a:pt x="45" y="68"/>
                  </a:lnTo>
                  <a:lnTo>
                    <a:pt x="33" y="50"/>
                  </a:lnTo>
                  <a:close/>
                  <a:moveTo>
                    <a:pt x="45" y="68"/>
                  </a:moveTo>
                  <a:lnTo>
                    <a:pt x="67" y="101"/>
                  </a:lnTo>
                  <a:cubicBezTo>
                    <a:pt x="67" y="72"/>
                    <a:pt x="67" y="68"/>
                    <a:pt x="45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7"/>
            <p:cNvSpPr/>
            <p:nvPr/>
          </p:nvSpPr>
          <p:spPr>
            <a:xfrm>
              <a:off x="2380200" y="1423925"/>
              <a:ext cx="18375" cy="21125"/>
            </a:xfrm>
            <a:custGeom>
              <a:avLst/>
              <a:gdLst/>
              <a:ahLst/>
              <a:cxnLst/>
              <a:rect l="l" t="t" r="r" b="b"/>
              <a:pathLst>
                <a:path w="735" h="845" extrusionOk="0">
                  <a:moveTo>
                    <a:pt x="195" y="0"/>
                  </a:moveTo>
                  <a:cubicBezTo>
                    <a:pt x="186" y="0"/>
                    <a:pt x="177" y="1"/>
                    <a:pt x="167" y="2"/>
                  </a:cubicBezTo>
                  <a:cubicBezTo>
                    <a:pt x="1" y="35"/>
                    <a:pt x="34" y="302"/>
                    <a:pt x="67" y="436"/>
                  </a:cubicBezTo>
                  <a:cubicBezTo>
                    <a:pt x="134" y="602"/>
                    <a:pt x="268" y="736"/>
                    <a:pt x="401" y="836"/>
                  </a:cubicBezTo>
                  <a:cubicBezTo>
                    <a:pt x="407" y="842"/>
                    <a:pt x="410" y="845"/>
                    <a:pt x="410" y="845"/>
                  </a:cubicBezTo>
                  <a:cubicBezTo>
                    <a:pt x="411" y="845"/>
                    <a:pt x="368" y="796"/>
                    <a:pt x="368" y="769"/>
                  </a:cubicBezTo>
                  <a:cubicBezTo>
                    <a:pt x="234" y="636"/>
                    <a:pt x="34" y="402"/>
                    <a:pt x="201" y="202"/>
                  </a:cubicBezTo>
                  <a:cubicBezTo>
                    <a:pt x="237" y="145"/>
                    <a:pt x="278" y="121"/>
                    <a:pt x="322" y="121"/>
                  </a:cubicBezTo>
                  <a:cubicBezTo>
                    <a:pt x="484" y="121"/>
                    <a:pt x="675" y="438"/>
                    <a:pt x="701" y="569"/>
                  </a:cubicBezTo>
                  <a:cubicBezTo>
                    <a:pt x="701" y="602"/>
                    <a:pt x="735" y="636"/>
                    <a:pt x="735" y="636"/>
                  </a:cubicBezTo>
                  <a:cubicBezTo>
                    <a:pt x="735" y="442"/>
                    <a:pt x="455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7"/>
            <p:cNvSpPr/>
            <p:nvPr/>
          </p:nvSpPr>
          <p:spPr>
            <a:xfrm>
              <a:off x="2380200" y="1439850"/>
              <a:ext cx="18375" cy="23575"/>
            </a:xfrm>
            <a:custGeom>
              <a:avLst/>
              <a:gdLst/>
              <a:ahLst/>
              <a:cxnLst/>
              <a:rect l="l" t="t" r="r" b="b"/>
              <a:pathLst>
                <a:path w="735" h="943" extrusionOk="0">
                  <a:moveTo>
                    <a:pt x="146" y="1"/>
                  </a:moveTo>
                  <a:cubicBezTo>
                    <a:pt x="117" y="1"/>
                    <a:pt x="90" y="10"/>
                    <a:pt x="67" y="32"/>
                  </a:cubicBezTo>
                  <a:cubicBezTo>
                    <a:pt x="1" y="166"/>
                    <a:pt x="167" y="466"/>
                    <a:pt x="234" y="566"/>
                  </a:cubicBezTo>
                  <a:cubicBezTo>
                    <a:pt x="301" y="699"/>
                    <a:pt x="401" y="833"/>
                    <a:pt x="534" y="933"/>
                  </a:cubicBezTo>
                  <a:cubicBezTo>
                    <a:pt x="541" y="939"/>
                    <a:pt x="545" y="942"/>
                    <a:pt x="547" y="942"/>
                  </a:cubicBezTo>
                  <a:cubicBezTo>
                    <a:pt x="556" y="942"/>
                    <a:pt x="534" y="899"/>
                    <a:pt x="534" y="899"/>
                  </a:cubicBezTo>
                  <a:cubicBezTo>
                    <a:pt x="368" y="733"/>
                    <a:pt x="167" y="466"/>
                    <a:pt x="201" y="232"/>
                  </a:cubicBezTo>
                  <a:cubicBezTo>
                    <a:pt x="201" y="183"/>
                    <a:pt x="219" y="152"/>
                    <a:pt x="268" y="152"/>
                  </a:cubicBezTo>
                  <a:cubicBezTo>
                    <a:pt x="285" y="152"/>
                    <a:pt x="307" y="157"/>
                    <a:pt x="334" y="166"/>
                  </a:cubicBezTo>
                  <a:cubicBezTo>
                    <a:pt x="468" y="199"/>
                    <a:pt x="601" y="366"/>
                    <a:pt x="668" y="532"/>
                  </a:cubicBezTo>
                  <a:cubicBezTo>
                    <a:pt x="668" y="532"/>
                    <a:pt x="701" y="566"/>
                    <a:pt x="701" y="566"/>
                  </a:cubicBezTo>
                  <a:cubicBezTo>
                    <a:pt x="701" y="599"/>
                    <a:pt x="701" y="599"/>
                    <a:pt x="735" y="599"/>
                  </a:cubicBezTo>
                  <a:cubicBezTo>
                    <a:pt x="735" y="566"/>
                    <a:pt x="735" y="566"/>
                    <a:pt x="735" y="566"/>
                  </a:cubicBezTo>
                  <a:cubicBezTo>
                    <a:pt x="634" y="432"/>
                    <a:pt x="568" y="299"/>
                    <a:pt x="434" y="166"/>
                  </a:cubicBezTo>
                  <a:cubicBezTo>
                    <a:pt x="382" y="114"/>
                    <a:pt x="24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7"/>
            <p:cNvSpPr/>
            <p:nvPr/>
          </p:nvSpPr>
          <p:spPr>
            <a:xfrm>
              <a:off x="2399375" y="1447825"/>
              <a:ext cx="9200" cy="15350"/>
            </a:xfrm>
            <a:custGeom>
              <a:avLst/>
              <a:gdLst/>
              <a:ahLst/>
              <a:cxnLst/>
              <a:rect l="l" t="t" r="r" b="b"/>
              <a:pathLst>
                <a:path w="368" h="614" extrusionOk="0">
                  <a:moveTo>
                    <a:pt x="171" y="0"/>
                  </a:moveTo>
                  <a:cubicBezTo>
                    <a:pt x="92" y="0"/>
                    <a:pt x="17" y="35"/>
                    <a:pt x="1" y="113"/>
                  </a:cubicBezTo>
                  <a:cubicBezTo>
                    <a:pt x="1" y="213"/>
                    <a:pt x="68" y="314"/>
                    <a:pt x="101" y="380"/>
                  </a:cubicBezTo>
                  <a:cubicBezTo>
                    <a:pt x="156" y="463"/>
                    <a:pt x="212" y="524"/>
                    <a:pt x="267" y="580"/>
                  </a:cubicBezTo>
                  <a:lnTo>
                    <a:pt x="267" y="580"/>
                  </a:lnTo>
                  <a:cubicBezTo>
                    <a:pt x="201" y="480"/>
                    <a:pt x="101" y="347"/>
                    <a:pt x="134" y="213"/>
                  </a:cubicBezTo>
                  <a:cubicBezTo>
                    <a:pt x="134" y="180"/>
                    <a:pt x="168" y="147"/>
                    <a:pt x="201" y="113"/>
                  </a:cubicBezTo>
                  <a:cubicBezTo>
                    <a:pt x="223" y="113"/>
                    <a:pt x="260" y="99"/>
                    <a:pt x="292" y="99"/>
                  </a:cubicBezTo>
                  <a:cubicBezTo>
                    <a:pt x="309" y="99"/>
                    <a:pt x="323" y="102"/>
                    <a:pt x="334" y="113"/>
                  </a:cubicBezTo>
                  <a:lnTo>
                    <a:pt x="368" y="113"/>
                  </a:lnTo>
                  <a:cubicBezTo>
                    <a:pt x="350" y="43"/>
                    <a:pt x="258" y="0"/>
                    <a:pt x="171" y="0"/>
                  </a:cubicBezTo>
                  <a:close/>
                  <a:moveTo>
                    <a:pt x="267" y="580"/>
                  </a:moveTo>
                  <a:lnTo>
                    <a:pt x="267" y="580"/>
                  </a:lnTo>
                  <a:cubicBezTo>
                    <a:pt x="268" y="580"/>
                    <a:pt x="268" y="580"/>
                    <a:pt x="268" y="580"/>
                  </a:cubicBezTo>
                  <a:cubicBezTo>
                    <a:pt x="268" y="580"/>
                    <a:pt x="268" y="580"/>
                    <a:pt x="268" y="580"/>
                  </a:cubicBezTo>
                  <a:lnTo>
                    <a:pt x="268" y="580"/>
                  </a:lnTo>
                  <a:cubicBezTo>
                    <a:pt x="268" y="580"/>
                    <a:pt x="268" y="580"/>
                    <a:pt x="267" y="580"/>
                  </a:cubicBezTo>
                  <a:close/>
                  <a:moveTo>
                    <a:pt x="268" y="580"/>
                  </a:moveTo>
                  <a:cubicBezTo>
                    <a:pt x="279" y="592"/>
                    <a:pt x="290" y="603"/>
                    <a:pt x="301" y="614"/>
                  </a:cubicBezTo>
                  <a:cubicBezTo>
                    <a:pt x="334" y="614"/>
                    <a:pt x="301" y="580"/>
                    <a:pt x="268" y="5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7"/>
            <p:cNvSpPr/>
            <p:nvPr/>
          </p:nvSpPr>
          <p:spPr>
            <a:xfrm>
              <a:off x="2371025" y="1451375"/>
              <a:ext cx="21250" cy="16150"/>
            </a:xfrm>
            <a:custGeom>
              <a:avLst/>
              <a:gdLst/>
              <a:ahLst/>
              <a:cxnLst/>
              <a:rect l="l" t="t" r="r" b="b"/>
              <a:pathLst>
                <a:path w="850" h="646" extrusionOk="0">
                  <a:moveTo>
                    <a:pt x="315" y="0"/>
                  </a:moveTo>
                  <a:cubicBezTo>
                    <a:pt x="276" y="0"/>
                    <a:pt x="238" y="12"/>
                    <a:pt x="201" y="38"/>
                  </a:cubicBezTo>
                  <a:cubicBezTo>
                    <a:pt x="1" y="172"/>
                    <a:pt x="401" y="572"/>
                    <a:pt x="501" y="639"/>
                  </a:cubicBezTo>
                  <a:cubicBezTo>
                    <a:pt x="506" y="643"/>
                    <a:pt x="509" y="645"/>
                    <a:pt x="510" y="645"/>
                  </a:cubicBezTo>
                  <a:cubicBezTo>
                    <a:pt x="517" y="645"/>
                    <a:pt x="468" y="572"/>
                    <a:pt x="468" y="572"/>
                  </a:cubicBezTo>
                  <a:cubicBezTo>
                    <a:pt x="368" y="505"/>
                    <a:pt x="67" y="172"/>
                    <a:pt x="334" y="105"/>
                  </a:cubicBezTo>
                  <a:cubicBezTo>
                    <a:pt x="347" y="103"/>
                    <a:pt x="360" y="102"/>
                    <a:pt x="373" y="102"/>
                  </a:cubicBezTo>
                  <a:cubicBezTo>
                    <a:pt x="556" y="102"/>
                    <a:pt x="708" y="314"/>
                    <a:pt x="801" y="438"/>
                  </a:cubicBezTo>
                  <a:cubicBezTo>
                    <a:pt x="824" y="438"/>
                    <a:pt x="846" y="453"/>
                    <a:pt x="848" y="453"/>
                  </a:cubicBezTo>
                  <a:cubicBezTo>
                    <a:pt x="849" y="453"/>
                    <a:pt x="846" y="450"/>
                    <a:pt x="835" y="438"/>
                  </a:cubicBezTo>
                  <a:cubicBezTo>
                    <a:pt x="750" y="326"/>
                    <a:pt x="524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7"/>
            <p:cNvSpPr/>
            <p:nvPr/>
          </p:nvSpPr>
          <p:spPr>
            <a:xfrm>
              <a:off x="2351850" y="1432450"/>
              <a:ext cx="16700" cy="13225"/>
            </a:xfrm>
            <a:custGeom>
              <a:avLst/>
              <a:gdLst/>
              <a:ahLst/>
              <a:cxnLst/>
              <a:rect l="l" t="t" r="r" b="b"/>
              <a:pathLst>
                <a:path w="668" h="529" extrusionOk="0">
                  <a:moveTo>
                    <a:pt x="310" y="1"/>
                  </a:moveTo>
                  <a:cubicBezTo>
                    <a:pt x="275" y="1"/>
                    <a:pt x="238" y="9"/>
                    <a:pt x="201" y="28"/>
                  </a:cubicBezTo>
                  <a:cubicBezTo>
                    <a:pt x="1" y="95"/>
                    <a:pt x="267" y="462"/>
                    <a:pt x="367" y="528"/>
                  </a:cubicBezTo>
                  <a:cubicBezTo>
                    <a:pt x="334" y="462"/>
                    <a:pt x="201" y="261"/>
                    <a:pt x="267" y="161"/>
                  </a:cubicBezTo>
                  <a:cubicBezTo>
                    <a:pt x="302" y="126"/>
                    <a:pt x="349" y="112"/>
                    <a:pt x="399" y="112"/>
                  </a:cubicBezTo>
                  <a:cubicBezTo>
                    <a:pt x="491" y="112"/>
                    <a:pt x="591" y="163"/>
                    <a:pt x="634" y="228"/>
                  </a:cubicBezTo>
                  <a:cubicBezTo>
                    <a:pt x="634" y="252"/>
                    <a:pt x="651" y="275"/>
                    <a:pt x="661" y="275"/>
                  </a:cubicBezTo>
                  <a:cubicBezTo>
                    <a:pt x="665" y="275"/>
                    <a:pt x="668" y="271"/>
                    <a:pt x="668" y="261"/>
                  </a:cubicBezTo>
                  <a:cubicBezTo>
                    <a:pt x="586" y="153"/>
                    <a:pt x="46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7"/>
            <p:cNvSpPr/>
            <p:nvPr/>
          </p:nvSpPr>
          <p:spPr>
            <a:xfrm>
              <a:off x="2390200" y="1461775"/>
              <a:ext cx="15875" cy="13075"/>
            </a:xfrm>
            <a:custGeom>
              <a:avLst/>
              <a:gdLst/>
              <a:ahLst/>
              <a:cxnLst/>
              <a:rect l="l" t="t" r="r" b="b"/>
              <a:pathLst>
                <a:path w="635" h="523" extrusionOk="0">
                  <a:moveTo>
                    <a:pt x="180" y="0"/>
                  </a:moveTo>
                  <a:cubicBezTo>
                    <a:pt x="151" y="0"/>
                    <a:pt x="124" y="7"/>
                    <a:pt x="101" y="22"/>
                  </a:cubicBezTo>
                  <a:cubicBezTo>
                    <a:pt x="1" y="89"/>
                    <a:pt x="68" y="223"/>
                    <a:pt x="134" y="323"/>
                  </a:cubicBezTo>
                  <a:cubicBezTo>
                    <a:pt x="168" y="389"/>
                    <a:pt x="268" y="523"/>
                    <a:pt x="368" y="523"/>
                  </a:cubicBezTo>
                  <a:cubicBezTo>
                    <a:pt x="368" y="523"/>
                    <a:pt x="301" y="489"/>
                    <a:pt x="301" y="489"/>
                  </a:cubicBezTo>
                  <a:cubicBezTo>
                    <a:pt x="234" y="423"/>
                    <a:pt x="168" y="356"/>
                    <a:pt x="168" y="289"/>
                  </a:cubicBezTo>
                  <a:cubicBezTo>
                    <a:pt x="168" y="223"/>
                    <a:pt x="168" y="156"/>
                    <a:pt x="234" y="156"/>
                  </a:cubicBezTo>
                  <a:cubicBezTo>
                    <a:pt x="257" y="141"/>
                    <a:pt x="285" y="134"/>
                    <a:pt x="314" y="134"/>
                  </a:cubicBezTo>
                  <a:cubicBezTo>
                    <a:pt x="416" y="134"/>
                    <a:pt x="542" y="212"/>
                    <a:pt x="568" y="289"/>
                  </a:cubicBezTo>
                  <a:cubicBezTo>
                    <a:pt x="568" y="323"/>
                    <a:pt x="635" y="356"/>
                    <a:pt x="635" y="356"/>
                  </a:cubicBezTo>
                  <a:cubicBezTo>
                    <a:pt x="601" y="256"/>
                    <a:pt x="501" y="189"/>
                    <a:pt x="435" y="122"/>
                  </a:cubicBezTo>
                  <a:cubicBezTo>
                    <a:pt x="383" y="71"/>
                    <a:pt x="273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7"/>
            <p:cNvSpPr/>
            <p:nvPr/>
          </p:nvSpPr>
          <p:spPr>
            <a:xfrm>
              <a:off x="2316825" y="1435950"/>
              <a:ext cx="37550" cy="42250"/>
            </a:xfrm>
            <a:custGeom>
              <a:avLst/>
              <a:gdLst/>
              <a:ahLst/>
              <a:cxnLst/>
              <a:rect l="l" t="t" r="r" b="b"/>
              <a:pathLst>
                <a:path w="1502" h="1690" extrusionOk="0">
                  <a:moveTo>
                    <a:pt x="788" y="0"/>
                  </a:moveTo>
                  <a:cubicBezTo>
                    <a:pt x="700" y="0"/>
                    <a:pt x="648" y="51"/>
                    <a:pt x="668" y="188"/>
                  </a:cubicBezTo>
                  <a:cubicBezTo>
                    <a:pt x="701" y="355"/>
                    <a:pt x="834" y="522"/>
                    <a:pt x="1001" y="655"/>
                  </a:cubicBezTo>
                  <a:cubicBezTo>
                    <a:pt x="852" y="570"/>
                    <a:pt x="647" y="457"/>
                    <a:pt x="520" y="457"/>
                  </a:cubicBezTo>
                  <a:cubicBezTo>
                    <a:pt x="448" y="457"/>
                    <a:pt x="401" y="492"/>
                    <a:pt x="401" y="588"/>
                  </a:cubicBezTo>
                  <a:cubicBezTo>
                    <a:pt x="401" y="688"/>
                    <a:pt x="534" y="789"/>
                    <a:pt x="601" y="822"/>
                  </a:cubicBezTo>
                  <a:cubicBezTo>
                    <a:pt x="668" y="889"/>
                    <a:pt x="734" y="955"/>
                    <a:pt x="801" y="1022"/>
                  </a:cubicBezTo>
                  <a:cubicBezTo>
                    <a:pt x="834" y="1022"/>
                    <a:pt x="834" y="1055"/>
                    <a:pt x="834" y="1055"/>
                  </a:cubicBezTo>
                  <a:cubicBezTo>
                    <a:pt x="834" y="1055"/>
                    <a:pt x="801" y="1022"/>
                    <a:pt x="801" y="1022"/>
                  </a:cubicBezTo>
                  <a:cubicBezTo>
                    <a:pt x="661" y="966"/>
                    <a:pt x="451" y="840"/>
                    <a:pt x="269" y="840"/>
                  </a:cubicBezTo>
                  <a:cubicBezTo>
                    <a:pt x="234" y="840"/>
                    <a:pt x="200" y="844"/>
                    <a:pt x="167" y="855"/>
                  </a:cubicBezTo>
                  <a:cubicBezTo>
                    <a:pt x="1" y="922"/>
                    <a:pt x="67" y="1089"/>
                    <a:pt x="167" y="1222"/>
                  </a:cubicBezTo>
                  <a:cubicBezTo>
                    <a:pt x="301" y="1456"/>
                    <a:pt x="568" y="1656"/>
                    <a:pt x="868" y="1689"/>
                  </a:cubicBezTo>
                  <a:cubicBezTo>
                    <a:pt x="868" y="1689"/>
                    <a:pt x="834" y="1622"/>
                    <a:pt x="834" y="1622"/>
                  </a:cubicBezTo>
                  <a:cubicBezTo>
                    <a:pt x="701" y="1589"/>
                    <a:pt x="601" y="1556"/>
                    <a:pt x="501" y="1489"/>
                  </a:cubicBezTo>
                  <a:cubicBezTo>
                    <a:pt x="48" y="1187"/>
                    <a:pt x="87" y="913"/>
                    <a:pt x="346" y="913"/>
                  </a:cubicBezTo>
                  <a:cubicBezTo>
                    <a:pt x="373" y="913"/>
                    <a:pt x="402" y="916"/>
                    <a:pt x="434" y="922"/>
                  </a:cubicBezTo>
                  <a:cubicBezTo>
                    <a:pt x="634" y="955"/>
                    <a:pt x="868" y="1089"/>
                    <a:pt x="1068" y="1189"/>
                  </a:cubicBezTo>
                  <a:cubicBezTo>
                    <a:pt x="1068" y="1189"/>
                    <a:pt x="1035" y="1122"/>
                    <a:pt x="1001" y="1122"/>
                  </a:cubicBezTo>
                  <a:cubicBezTo>
                    <a:pt x="868" y="1022"/>
                    <a:pt x="367" y="722"/>
                    <a:pt x="534" y="588"/>
                  </a:cubicBezTo>
                  <a:cubicBezTo>
                    <a:pt x="568" y="546"/>
                    <a:pt x="608" y="529"/>
                    <a:pt x="652" y="529"/>
                  </a:cubicBezTo>
                  <a:cubicBezTo>
                    <a:pt x="780" y="529"/>
                    <a:pt x="935" y="672"/>
                    <a:pt x="1035" y="722"/>
                  </a:cubicBezTo>
                  <a:cubicBezTo>
                    <a:pt x="1135" y="789"/>
                    <a:pt x="1201" y="822"/>
                    <a:pt x="1268" y="889"/>
                  </a:cubicBezTo>
                  <a:cubicBezTo>
                    <a:pt x="1268" y="889"/>
                    <a:pt x="1235" y="822"/>
                    <a:pt x="1235" y="822"/>
                  </a:cubicBezTo>
                  <a:cubicBezTo>
                    <a:pt x="1207" y="822"/>
                    <a:pt x="1180" y="799"/>
                    <a:pt x="1134" y="755"/>
                  </a:cubicBezTo>
                  <a:lnTo>
                    <a:pt x="1134" y="755"/>
                  </a:lnTo>
                  <a:cubicBezTo>
                    <a:pt x="1001" y="555"/>
                    <a:pt x="868" y="355"/>
                    <a:pt x="734" y="155"/>
                  </a:cubicBezTo>
                  <a:cubicBezTo>
                    <a:pt x="773" y="116"/>
                    <a:pt x="824" y="99"/>
                    <a:pt x="879" y="99"/>
                  </a:cubicBezTo>
                  <a:cubicBezTo>
                    <a:pt x="918" y="99"/>
                    <a:pt x="960" y="108"/>
                    <a:pt x="1001" y="121"/>
                  </a:cubicBezTo>
                  <a:cubicBezTo>
                    <a:pt x="1201" y="155"/>
                    <a:pt x="1368" y="288"/>
                    <a:pt x="1502" y="388"/>
                  </a:cubicBezTo>
                  <a:cubicBezTo>
                    <a:pt x="1407" y="294"/>
                    <a:pt x="997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7"/>
            <p:cNvSpPr/>
            <p:nvPr/>
          </p:nvSpPr>
          <p:spPr>
            <a:xfrm>
              <a:off x="2339475" y="1458250"/>
              <a:ext cx="34075" cy="28275"/>
            </a:xfrm>
            <a:custGeom>
              <a:avLst/>
              <a:gdLst/>
              <a:ahLst/>
              <a:cxnLst/>
              <a:rect l="l" t="t" r="r" b="b"/>
              <a:pathLst>
                <a:path w="1363" h="1131" extrusionOk="0">
                  <a:moveTo>
                    <a:pt x="421" y="1"/>
                  </a:moveTo>
                  <a:cubicBezTo>
                    <a:pt x="330" y="1"/>
                    <a:pt x="271" y="43"/>
                    <a:pt x="295" y="163"/>
                  </a:cubicBezTo>
                  <a:cubicBezTo>
                    <a:pt x="329" y="263"/>
                    <a:pt x="395" y="364"/>
                    <a:pt x="462" y="430"/>
                  </a:cubicBezTo>
                  <a:cubicBezTo>
                    <a:pt x="395" y="397"/>
                    <a:pt x="362" y="397"/>
                    <a:pt x="295" y="397"/>
                  </a:cubicBezTo>
                  <a:cubicBezTo>
                    <a:pt x="273" y="391"/>
                    <a:pt x="250" y="389"/>
                    <a:pt x="227" y="389"/>
                  </a:cubicBezTo>
                  <a:cubicBezTo>
                    <a:pt x="112" y="389"/>
                    <a:pt x="1" y="458"/>
                    <a:pt x="29" y="597"/>
                  </a:cubicBezTo>
                  <a:cubicBezTo>
                    <a:pt x="62" y="864"/>
                    <a:pt x="395" y="1031"/>
                    <a:pt x="596" y="1097"/>
                  </a:cubicBezTo>
                  <a:cubicBezTo>
                    <a:pt x="596" y="1097"/>
                    <a:pt x="596" y="1031"/>
                    <a:pt x="562" y="1031"/>
                  </a:cubicBezTo>
                  <a:cubicBezTo>
                    <a:pt x="395" y="964"/>
                    <a:pt x="29" y="831"/>
                    <a:pt x="95" y="597"/>
                  </a:cubicBezTo>
                  <a:cubicBezTo>
                    <a:pt x="121" y="495"/>
                    <a:pt x="224" y="452"/>
                    <a:pt x="331" y="452"/>
                  </a:cubicBezTo>
                  <a:cubicBezTo>
                    <a:pt x="364" y="452"/>
                    <a:pt x="397" y="456"/>
                    <a:pt x="429" y="464"/>
                  </a:cubicBezTo>
                  <a:cubicBezTo>
                    <a:pt x="462" y="464"/>
                    <a:pt x="496" y="464"/>
                    <a:pt x="529" y="497"/>
                  </a:cubicBezTo>
                  <a:cubicBezTo>
                    <a:pt x="562" y="530"/>
                    <a:pt x="629" y="564"/>
                    <a:pt x="662" y="597"/>
                  </a:cubicBezTo>
                  <a:cubicBezTo>
                    <a:pt x="662" y="597"/>
                    <a:pt x="662" y="630"/>
                    <a:pt x="662" y="664"/>
                  </a:cubicBezTo>
                  <a:cubicBezTo>
                    <a:pt x="729" y="897"/>
                    <a:pt x="996" y="1064"/>
                    <a:pt x="1196" y="1131"/>
                  </a:cubicBezTo>
                  <a:cubicBezTo>
                    <a:pt x="1196" y="1131"/>
                    <a:pt x="1196" y="1097"/>
                    <a:pt x="1163" y="1097"/>
                  </a:cubicBezTo>
                  <a:cubicBezTo>
                    <a:pt x="1029" y="1031"/>
                    <a:pt x="696" y="831"/>
                    <a:pt x="696" y="630"/>
                  </a:cubicBezTo>
                  <a:lnTo>
                    <a:pt x="729" y="630"/>
                  </a:lnTo>
                  <a:cubicBezTo>
                    <a:pt x="729" y="597"/>
                    <a:pt x="729" y="564"/>
                    <a:pt x="796" y="530"/>
                  </a:cubicBezTo>
                  <a:cubicBezTo>
                    <a:pt x="835" y="499"/>
                    <a:pt x="880" y="486"/>
                    <a:pt x="928" y="486"/>
                  </a:cubicBezTo>
                  <a:cubicBezTo>
                    <a:pt x="1081" y="486"/>
                    <a:pt x="1261" y="621"/>
                    <a:pt x="1363" y="697"/>
                  </a:cubicBezTo>
                  <a:cubicBezTo>
                    <a:pt x="1363" y="697"/>
                    <a:pt x="1329" y="630"/>
                    <a:pt x="1296" y="630"/>
                  </a:cubicBezTo>
                  <a:cubicBezTo>
                    <a:pt x="1163" y="530"/>
                    <a:pt x="996" y="397"/>
                    <a:pt x="829" y="397"/>
                  </a:cubicBezTo>
                  <a:cubicBezTo>
                    <a:pt x="729" y="397"/>
                    <a:pt x="662" y="464"/>
                    <a:pt x="662" y="564"/>
                  </a:cubicBezTo>
                  <a:cubicBezTo>
                    <a:pt x="629" y="564"/>
                    <a:pt x="629" y="530"/>
                    <a:pt x="629" y="530"/>
                  </a:cubicBezTo>
                  <a:cubicBezTo>
                    <a:pt x="629" y="497"/>
                    <a:pt x="529" y="397"/>
                    <a:pt x="362" y="230"/>
                  </a:cubicBezTo>
                  <a:cubicBezTo>
                    <a:pt x="362" y="97"/>
                    <a:pt x="429" y="63"/>
                    <a:pt x="529" y="63"/>
                  </a:cubicBezTo>
                  <a:cubicBezTo>
                    <a:pt x="662" y="63"/>
                    <a:pt x="829" y="130"/>
                    <a:pt x="929" y="230"/>
                  </a:cubicBezTo>
                  <a:cubicBezTo>
                    <a:pt x="929" y="230"/>
                    <a:pt x="929" y="197"/>
                    <a:pt x="929" y="197"/>
                  </a:cubicBezTo>
                  <a:cubicBezTo>
                    <a:pt x="844" y="133"/>
                    <a:pt x="582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7"/>
            <p:cNvSpPr/>
            <p:nvPr/>
          </p:nvSpPr>
          <p:spPr>
            <a:xfrm>
              <a:off x="2376025" y="1486350"/>
              <a:ext cx="6700" cy="8525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173" y="0"/>
                  </a:moveTo>
                  <a:cubicBezTo>
                    <a:pt x="170" y="0"/>
                    <a:pt x="168" y="2"/>
                    <a:pt x="168" y="7"/>
                  </a:cubicBezTo>
                  <a:cubicBezTo>
                    <a:pt x="101" y="40"/>
                    <a:pt x="1" y="107"/>
                    <a:pt x="34" y="207"/>
                  </a:cubicBezTo>
                  <a:cubicBezTo>
                    <a:pt x="68" y="240"/>
                    <a:pt x="134" y="307"/>
                    <a:pt x="201" y="340"/>
                  </a:cubicBezTo>
                  <a:cubicBezTo>
                    <a:pt x="201" y="307"/>
                    <a:pt x="168" y="274"/>
                    <a:pt x="134" y="274"/>
                  </a:cubicBezTo>
                  <a:cubicBezTo>
                    <a:pt x="134" y="240"/>
                    <a:pt x="101" y="240"/>
                    <a:pt x="101" y="240"/>
                  </a:cubicBezTo>
                  <a:lnTo>
                    <a:pt x="134" y="240"/>
                  </a:lnTo>
                  <a:cubicBezTo>
                    <a:pt x="134" y="207"/>
                    <a:pt x="134" y="207"/>
                    <a:pt x="168" y="174"/>
                  </a:cubicBezTo>
                  <a:cubicBezTo>
                    <a:pt x="201" y="140"/>
                    <a:pt x="234" y="140"/>
                    <a:pt x="268" y="107"/>
                  </a:cubicBezTo>
                  <a:cubicBezTo>
                    <a:pt x="268" y="78"/>
                    <a:pt x="19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7"/>
            <p:cNvSpPr/>
            <p:nvPr/>
          </p:nvSpPr>
          <p:spPr>
            <a:xfrm>
              <a:off x="2371650" y="1472700"/>
              <a:ext cx="11925" cy="13000"/>
            </a:xfrm>
            <a:custGeom>
              <a:avLst/>
              <a:gdLst/>
              <a:ahLst/>
              <a:cxnLst/>
              <a:rect l="l" t="t" r="r" b="b"/>
              <a:pathLst>
                <a:path w="477" h="520" extrusionOk="0">
                  <a:moveTo>
                    <a:pt x="171" y="1"/>
                  </a:moveTo>
                  <a:cubicBezTo>
                    <a:pt x="74" y="1"/>
                    <a:pt x="0" y="39"/>
                    <a:pt x="76" y="152"/>
                  </a:cubicBezTo>
                  <a:cubicBezTo>
                    <a:pt x="143" y="319"/>
                    <a:pt x="309" y="453"/>
                    <a:pt x="443" y="519"/>
                  </a:cubicBezTo>
                  <a:cubicBezTo>
                    <a:pt x="476" y="519"/>
                    <a:pt x="443" y="486"/>
                    <a:pt x="409" y="486"/>
                  </a:cubicBezTo>
                  <a:cubicBezTo>
                    <a:pt x="376" y="453"/>
                    <a:pt x="309" y="419"/>
                    <a:pt x="276" y="386"/>
                  </a:cubicBezTo>
                  <a:cubicBezTo>
                    <a:pt x="209" y="319"/>
                    <a:pt x="76" y="186"/>
                    <a:pt x="143" y="119"/>
                  </a:cubicBezTo>
                  <a:cubicBezTo>
                    <a:pt x="171" y="91"/>
                    <a:pt x="217" y="81"/>
                    <a:pt x="266" y="81"/>
                  </a:cubicBezTo>
                  <a:cubicBezTo>
                    <a:pt x="332" y="81"/>
                    <a:pt x="404" y="100"/>
                    <a:pt x="443" y="119"/>
                  </a:cubicBezTo>
                  <a:cubicBezTo>
                    <a:pt x="443" y="119"/>
                    <a:pt x="409" y="86"/>
                    <a:pt x="376" y="52"/>
                  </a:cubicBezTo>
                  <a:cubicBezTo>
                    <a:pt x="333" y="23"/>
                    <a:pt x="245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7"/>
            <p:cNvSpPr/>
            <p:nvPr/>
          </p:nvSpPr>
          <p:spPr>
            <a:xfrm>
              <a:off x="2315150" y="1429950"/>
              <a:ext cx="23375" cy="18225"/>
            </a:xfrm>
            <a:custGeom>
              <a:avLst/>
              <a:gdLst/>
              <a:ahLst/>
              <a:cxnLst/>
              <a:rect l="l" t="t" r="r" b="b"/>
              <a:pathLst>
                <a:path w="935" h="729" extrusionOk="0">
                  <a:moveTo>
                    <a:pt x="351" y="1"/>
                  </a:moveTo>
                  <a:cubicBezTo>
                    <a:pt x="260" y="1"/>
                    <a:pt x="174" y="29"/>
                    <a:pt x="134" y="128"/>
                  </a:cubicBezTo>
                  <a:cubicBezTo>
                    <a:pt x="1" y="328"/>
                    <a:pt x="201" y="628"/>
                    <a:pt x="401" y="728"/>
                  </a:cubicBezTo>
                  <a:cubicBezTo>
                    <a:pt x="401" y="728"/>
                    <a:pt x="368" y="695"/>
                    <a:pt x="368" y="695"/>
                  </a:cubicBezTo>
                  <a:cubicBezTo>
                    <a:pt x="168" y="528"/>
                    <a:pt x="34" y="195"/>
                    <a:pt x="368" y="128"/>
                  </a:cubicBezTo>
                  <a:cubicBezTo>
                    <a:pt x="411" y="116"/>
                    <a:pt x="450" y="110"/>
                    <a:pt x="487" y="110"/>
                  </a:cubicBezTo>
                  <a:cubicBezTo>
                    <a:pt x="651" y="110"/>
                    <a:pt x="765" y="219"/>
                    <a:pt x="901" y="328"/>
                  </a:cubicBezTo>
                  <a:cubicBezTo>
                    <a:pt x="935" y="328"/>
                    <a:pt x="901" y="295"/>
                    <a:pt x="868" y="295"/>
                  </a:cubicBezTo>
                  <a:cubicBezTo>
                    <a:pt x="768" y="195"/>
                    <a:pt x="668" y="95"/>
                    <a:pt x="535" y="28"/>
                  </a:cubicBezTo>
                  <a:cubicBezTo>
                    <a:pt x="480" y="14"/>
                    <a:pt x="414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7"/>
            <p:cNvSpPr/>
            <p:nvPr/>
          </p:nvSpPr>
          <p:spPr>
            <a:xfrm>
              <a:off x="2309325" y="14464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247" y="0"/>
                  </a:moveTo>
                  <a:cubicBezTo>
                    <a:pt x="173" y="0"/>
                    <a:pt x="109" y="28"/>
                    <a:pt x="67" y="101"/>
                  </a:cubicBezTo>
                  <a:cubicBezTo>
                    <a:pt x="0" y="267"/>
                    <a:pt x="200" y="468"/>
                    <a:pt x="301" y="534"/>
                  </a:cubicBezTo>
                  <a:cubicBezTo>
                    <a:pt x="200" y="434"/>
                    <a:pt x="67" y="301"/>
                    <a:pt x="167" y="167"/>
                  </a:cubicBezTo>
                  <a:cubicBezTo>
                    <a:pt x="200" y="134"/>
                    <a:pt x="267" y="101"/>
                    <a:pt x="334" y="101"/>
                  </a:cubicBezTo>
                  <a:cubicBezTo>
                    <a:pt x="352" y="96"/>
                    <a:pt x="370" y="94"/>
                    <a:pt x="389" y="94"/>
                  </a:cubicBezTo>
                  <a:cubicBezTo>
                    <a:pt x="511" y="94"/>
                    <a:pt x="652" y="181"/>
                    <a:pt x="768" y="267"/>
                  </a:cubicBezTo>
                  <a:cubicBezTo>
                    <a:pt x="768" y="267"/>
                    <a:pt x="734" y="201"/>
                    <a:pt x="701" y="201"/>
                  </a:cubicBezTo>
                  <a:cubicBezTo>
                    <a:pt x="609" y="132"/>
                    <a:pt x="40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7"/>
            <p:cNvSpPr/>
            <p:nvPr/>
          </p:nvSpPr>
          <p:spPr>
            <a:xfrm>
              <a:off x="2304325" y="1461500"/>
              <a:ext cx="15850" cy="7525"/>
            </a:xfrm>
            <a:custGeom>
              <a:avLst/>
              <a:gdLst/>
              <a:ahLst/>
              <a:cxnLst/>
              <a:rect l="l" t="t" r="r" b="b"/>
              <a:pathLst>
                <a:path w="634" h="301" extrusionOk="0">
                  <a:moveTo>
                    <a:pt x="200" y="0"/>
                  </a:moveTo>
                  <a:cubicBezTo>
                    <a:pt x="67" y="33"/>
                    <a:pt x="0" y="133"/>
                    <a:pt x="67" y="267"/>
                  </a:cubicBezTo>
                  <a:cubicBezTo>
                    <a:pt x="67" y="267"/>
                    <a:pt x="100" y="300"/>
                    <a:pt x="100" y="300"/>
                  </a:cubicBezTo>
                  <a:cubicBezTo>
                    <a:pt x="100" y="200"/>
                    <a:pt x="200" y="133"/>
                    <a:pt x="300" y="100"/>
                  </a:cubicBezTo>
                  <a:cubicBezTo>
                    <a:pt x="434" y="100"/>
                    <a:pt x="534" y="133"/>
                    <a:pt x="634" y="200"/>
                  </a:cubicBezTo>
                  <a:cubicBezTo>
                    <a:pt x="634" y="200"/>
                    <a:pt x="601" y="167"/>
                    <a:pt x="601" y="167"/>
                  </a:cubicBezTo>
                  <a:cubicBezTo>
                    <a:pt x="601" y="133"/>
                    <a:pt x="567" y="100"/>
                    <a:pt x="567" y="100"/>
                  </a:cubicBezTo>
                  <a:cubicBezTo>
                    <a:pt x="434" y="33"/>
                    <a:pt x="33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7"/>
            <p:cNvSpPr/>
            <p:nvPr/>
          </p:nvSpPr>
          <p:spPr>
            <a:xfrm>
              <a:off x="2327675" y="1420625"/>
              <a:ext cx="9600" cy="12525"/>
            </a:xfrm>
            <a:custGeom>
              <a:avLst/>
              <a:gdLst/>
              <a:ahLst/>
              <a:cxnLst/>
              <a:rect l="l" t="t" r="r" b="b"/>
              <a:pathLst>
                <a:path w="384" h="501" extrusionOk="0">
                  <a:moveTo>
                    <a:pt x="167" y="1"/>
                  </a:moveTo>
                  <a:cubicBezTo>
                    <a:pt x="100" y="1"/>
                    <a:pt x="0" y="34"/>
                    <a:pt x="0" y="134"/>
                  </a:cubicBezTo>
                  <a:cubicBezTo>
                    <a:pt x="34" y="267"/>
                    <a:pt x="167" y="434"/>
                    <a:pt x="300" y="501"/>
                  </a:cubicBezTo>
                  <a:cubicBezTo>
                    <a:pt x="300" y="501"/>
                    <a:pt x="267" y="434"/>
                    <a:pt x="267" y="434"/>
                  </a:cubicBezTo>
                  <a:cubicBezTo>
                    <a:pt x="167" y="367"/>
                    <a:pt x="34" y="234"/>
                    <a:pt x="134" y="134"/>
                  </a:cubicBezTo>
                  <a:cubicBezTo>
                    <a:pt x="154" y="93"/>
                    <a:pt x="213" y="64"/>
                    <a:pt x="271" y="64"/>
                  </a:cubicBezTo>
                  <a:cubicBezTo>
                    <a:pt x="306" y="64"/>
                    <a:pt x="342" y="75"/>
                    <a:pt x="367" y="101"/>
                  </a:cubicBezTo>
                  <a:cubicBezTo>
                    <a:pt x="377" y="110"/>
                    <a:pt x="381" y="114"/>
                    <a:pt x="382" y="114"/>
                  </a:cubicBezTo>
                  <a:cubicBezTo>
                    <a:pt x="384" y="114"/>
                    <a:pt x="367" y="91"/>
                    <a:pt x="367" y="67"/>
                  </a:cubicBezTo>
                  <a:cubicBezTo>
                    <a:pt x="300" y="34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7"/>
            <p:cNvSpPr/>
            <p:nvPr/>
          </p:nvSpPr>
          <p:spPr>
            <a:xfrm>
              <a:off x="2290150" y="1482325"/>
              <a:ext cx="44225" cy="47575"/>
            </a:xfrm>
            <a:custGeom>
              <a:avLst/>
              <a:gdLst/>
              <a:ahLst/>
              <a:cxnLst/>
              <a:rect l="l" t="t" r="r" b="b"/>
              <a:pathLst>
                <a:path w="1769" h="1903" extrusionOk="0">
                  <a:moveTo>
                    <a:pt x="1068" y="1"/>
                  </a:moveTo>
                  <a:cubicBezTo>
                    <a:pt x="934" y="1"/>
                    <a:pt x="734" y="68"/>
                    <a:pt x="834" y="201"/>
                  </a:cubicBezTo>
                  <a:cubicBezTo>
                    <a:pt x="834" y="234"/>
                    <a:pt x="834" y="234"/>
                    <a:pt x="867" y="268"/>
                  </a:cubicBezTo>
                  <a:cubicBezTo>
                    <a:pt x="752" y="245"/>
                    <a:pt x="621" y="206"/>
                    <a:pt x="496" y="206"/>
                  </a:cubicBezTo>
                  <a:cubicBezTo>
                    <a:pt x="440" y="206"/>
                    <a:pt x="385" y="214"/>
                    <a:pt x="334" y="234"/>
                  </a:cubicBezTo>
                  <a:cubicBezTo>
                    <a:pt x="167" y="301"/>
                    <a:pt x="0" y="401"/>
                    <a:pt x="67" y="601"/>
                  </a:cubicBezTo>
                  <a:cubicBezTo>
                    <a:pt x="167" y="868"/>
                    <a:pt x="500" y="935"/>
                    <a:pt x="767" y="935"/>
                  </a:cubicBezTo>
                  <a:cubicBezTo>
                    <a:pt x="767" y="935"/>
                    <a:pt x="734" y="868"/>
                    <a:pt x="734" y="868"/>
                  </a:cubicBezTo>
                  <a:cubicBezTo>
                    <a:pt x="601" y="868"/>
                    <a:pt x="434" y="868"/>
                    <a:pt x="334" y="802"/>
                  </a:cubicBezTo>
                  <a:cubicBezTo>
                    <a:pt x="267" y="768"/>
                    <a:pt x="100" y="601"/>
                    <a:pt x="134" y="501"/>
                  </a:cubicBezTo>
                  <a:cubicBezTo>
                    <a:pt x="167" y="468"/>
                    <a:pt x="234" y="401"/>
                    <a:pt x="267" y="401"/>
                  </a:cubicBezTo>
                  <a:cubicBezTo>
                    <a:pt x="367" y="326"/>
                    <a:pt x="448" y="289"/>
                    <a:pt x="539" y="289"/>
                  </a:cubicBezTo>
                  <a:cubicBezTo>
                    <a:pt x="569" y="289"/>
                    <a:pt x="601" y="293"/>
                    <a:pt x="634" y="301"/>
                  </a:cubicBezTo>
                  <a:cubicBezTo>
                    <a:pt x="678" y="301"/>
                    <a:pt x="738" y="316"/>
                    <a:pt x="802" y="316"/>
                  </a:cubicBezTo>
                  <a:cubicBezTo>
                    <a:pt x="834" y="316"/>
                    <a:pt x="867" y="312"/>
                    <a:pt x="901" y="301"/>
                  </a:cubicBezTo>
                  <a:cubicBezTo>
                    <a:pt x="934" y="335"/>
                    <a:pt x="967" y="368"/>
                    <a:pt x="1034" y="401"/>
                  </a:cubicBezTo>
                  <a:cubicBezTo>
                    <a:pt x="1134" y="468"/>
                    <a:pt x="1268" y="501"/>
                    <a:pt x="1401" y="535"/>
                  </a:cubicBezTo>
                  <a:cubicBezTo>
                    <a:pt x="1101" y="535"/>
                    <a:pt x="601" y="601"/>
                    <a:pt x="834" y="902"/>
                  </a:cubicBezTo>
                  <a:cubicBezTo>
                    <a:pt x="867" y="935"/>
                    <a:pt x="867" y="935"/>
                    <a:pt x="901" y="968"/>
                  </a:cubicBezTo>
                  <a:cubicBezTo>
                    <a:pt x="872" y="964"/>
                    <a:pt x="839" y="962"/>
                    <a:pt x="802" y="962"/>
                  </a:cubicBezTo>
                  <a:cubicBezTo>
                    <a:pt x="533" y="962"/>
                    <a:pt x="87" y="1071"/>
                    <a:pt x="234" y="1335"/>
                  </a:cubicBezTo>
                  <a:cubicBezTo>
                    <a:pt x="321" y="1540"/>
                    <a:pt x="587" y="1642"/>
                    <a:pt x="809" y="1642"/>
                  </a:cubicBezTo>
                  <a:cubicBezTo>
                    <a:pt x="841" y="1642"/>
                    <a:pt x="872" y="1640"/>
                    <a:pt x="901" y="1635"/>
                  </a:cubicBezTo>
                  <a:cubicBezTo>
                    <a:pt x="901" y="1635"/>
                    <a:pt x="867" y="1569"/>
                    <a:pt x="867" y="1569"/>
                  </a:cubicBezTo>
                  <a:cubicBezTo>
                    <a:pt x="701" y="1535"/>
                    <a:pt x="67" y="1469"/>
                    <a:pt x="334" y="1202"/>
                  </a:cubicBezTo>
                  <a:cubicBezTo>
                    <a:pt x="463" y="1073"/>
                    <a:pt x="632" y="1023"/>
                    <a:pt x="811" y="1023"/>
                  </a:cubicBezTo>
                  <a:cubicBezTo>
                    <a:pt x="862" y="1023"/>
                    <a:pt x="915" y="1028"/>
                    <a:pt x="967" y="1035"/>
                  </a:cubicBezTo>
                  <a:cubicBezTo>
                    <a:pt x="1068" y="1102"/>
                    <a:pt x="1201" y="1168"/>
                    <a:pt x="1368" y="1202"/>
                  </a:cubicBezTo>
                  <a:cubicBezTo>
                    <a:pt x="1101" y="1269"/>
                    <a:pt x="767" y="1402"/>
                    <a:pt x="934" y="1669"/>
                  </a:cubicBezTo>
                  <a:cubicBezTo>
                    <a:pt x="1034" y="1836"/>
                    <a:pt x="1234" y="1902"/>
                    <a:pt x="1401" y="1902"/>
                  </a:cubicBezTo>
                  <a:cubicBezTo>
                    <a:pt x="1401" y="1902"/>
                    <a:pt x="1368" y="1836"/>
                    <a:pt x="1368" y="1836"/>
                  </a:cubicBezTo>
                  <a:cubicBezTo>
                    <a:pt x="1234" y="1836"/>
                    <a:pt x="901" y="1802"/>
                    <a:pt x="967" y="1535"/>
                  </a:cubicBezTo>
                  <a:cubicBezTo>
                    <a:pt x="1001" y="1469"/>
                    <a:pt x="1101" y="1435"/>
                    <a:pt x="1134" y="1402"/>
                  </a:cubicBezTo>
                  <a:cubicBezTo>
                    <a:pt x="1301" y="1302"/>
                    <a:pt x="1501" y="1235"/>
                    <a:pt x="1701" y="1235"/>
                  </a:cubicBezTo>
                  <a:cubicBezTo>
                    <a:pt x="1701" y="1235"/>
                    <a:pt x="1668" y="1168"/>
                    <a:pt x="1668" y="1168"/>
                  </a:cubicBezTo>
                  <a:cubicBezTo>
                    <a:pt x="1434" y="1168"/>
                    <a:pt x="1001" y="1135"/>
                    <a:pt x="934" y="868"/>
                  </a:cubicBezTo>
                  <a:cubicBezTo>
                    <a:pt x="867" y="768"/>
                    <a:pt x="901" y="768"/>
                    <a:pt x="967" y="701"/>
                  </a:cubicBezTo>
                  <a:cubicBezTo>
                    <a:pt x="1034" y="701"/>
                    <a:pt x="1101" y="668"/>
                    <a:pt x="1134" y="635"/>
                  </a:cubicBezTo>
                  <a:cubicBezTo>
                    <a:pt x="1268" y="601"/>
                    <a:pt x="1401" y="601"/>
                    <a:pt x="1568" y="601"/>
                  </a:cubicBezTo>
                  <a:lnTo>
                    <a:pt x="1601" y="601"/>
                  </a:lnTo>
                  <a:cubicBezTo>
                    <a:pt x="1601" y="601"/>
                    <a:pt x="1601" y="568"/>
                    <a:pt x="1568" y="535"/>
                  </a:cubicBezTo>
                  <a:cubicBezTo>
                    <a:pt x="1434" y="501"/>
                    <a:pt x="1268" y="435"/>
                    <a:pt x="1134" y="368"/>
                  </a:cubicBezTo>
                  <a:cubicBezTo>
                    <a:pt x="1068" y="368"/>
                    <a:pt x="1001" y="335"/>
                    <a:pt x="967" y="301"/>
                  </a:cubicBezTo>
                  <a:cubicBezTo>
                    <a:pt x="834" y="201"/>
                    <a:pt x="867" y="134"/>
                    <a:pt x="967" y="101"/>
                  </a:cubicBezTo>
                  <a:cubicBezTo>
                    <a:pt x="1024" y="73"/>
                    <a:pt x="1086" y="63"/>
                    <a:pt x="1149" y="63"/>
                  </a:cubicBezTo>
                  <a:cubicBezTo>
                    <a:pt x="1236" y="63"/>
                    <a:pt x="1324" y="82"/>
                    <a:pt x="1401" y="101"/>
                  </a:cubicBezTo>
                  <a:lnTo>
                    <a:pt x="1768" y="101"/>
                  </a:lnTo>
                  <a:cubicBezTo>
                    <a:pt x="1768" y="101"/>
                    <a:pt x="1735" y="68"/>
                    <a:pt x="1735" y="68"/>
                  </a:cubicBezTo>
                  <a:cubicBezTo>
                    <a:pt x="1501" y="68"/>
                    <a:pt x="1301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7"/>
            <p:cNvSpPr/>
            <p:nvPr/>
          </p:nvSpPr>
          <p:spPr>
            <a:xfrm>
              <a:off x="2302650" y="1523200"/>
              <a:ext cx="10875" cy="6700"/>
            </a:xfrm>
            <a:custGeom>
              <a:avLst/>
              <a:gdLst/>
              <a:ahLst/>
              <a:cxnLst/>
              <a:rect l="l" t="t" r="r" b="b"/>
              <a:pathLst>
                <a:path w="435" h="268" extrusionOk="0">
                  <a:moveTo>
                    <a:pt x="401" y="0"/>
                  </a:moveTo>
                  <a:cubicBezTo>
                    <a:pt x="267" y="0"/>
                    <a:pt x="0" y="0"/>
                    <a:pt x="34" y="201"/>
                  </a:cubicBezTo>
                  <a:cubicBezTo>
                    <a:pt x="34" y="201"/>
                    <a:pt x="101" y="267"/>
                    <a:pt x="101" y="267"/>
                  </a:cubicBezTo>
                  <a:cubicBezTo>
                    <a:pt x="134" y="234"/>
                    <a:pt x="134" y="201"/>
                    <a:pt x="167" y="201"/>
                  </a:cubicBezTo>
                  <a:cubicBezTo>
                    <a:pt x="167" y="167"/>
                    <a:pt x="201" y="134"/>
                    <a:pt x="234" y="101"/>
                  </a:cubicBezTo>
                  <a:cubicBezTo>
                    <a:pt x="301" y="67"/>
                    <a:pt x="367" y="67"/>
                    <a:pt x="434" y="67"/>
                  </a:cubicBezTo>
                  <a:cubicBezTo>
                    <a:pt x="434" y="67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7"/>
            <p:cNvSpPr/>
            <p:nvPr/>
          </p:nvSpPr>
          <p:spPr>
            <a:xfrm>
              <a:off x="2292650" y="1473200"/>
              <a:ext cx="20025" cy="7500"/>
            </a:xfrm>
            <a:custGeom>
              <a:avLst/>
              <a:gdLst/>
              <a:ahLst/>
              <a:cxnLst/>
              <a:rect l="l" t="t" r="r" b="b"/>
              <a:pathLst>
                <a:path w="801" h="300" extrusionOk="0">
                  <a:moveTo>
                    <a:pt x="369" y="1"/>
                  </a:moveTo>
                  <a:cubicBezTo>
                    <a:pt x="185" y="1"/>
                    <a:pt x="19" y="60"/>
                    <a:pt x="0" y="266"/>
                  </a:cubicBezTo>
                  <a:cubicBezTo>
                    <a:pt x="0" y="266"/>
                    <a:pt x="34" y="299"/>
                    <a:pt x="34" y="299"/>
                  </a:cubicBezTo>
                  <a:cubicBezTo>
                    <a:pt x="138" y="111"/>
                    <a:pt x="295" y="54"/>
                    <a:pt x="472" y="54"/>
                  </a:cubicBezTo>
                  <a:cubicBezTo>
                    <a:pt x="577" y="54"/>
                    <a:pt x="689" y="74"/>
                    <a:pt x="801" y="99"/>
                  </a:cubicBezTo>
                  <a:cubicBezTo>
                    <a:pt x="801" y="99"/>
                    <a:pt x="767" y="66"/>
                    <a:pt x="767" y="66"/>
                  </a:cubicBezTo>
                  <a:cubicBezTo>
                    <a:pt x="665" y="37"/>
                    <a:pt x="512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7"/>
            <p:cNvSpPr/>
            <p:nvPr/>
          </p:nvSpPr>
          <p:spPr>
            <a:xfrm>
              <a:off x="2321825" y="1485775"/>
              <a:ext cx="28375" cy="40075"/>
            </a:xfrm>
            <a:custGeom>
              <a:avLst/>
              <a:gdLst/>
              <a:ahLst/>
              <a:cxnLst/>
              <a:rect l="l" t="t" r="r" b="b"/>
              <a:pathLst>
                <a:path w="1135" h="1603" extrusionOk="0">
                  <a:moveTo>
                    <a:pt x="508" y="0"/>
                  </a:moveTo>
                  <a:cubicBezTo>
                    <a:pt x="449" y="0"/>
                    <a:pt x="390" y="8"/>
                    <a:pt x="334" y="30"/>
                  </a:cubicBezTo>
                  <a:cubicBezTo>
                    <a:pt x="234" y="96"/>
                    <a:pt x="101" y="197"/>
                    <a:pt x="167" y="297"/>
                  </a:cubicBezTo>
                  <a:cubicBezTo>
                    <a:pt x="234" y="463"/>
                    <a:pt x="434" y="597"/>
                    <a:pt x="601" y="630"/>
                  </a:cubicBezTo>
                  <a:cubicBezTo>
                    <a:pt x="368" y="630"/>
                    <a:pt x="201" y="697"/>
                    <a:pt x="301" y="930"/>
                  </a:cubicBezTo>
                  <a:cubicBezTo>
                    <a:pt x="368" y="1164"/>
                    <a:pt x="568" y="1231"/>
                    <a:pt x="768" y="1231"/>
                  </a:cubicBezTo>
                  <a:cubicBezTo>
                    <a:pt x="735" y="1231"/>
                    <a:pt x="701" y="1264"/>
                    <a:pt x="668" y="1264"/>
                  </a:cubicBezTo>
                  <a:cubicBezTo>
                    <a:pt x="601" y="1297"/>
                    <a:pt x="468" y="1364"/>
                    <a:pt x="468" y="1464"/>
                  </a:cubicBezTo>
                  <a:cubicBezTo>
                    <a:pt x="438" y="1494"/>
                    <a:pt x="514" y="1603"/>
                    <a:pt x="578" y="1603"/>
                  </a:cubicBezTo>
                  <a:cubicBezTo>
                    <a:pt x="586" y="1603"/>
                    <a:pt x="594" y="1601"/>
                    <a:pt x="601" y="1598"/>
                  </a:cubicBezTo>
                  <a:cubicBezTo>
                    <a:pt x="601" y="1598"/>
                    <a:pt x="568" y="1564"/>
                    <a:pt x="534" y="1564"/>
                  </a:cubicBezTo>
                  <a:cubicBezTo>
                    <a:pt x="534" y="1564"/>
                    <a:pt x="601" y="1464"/>
                    <a:pt x="601" y="1464"/>
                  </a:cubicBezTo>
                  <a:cubicBezTo>
                    <a:pt x="634" y="1431"/>
                    <a:pt x="701" y="1397"/>
                    <a:pt x="735" y="1364"/>
                  </a:cubicBezTo>
                  <a:cubicBezTo>
                    <a:pt x="835" y="1297"/>
                    <a:pt x="935" y="1264"/>
                    <a:pt x="1035" y="1231"/>
                  </a:cubicBezTo>
                  <a:lnTo>
                    <a:pt x="1035" y="1197"/>
                  </a:lnTo>
                  <a:cubicBezTo>
                    <a:pt x="1035" y="1197"/>
                    <a:pt x="1035" y="1164"/>
                    <a:pt x="1001" y="1164"/>
                  </a:cubicBezTo>
                  <a:cubicBezTo>
                    <a:pt x="868" y="1164"/>
                    <a:pt x="701" y="1164"/>
                    <a:pt x="568" y="1131"/>
                  </a:cubicBezTo>
                  <a:cubicBezTo>
                    <a:pt x="468" y="1097"/>
                    <a:pt x="334" y="1030"/>
                    <a:pt x="334" y="930"/>
                  </a:cubicBezTo>
                  <a:cubicBezTo>
                    <a:pt x="334" y="864"/>
                    <a:pt x="334" y="830"/>
                    <a:pt x="401" y="764"/>
                  </a:cubicBezTo>
                  <a:cubicBezTo>
                    <a:pt x="501" y="697"/>
                    <a:pt x="626" y="672"/>
                    <a:pt x="755" y="672"/>
                  </a:cubicBezTo>
                  <a:cubicBezTo>
                    <a:pt x="885" y="672"/>
                    <a:pt x="1018" y="697"/>
                    <a:pt x="1135" y="730"/>
                  </a:cubicBezTo>
                  <a:cubicBezTo>
                    <a:pt x="1135" y="730"/>
                    <a:pt x="1135" y="697"/>
                    <a:pt x="1135" y="697"/>
                  </a:cubicBezTo>
                  <a:cubicBezTo>
                    <a:pt x="1035" y="664"/>
                    <a:pt x="868" y="630"/>
                    <a:pt x="701" y="630"/>
                  </a:cubicBezTo>
                  <a:cubicBezTo>
                    <a:pt x="701" y="597"/>
                    <a:pt x="701" y="597"/>
                    <a:pt x="701" y="597"/>
                  </a:cubicBezTo>
                  <a:cubicBezTo>
                    <a:pt x="501" y="563"/>
                    <a:pt x="1" y="397"/>
                    <a:pt x="301" y="163"/>
                  </a:cubicBezTo>
                  <a:cubicBezTo>
                    <a:pt x="393" y="89"/>
                    <a:pt x="495" y="67"/>
                    <a:pt x="602" y="67"/>
                  </a:cubicBezTo>
                  <a:cubicBezTo>
                    <a:pt x="689" y="67"/>
                    <a:pt x="778" y="82"/>
                    <a:pt x="868" y="96"/>
                  </a:cubicBezTo>
                  <a:cubicBezTo>
                    <a:pt x="868" y="96"/>
                    <a:pt x="868" y="63"/>
                    <a:pt x="835" y="30"/>
                  </a:cubicBezTo>
                  <a:cubicBezTo>
                    <a:pt x="746" y="30"/>
                    <a:pt x="627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7"/>
            <p:cNvSpPr/>
            <p:nvPr/>
          </p:nvSpPr>
          <p:spPr>
            <a:xfrm>
              <a:off x="2347675" y="1494000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635" h="508" extrusionOk="0">
                  <a:moveTo>
                    <a:pt x="635" y="1"/>
                  </a:moveTo>
                  <a:cubicBezTo>
                    <a:pt x="501" y="34"/>
                    <a:pt x="1" y="68"/>
                    <a:pt x="134" y="301"/>
                  </a:cubicBezTo>
                  <a:cubicBezTo>
                    <a:pt x="192" y="417"/>
                    <a:pt x="376" y="508"/>
                    <a:pt x="532" y="508"/>
                  </a:cubicBezTo>
                  <a:cubicBezTo>
                    <a:pt x="556" y="508"/>
                    <a:pt x="579" y="506"/>
                    <a:pt x="601" y="501"/>
                  </a:cubicBezTo>
                  <a:cubicBezTo>
                    <a:pt x="601" y="501"/>
                    <a:pt x="568" y="435"/>
                    <a:pt x="568" y="435"/>
                  </a:cubicBezTo>
                  <a:lnTo>
                    <a:pt x="334" y="435"/>
                  </a:lnTo>
                  <a:cubicBezTo>
                    <a:pt x="234" y="401"/>
                    <a:pt x="101" y="301"/>
                    <a:pt x="201" y="201"/>
                  </a:cubicBezTo>
                  <a:cubicBezTo>
                    <a:pt x="301" y="101"/>
                    <a:pt x="501" y="68"/>
                    <a:pt x="635" y="34"/>
                  </a:cubicBezTo>
                  <a:cubicBezTo>
                    <a:pt x="635" y="34"/>
                    <a:pt x="635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7"/>
            <p:cNvSpPr/>
            <p:nvPr/>
          </p:nvSpPr>
          <p:spPr>
            <a:xfrm>
              <a:off x="2349350" y="150652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68" y="0"/>
                  </a:moveTo>
                  <a:cubicBezTo>
                    <a:pt x="501" y="0"/>
                    <a:pt x="0" y="67"/>
                    <a:pt x="67" y="334"/>
                  </a:cubicBezTo>
                  <a:cubicBezTo>
                    <a:pt x="67" y="334"/>
                    <a:pt x="101" y="401"/>
                    <a:pt x="101" y="401"/>
                  </a:cubicBezTo>
                  <a:cubicBezTo>
                    <a:pt x="167" y="134"/>
                    <a:pt x="501" y="34"/>
                    <a:pt x="734" y="34"/>
                  </a:cubicBezTo>
                  <a:cubicBezTo>
                    <a:pt x="734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7"/>
            <p:cNvSpPr/>
            <p:nvPr/>
          </p:nvSpPr>
          <p:spPr>
            <a:xfrm>
              <a:off x="2380200" y="15048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7"/>
            <p:cNvSpPr/>
            <p:nvPr/>
          </p:nvSpPr>
          <p:spPr>
            <a:xfrm>
              <a:off x="2349450" y="1514850"/>
              <a:ext cx="47450" cy="44325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598" y="301"/>
                  </a:moveTo>
                  <a:lnTo>
                    <a:pt x="1598" y="301"/>
                  </a:lnTo>
                  <a:cubicBezTo>
                    <a:pt x="1575" y="323"/>
                    <a:pt x="1553" y="331"/>
                    <a:pt x="1531" y="343"/>
                  </a:cubicBezTo>
                  <a:lnTo>
                    <a:pt x="1531" y="343"/>
                  </a:lnTo>
                  <a:cubicBezTo>
                    <a:pt x="1542" y="338"/>
                    <a:pt x="1553" y="334"/>
                    <a:pt x="1564" y="334"/>
                  </a:cubicBezTo>
                  <a:lnTo>
                    <a:pt x="1598" y="301"/>
                  </a:lnTo>
                  <a:close/>
                  <a:moveTo>
                    <a:pt x="1364" y="435"/>
                  </a:moveTo>
                  <a:lnTo>
                    <a:pt x="1364" y="435"/>
                  </a:lnTo>
                  <a:cubicBezTo>
                    <a:pt x="1331" y="468"/>
                    <a:pt x="1297" y="468"/>
                    <a:pt x="1264" y="501"/>
                  </a:cubicBezTo>
                  <a:cubicBezTo>
                    <a:pt x="1197" y="568"/>
                    <a:pt x="997" y="735"/>
                    <a:pt x="997" y="835"/>
                  </a:cubicBezTo>
                  <a:cubicBezTo>
                    <a:pt x="997" y="902"/>
                    <a:pt x="997" y="935"/>
                    <a:pt x="1031" y="935"/>
                  </a:cubicBezTo>
                  <a:cubicBezTo>
                    <a:pt x="864" y="1068"/>
                    <a:pt x="597" y="1102"/>
                    <a:pt x="397" y="1102"/>
                  </a:cubicBezTo>
                  <a:cubicBezTo>
                    <a:pt x="297" y="1102"/>
                    <a:pt x="230" y="1068"/>
                    <a:pt x="197" y="1002"/>
                  </a:cubicBezTo>
                  <a:cubicBezTo>
                    <a:pt x="97" y="868"/>
                    <a:pt x="630" y="601"/>
                    <a:pt x="797" y="535"/>
                  </a:cubicBezTo>
                  <a:lnTo>
                    <a:pt x="997" y="535"/>
                  </a:lnTo>
                  <a:cubicBezTo>
                    <a:pt x="1131" y="535"/>
                    <a:pt x="1264" y="468"/>
                    <a:pt x="1364" y="435"/>
                  </a:cubicBezTo>
                  <a:close/>
                  <a:moveTo>
                    <a:pt x="1498" y="1"/>
                  </a:moveTo>
                  <a:cubicBezTo>
                    <a:pt x="1264" y="1"/>
                    <a:pt x="864" y="134"/>
                    <a:pt x="764" y="368"/>
                  </a:cubicBezTo>
                  <a:cubicBezTo>
                    <a:pt x="730" y="435"/>
                    <a:pt x="730" y="468"/>
                    <a:pt x="764" y="501"/>
                  </a:cubicBezTo>
                  <a:cubicBezTo>
                    <a:pt x="530" y="601"/>
                    <a:pt x="230" y="768"/>
                    <a:pt x="97" y="968"/>
                  </a:cubicBezTo>
                  <a:cubicBezTo>
                    <a:pt x="0" y="1145"/>
                    <a:pt x="143" y="1198"/>
                    <a:pt x="333" y="1198"/>
                  </a:cubicBezTo>
                  <a:cubicBezTo>
                    <a:pt x="537" y="1198"/>
                    <a:pt x="795" y="1136"/>
                    <a:pt x="864" y="1102"/>
                  </a:cubicBezTo>
                  <a:cubicBezTo>
                    <a:pt x="882" y="1083"/>
                    <a:pt x="901" y="1075"/>
                    <a:pt x="920" y="1065"/>
                  </a:cubicBezTo>
                  <a:lnTo>
                    <a:pt x="920" y="1065"/>
                  </a:lnTo>
                  <a:cubicBezTo>
                    <a:pt x="888" y="1087"/>
                    <a:pt x="849" y="1116"/>
                    <a:pt x="830" y="1135"/>
                  </a:cubicBezTo>
                  <a:cubicBezTo>
                    <a:pt x="730" y="1235"/>
                    <a:pt x="597" y="1369"/>
                    <a:pt x="564" y="1535"/>
                  </a:cubicBezTo>
                  <a:cubicBezTo>
                    <a:pt x="523" y="1713"/>
                    <a:pt x="599" y="1773"/>
                    <a:pt x="715" y="1773"/>
                  </a:cubicBezTo>
                  <a:cubicBezTo>
                    <a:pt x="882" y="1773"/>
                    <a:pt x="1132" y="1648"/>
                    <a:pt x="1231" y="1569"/>
                  </a:cubicBezTo>
                  <a:cubicBezTo>
                    <a:pt x="1254" y="1545"/>
                    <a:pt x="1278" y="1522"/>
                    <a:pt x="1266" y="1522"/>
                  </a:cubicBezTo>
                  <a:cubicBezTo>
                    <a:pt x="1261" y="1522"/>
                    <a:pt x="1250" y="1526"/>
                    <a:pt x="1231" y="1535"/>
                  </a:cubicBezTo>
                  <a:cubicBezTo>
                    <a:pt x="1165" y="1579"/>
                    <a:pt x="987" y="1679"/>
                    <a:pt x="843" y="1679"/>
                  </a:cubicBezTo>
                  <a:cubicBezTo>
                    <a:pt x="766" y="1679"/>
                    <a:pt x="698" y="1650"/>
                    <a:pt x="664" y="1569"/>
                  </a:cubicBezTo>
                  <a:cubicBezTo>
                    <a:pt x="609" y="1379"/>
                    <a:pt x="798" y="1189"/>
                    <a:pt x="942" y="1053"/>
                  </a:cubicBezTo>
                  <a:lnTo>
                    <a:pt x="942" y="1053"/>
                  </a:lnTo>
                  <a:cubicBezTo>
                    <a:pt x="949" y="1048"/>
                    <a:pt x="956" y="1042"/>
                    <a:pt x="964" y="1035"/>
                  </a:cubicBezTo>
                  <a:lnTo>
                    <a:pt x="964" y="1035"/>
                  </a:lnTo>
                  <a:cubicBezTo>
                    <a:pt x="964" y="1035"/>
                    <a:pt x="960" y="1038"/>
                    <a:pt x="953" y="1042"/>
                  </a:cubicBezTo>
                  <a:lnTo>
                    <a:pt x="953" y="1042"/>
                  </a:lnTo>
                  <a:cubicBezTo>
                    <a:pt x="982" y="1015"/>
                    <a:pt x="1008" y="990"/>
                    <a:pt x="1031" y="968"/>
                  </a:cubicBezTo>
                  <a:cubicBezTo>
                    <a:pt x="1051" y="976"/>
                    <a:pt x="1078" y="980"/>
                    <a:pt x="1108" y="980"/>
                  </a:cubicBezTo>
                  <a:cubicBezTo>
                    <a:pt x="1329" y="980"/>
                    <a:pt x="1773" y="793"/>
                    <a:pt x="1831" y="735"/>
                  </a:cubicBezTo>
                  <a:cubicBezTo>
                    <a:pt x="1864" y="735"/>
                    <a:pt x="1898" y="701"/>
                    <a:pt x="1898" y="701"/>
                  </a:cubicBezTo>
                  <a:lnTo>
                    <a:pt x="1898" y="701"/>
                  </a:lnTo>
                  <a:cubicBezTo>
                    <a:pt x="1731" y="768"/>
                    <a:pt x="1564" y="835"/>
                    <a:pt x="1397" y="868"/>
                  </a:cubicBezTo>
                  <a:cubicBezTo>
                    <a:pt x="1364" y="885"/>
                    <a:pt x="1314" y="893"/>
                    <a:pt x="1264" y="893"/>
                  </a:cubicBezTo>
                  <a:cubicBezTo>
                    <a:pt x="1214" y="893"/>
                    <a:pt x="1164" y="885"/>
                    <a:pt x="1131" y="868"/>
                  </a:cubicBezTo>
                  <a:cubicBezTo>
                    <a:pt x="997" y="735"/>
                    <a:pt x="1297" y="535"/>
                    <a:pt x="1364" y="468"/>
                  </a:cubicBezTo>
                  <a:cubicBezTo>
                    <a:pt x="1431" y="435"/>
                    <a:pt x="1464" y="401"/>
                    <a:pt x="1464" y="368"/>
                  </a:cubicBezTo>
                  <a:cubicBezTo>
                    <a:pt x="1474" y="368"/>
                    <a:pt x="1484" y="365"/>
                    <a:pt x="1494" y="361"/>
                  </a:cubicBezTo>
                  <a:lnTo>
                    <a:pt x="1494" y="361"/>
                  </a:lnTo>
                  <a:cubicBezTo>
                    <a:pt x="1496" y="362"/>
                    <a:pt x="1498" y="364"/>
                    <a:pt x="1498" y="368"/>
                  </a:cubicBezTo>
                  <a:cubicBezTo>
                    <a:pt x="1509" y="357"/>
                    <a:pt x="1520" y="349"/>
                    <a:pt x="1531" y="343"/>
                  </a:cubicBezTo>
                  <a:lnTo>
                    <a:pt x="1531" y="343"/>
                  </a:lnTo>
                  <a:cubicBezTo>
                    <a:pt x="1519" y="349"/>
                    <a:pt x="1507" y="355"/>
                    <a:pt x="1494" y="361"/>
                  </a:cubicBezTo>
                  <a:lnTo>
                    <a:pt x="1494" y="361"/>
                  </a:lnTo>
                  <a:cubicBezTo>
                    <a:pt x="1493" y="359"/>
                    <a:pt x="1490" y="359"/>
                    <a:pt x="1487" y="359"/>
                  </a:cubicBezTo>
                  <a:cubicBezTo>
                    <a:pt x="1461" y="359"/>
                    <a:pt x="1385" y="408"/>
                    <a:pt x="1331" y="435"/>
                  </a:cubicBezTo>
                  <a:cubicBezTo>
                    <a:pt x="1231" y="435"/>
                    <a:pt x="1131" y="468"/>
                    <a:pt x="1064" y="468"/>
                  </a:cubicBezTo>
                  <a:cubicBezTo>
                    <a:pt x="997" y="468"/>
                    <a:pt x="930" y="468"/>
                    <a:pt x="864" y="435"/>
                  </a:cubicBezTo>
                  <a:cubicBezTo>
                    <a:pt x="764" y="368"/>
                    <a:pt x="930" y="301"/>
                    <a:pt x="997" y="234"/>
                  </a:cubicBezTo>
                  <a:cubicBezTo>
                    <a:pt x="1131" y="101"/>
                    <a:pt x="1231" y="68"/>
                    <a:pt x="1464" y="34"/>
                  </a:cubicBezTo>
                  <a:cubicBezTo>
                    <a:pt x="1464" y="34"/>
                    <a:pt x="1498" y="1"/>
                    <a:pt x="1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7"/>
            <p:cNvSpPr/>
            <p:nvPr/>
          </p:nvSpPr>
          <p:spPr>
            <a:xfrm>
              <a:off x="2382700" y="1544050"/>
              <a:ext cx="8375" cy="9200"/>
            </a:xfrm>
            <a:custGeom>
              <a:avLst/>
              <a:gdLst/>
              <a:ahLst/>
              <a:cxnLst/>
              <a:rect l="l" t="t" r="r" b="b"/>
              <a:pathLst>
                <a:path w="335" h="368" extrusionOk="0">
                  <a:moveTo>
                    <a:pt x="301" y="0"/>
                  </a:moveTo>
                  <a:cubicBezTo>
                    <a:pt x="301" y="0"/>
                    <a:pt x="268" y="34"/>
                    <a:pt x="234" y="67"/>
                  </a:cubicBezTo>
                  <a:cubicBezTo>
                    <a:pt x="168" y="167"/>
                    <a:pt x="67" y="234"/>
                    <a:pt x="1" y="367"/>
                  </a:cubicBezTo>
                  <a:cubicBezTo>
                    <a:pt x="1" y="367"/>
                    <a:pt x="67" y="334"/>
                    <a:pt x="67" y="334"/>
                  </a:cubicBezTo>
                  <a:cubicBezTo>
                    <a:pt x="168" y="234"/>
                    <a:pt x="234" y="100"/>
                    <a:pt x="334" y="34"/>
                  </a:cubicBezTo>
                  <a:cubicBezTo>
                    <a:pt x="334" y="0"/>
                    <a:pt x="33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7"/>
            <p:cNvSpPr/>
            <p:nvPr/>
          </p:nvSpPr>
          <p:spPr>
            <a:xfrm>
              <a:off x="2326825" y="1518200"/>
              <a:ext cx="35050" cy="30050"/>
            </a:xfrm>
            <a:custGeom>
              <a:avLst/>
              <a:gdLst/>
              <a:ahLst/>
              <a:cxnLst/>
              <a:rect l="l" t="t" r="r" b="b"/>
              <a:pathLst>
                <a:path w="1402" h="1202" extrusionOk="0">
                  <a:moveTo>
                    <a:pt x="1402" y="0"/>
                  </a:moveTo>
                  <a:lnTo>
                    <a:pt x="1402" y="0"/>
                  </a:lnTo>
                  <a:cubicBezTo>
                    <a:pt x="1202" y="67"/>
                    <a:pt x="968" y="134"/>
                    <a:pt x="835" y="301"/>
                  </a:cubicBezTo>
                  <a:cubicBezTo>
                    <a:pt x="768" y="334"/>
                    <a:pt x="701" y="434"/>
                    <a:pt x="735" y="501"/>
                  </a:cubicBezTo>
                  <a:cubicBezTo>
                    <a:pt x="735" y="534"/>
                    <a:pt x="735" y="534"/>
                    <a:pt x="735" y="567"/>
                  </a:cubicBezTo>
                  <a:cubicBezTo>
                    <a:pt x="501" y="634"/>
                    <a:pt x="234" y="734"/>
                    <a:pt x="134" y="934"/>
                  </a:cubicBezTo>
                  <a:cubicBezTo>
                    <a:pt x="34" y="1068"/>
                    <a:pt x="101" y="1201"/>
                    <a:pt x="234" y="1201"/>
                  </a:cubicBezTo>
                  <a:cubicBezTo>
                    <a:pt x="434" y="1201"/>
                    <a:pt x="668" y="1134"/>
                    <a:pt x="835" y="1068"/>
                  </a:cubicBezTo>
                  <a:cubicBezTo>
                    <a:pt x="868" y="1068"/>
                    <a:pt x="901" y="1001"/>
                    <a:pt x="901" y="1001"/>
                  </a:cubicBezTo>
                  <a:lnTo>
                    <a:pt x="901" y="1001"/>
                  </a:lnTo>
                  <a:cubicBezTo>
                    <a:pt x="803" y="1026"/>
                    <a:pt x="579" y="1104"/>
                    <a:pt x="414" y="1104"/>
                  </a:cubicBezTo>
                  <a:cubicBezTo>
                    <a:pt x="354" y="1104"/>
                    <a:pt x="303" y="1094"/>
                    <a:pt x="268" y="1068"/>
                  </a:cubicBezTo>
                  <a:cubicBezTo>
                    <a:pt x="1" y="868"/>
                    <a:pt x="568" y="667"/>
                    <a:pt x="768" y="601"/>
                  </a:cubicBezTo>
                  <a:cubicBezTo>
                    <a:pt x="807" y="640"/>
                    <a:pt x="869" y="656"/>
                    <a:pt x="927" y="656"/>
                  </a:cubicBezTo>
                  <a:cubicBezTo>
                    <a:pt x="968" y="656"/>
                    <a:pt x="1007" y="648"/>
                    <a:pt x="1035" y="634"/>
                  </a:cubicBezTo>
                  <a:cubicBezTo>
                    <a:pt x="1068" y="634"/>
                    <a:pt x="1135" y="534"/>
                    <a:pt x="1135" y="534"/>
                  </a:cubicBezTo>
                  <a:cubicBezTo>
                    <a:pt x="1035" y="534"/>
                    <a:pt x="768" y="534"/>
                    <a:pt x="835" y="334"/>
                  </a:cubicBezTo>
                  <a:cubicBezTo>
                    <a:pt x="901" y="167"/>
                    <a:pt x="1202" y="100"/>
                    <a:pt x="1368" y="34"/>
                  </a:cubicBezTo>
                  <a:cubicBezTo>
                    <a:pt x="1368" y="34"/>
                    <a:pt x="140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7"/>
            <p:cNvSpPr/>
            <p:nvPr/>
          </p:nvSpPr>
          <p:spPr>
            <a:xfrm>
              <a:off x="2343500" y="1552375"/>
              <a:ext cx="10875" cy="12075"/>
            </a:xfrm>
            <a:custGeom>
              <a:avLst/>
              <a:gdLst/>
              <a:ahLst/>
              <a:cxnLst/>
              <a:rect l="l" t="t" r="r" b="b"/>
              <a:pathLst>
                <a:path w="435" h="483" extrusionOk="0">
                  <a:moveTo>
                    <a:pt x="234" y="1"/>
                  </a:moveTo>
                  <a:cubicBezTo>
                    <a:pt x="233" y="7"/>
                    <a:pt x="231" y="13"/>
                    <a:pt x="229" y="19"/>
                  </a:cubicBezTo>
                  <a:lnTo>
                    <a:pt x="229" y="19"/>
                  </a:lnTo>
                  <a:cubicBezTo>
                    <a:pt x="242" y="10"/>
                    <a:pt x="252" y="1"/>
                    <a:pt x="234" y="1"/>
                  </a:cubicBezTo>
                  <a:close/>
                  <a:moveTo>
                    <a:pt x="229" y="19"/>
                  </a:moveTo>
                  <a:cubicBezTo>
                    <a:pt x="216" y="27"/>
                    <a:pt x="201" y="34"/>
                    <a:pt x="201" y="34"/>
                  </a:cubicBezTo>
                  <a:cubicBezTo>
                    <a:pt x="168" y="34"/>
                    <a:pt x="134" y="68"/>
                    <a:pt x="134" y="101"/>
                  </a:cubicBezTo>
                  <a:cubicBezTo>
                    <a:pt x="101" y="168"/>
                    <a:pt x="68" y="234"/>
                    <a:pt x="68" y="301"/>
                  </a:cubicBezTo>
                  <a:cubicBezTo>
                    <a:pt x="34" y="335"/>
                    <a:pt x="1" y="435"/>
                    <a:pt x="34" y="468"/>
                  </a:cubicBezTo>
                  <a:cubicBezTo>
                    <a:pt x="45" y="479"/>
                    <a:pt x="64" y="483"/>
                    <a:pt x="85" y="483"/>
                  </a:cubicBezTo>
                  <a:cubicBezTo>
                    <a:pt x="127" y="483"/>
                    <a:pt x="179" y="468"/>
                    <a:pt x="201" y="468"/>
                  </a:cubicBezTo>
                  <a:cubicBezTo>
                    <a:pt x="268" y="468"/>
                    <a:pt x="301" y="435"/>
                    <a:pt x="368" y="401"/>
                  </a:cubicBezTo>
                  <a:cubicBezTo>
                    <a:pt x="368" y="401"/>
                    <a:pt x="435" y="335"/>
                    <a:pt x="435" y="335"/>
                  </a:cubicBezTo>
                  <a:lnTo>
                    <a:pt x="435" y="335"/>
                  </a:lnTo>
                  <a:cubicBezTo>
                    <a:pt x="368" y="368"/>
                    <a:pt x="335" y="368"/>
                    <a:pt x="268" y="401"/>
                  </a:cubicBezTo>
                  <a:lnTo>
                    <a:pt x="201" y="401"/>
                  </a:lnTo>
                  <a:cubicBezTo>
                    <a:pt x="134" y="401"/>
                    <a:pt x="134" y="368"/>
                    <a:pt x="168" y="335"/>
                  </a:cubicBezTo>
                  <a:cubicBezTo>
                    <a:pt x="168" y="240"/>
                    <a:pt x="197" y="116"/>
                    <a:pt x="229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7"/>
            <p:cNvSpPr/>
            <p:nvPr/>
          </p:nvSpPr>
          <p:spPr>
            <a:xfrm>
              <a:off x="2354350" y="1566200"/>
              <a:ext cx="8375" cy="10275"/>
            </a:xfrm>
            <a:custGeom>
              <a:avLst/>
              <a:gdLst/>
              <a:ahLst/>
              <a:cxnLst/>
              <a:rect l="l" t="t" r="r" b="b"/>
              <a:pathLst>
                <a:path w="335" h="411" extrusionOk="0">
                  <a:moveTo>
                    <a:pt x="217" y="0"/>
                  </a:moveTo>
                  <a:cubicBezTo>
                    <a:pt x="197" y="0"/>
                    <a:pt x="167" y="15"/>
                    <a:pt x="167" y="15"/>
                  </a:cubicBezTo>
                  <a:cubicBezTo>
                    <a:pt x="134" y="48"/>
                    <a:pt x="101" y="82"/>
                    <a:pt x="101" y="115"/>
                  </a:cubicBezTo>
                  <a:cubicBezTo>
                    <a:pt x="67" y="148"/>
                    <a:pt x="1" y="315"/>
                    <a:pt x="67" y="382"/>
                  </a:cubicBezTo>
                  <a:cubicBezTo>
                    <a:pt x="78" y="403"/>
                    <a:pt x="98" y="411"/>
                    <a:pt x="121" y="411"/>
                  </a:cubicBezTo>
                  <a:cubicBezTo>
                    <a:pt x="174" y="411"/>
                    <a:pt x="244" y="372"/>
                    <a:pt x="267" y="349"/>
                  </a:cubicBezTo>
                  <a:cubicBezTo>
                    <a:pt x="301" y="315"/>
                    <a:pt x="334" y="282"/>
                    <a:pt x="334" y="282"/>
                  </a:cubicBezTo>
                  <a:cubicBezTo>
                    <a:pt x="317" y="282"/>
                    <a:pt x="284" y="290"/>
                    <a:pt x="251" y="290"/>
                  </a:cubicBezTo>
                  <a:cubicBezTo>
                    <a:pt x="217" y="290"/>
                    <a:pt x="184" y="282"/>
                    <a:pt x="167" y="249"/>
                  </a:cubicBezTo>
                  <a:cubicBezTo>
                    <a:pt x="167" y="215"/>
                    <a:pt x="167" y="148"/>
                    <a:pt x="201" y="148"/>
                  </a:cubicBezTo>
                  <a:cubicBezTo>
                    <a:pt x="201" y="82"/>
                    <a:pt x="201" y="48"/>
                    <a:pt x="234" y="15"/>
                  </a:cubicBezTo>
                  <a:cubicBezTo>
                    <a:pt x="234" y="4"/>
                    <a:pt x="227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7"/>
            <p:cNvSpPr/>
            <p:nvPr/>
          </p:nvSpPr>
          <p:spPr>
            <a:xfrm>
              <a:off x="2318500" y="1546550"/>
              <a:ext cx="24200" cy="19325"/>
            </a:xfrm>
            <a:custGeom>
              <a:avLst/>
              <a:gdLst/>
              <a:ahLst/>
              <a:cxnLst/>
              <a:rect l="l" t="t" r="r" b="b"/>
              <a:pathLst>
                <a:path w="968" h="773" extrusionOk="0">
                  <a:moveTo>
                    <a:pt x="734" y="0"/>
                  </a:moveTo>
                  <a:cubicBezTo>
                    <a:pt x="534" y="67"/>
                    <a:pt x="67" y="267"/>
                    <a:pt x="67" y="568"/>
                  </a:cubicBezTo>
                  <a:cubicBezTo>
                    <a:pt x="55" y="719"/>
                    <a:pt x="133" y="773"/>
                    <a:pt x="247" y="773"/>
                  </a:cubicBezTo>
                  <a:cubicBezTo>
                    <a:pt x="458" y="773"/>
                    <a:pt x="792" y="588"/>
                    <a:pt x="901" y="501"/>
                  </a:cubicBezTo>
                  <a:cubicBezTo>
                    <a:pt x="934" y="501"/>
                    <a:pt x="968" y="467"/>
                    <a:pt x="934" y="467"/>
                  </a:cubicBezTo>
                  <a:cubicBezTo>
                    <a:pt x="813" y="540"/>
                    <a:pt x="588" y="665"/>
                    <a:pt x="409" y="665"/>
                  </a:cubicBezTo>
                  <a:cubicBezTo>
                    <a:pt x="341" y="665"/>
                    <a:pt x="280" y="647"/>
                    <a:pt x="234" y="601"/>
                  </a:cubicBezTo>
                  <a:cubicBezTo>
                    <a:pt x="0" y="367"/>
                    <a:pt x="534" y="134"/>
                    <a:pt x="701" y="67"/>
                  </a:cubicBezTo>
                  <a:cubicBezTo>
                    <a:pt x="701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7"/>
            <p:cNvSpPr/>
            <p:nvPr/>
          </p:nvSpPr>
          <p:spPr>
            <a:xfrm>
              <a:off x="2324350" y="1562225"/>
              <a:ext cx="28350" cy="19975"/>
            </a:xfrm>
            <a:custGeom>
              <a:avLst/>
              <a:gdLst/>
              <a:ahLst/>
              <a:cxnLst/>
              <a:rect l="l" t="t" r="r" b="b"/>
              <a:pathLst>
                <a:path w="1134" h="799" extrusionOk="0">
                  <a:moveTo>
                    <a:pt x="707" y="0"/>
                  </a:moveTo>
                  <a:lnTo>
                    <a:pt x="707" y="0"/>
                  </a:lnTo>
                  <a:cubicBezTo>
                    <a:pt x="707" y="0"/>
                    <a:pt x="704" y="3"/>
                    <a:pt x="698" y="8"/>
                  </a:cubicBezTo>
                  <a:lnTo>
                    <a:pt x="698" y="8"/>
                  </a:lnTo>
                  <a:cubicBezTo>
                    <a:pt x="699" y="8"/>
                    <a:pt x="700" y="8"/>
                    <a:pt x="700" y="7"/>
                  </a:cubicBezTo>
                  <a:cubicBezTo>
                    <a:pt x="705" y="2"/>
                    <a:pt x="707" y="0"/>
                    <a:pt x="707" y="0"/>
                  </a:cubicBezTo>
                  <a:close/>
                  <a:moveTo>
                    <a:pt x="698" y="8"/>
                  </a:moveTo>
                  <a:cubicBezTo>
                    <a:pt x="464" y="109"/>
                    <a:pt x="1" y="442"/>
                    <a:pt x="300" y="708"/>
                  </a:cubicBezTo>
                  <a:cubicBezTo>
                    <a:pt x="374" y="772"/>
                    <a:pt x="455" y="799"/>
                    <a:pt x="539" y="799"/>
                  </a:cubicBezTo>
                  <a:cubicBezTo>
                    <a:pt x="757" y="799"/>
                    <a:pt x="989" y="619"/>
                    <a:pt x="1134" y="474"/>
                  </a:cubicBezTo>
                  <a:cubicBezTo>
                    <a:pt x="1134" y="468"/>
                    <a:pt x="1131" y="465"/>
                    <a:pt x="1127" y="465"/>
                  </a:cubicBezTo>
                  <a:cubicBezTo>
                    <a:pt x="1109" y="465"/>
                    <a:pt x="1060" y="508"/>
                    <a:pt x="1034" y="508"/>
                  </a:cubicBezTo>
                  <a:cubicBezTo>
                    <a:pt x="945" y="597"/>
                    <a:pt x="811" y="686"/>
                    <a:pt x="673" y="686"/>
                  </a:cubicBezTo>
                  <a:cubicBezTo>
                    <a:pt x="604" y="686"/>
                    <a:pt x="533" y="663"/>
                    <a:pt x="467" y="608"/>
                  </a:cubicBezTo>
                  <a:cubicBezTo>
                    <a:pt x="400" y="574"/>
                    <a:pt x="367" y="508"/>
                    <a:pt x="367" y="441"/>
                  </a:cubicBezTo>
                  <a:cubicBezTo>
                    <a:pt x="300" y="274"/>
                    <a:pt x="467" y="141"/>
                    <a:pt x="600" y="74"/>
                  </a:cubicBezTo>
                  <a:cubicBezTo>
                    <a:pt x="623" y="74"/>
                    <a:pt x="677" y="27"/>
                    <a:pt x="698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7"/>
            <p:cNvSpPr/>
            <p:nvPr/>
          </p:nvSpPr>
          <p:spPr>
            <a:xfrm>
              <a:off x="2345175" y="1577400"/>
              <a:ext cx="10875" cy="12450"/>
            </a:xfrm>
            <a:custGeom>
              <a:avLst/>
              <a:gdLst/>
              <a:ahLst/>
              <a:cxnLst/>
              <a:rect l="l" t="t" r="r" b="b"/>
              <a:pathLst>
                <a:path w="435" h="498" extrusionOk="0">
                  <a:moveTo>
                    <a:pt x="301" y="1"/>
                  </a:moveTo>
                  <a:cubicBezTo>
                    <a:pt x="301" y="1"/>
                    <a:pt x="234" y="34"/>
                    <a:pt x="234" y="34"/>
                  </a:cubicBezTo>
                  <a:cubicBezTo>
                    <a:pt x="201" y="67"/>
                    <a:pt x="167" y="67"/>
                    <a:pt x="167" y="101"/>
                  </a:cubicBezTo>
                  <a:cubicBezTo>
                    <a:pt x="101" y="201"/>
                    <a:pt x="1" y="301"/>
                    <a:pt x="67" y="434"/>
                  </a:cubicBezTo>
                  <a:cubicBezTo>
                    <a:pt x="97" y="480"/>
                    <a:pt x="141" y="497"/>
                    <a:pt x="189" y="497"/>
                  </a:cubicBezTo>
                  <a:cubicBezTo>
                    <a:pt x="248" y="497"/>
                    <a:pt x="313" y="471"/>
                    <a:pt x="368" y="434"/>
                  </a:cubicBezTo>
                  <a:cubicBezTo>
                    <a:pt x="368" y="434"/>
                    <a:pt x="434" y="368"/>
                    <a:pt x="434" y="368"/>
                  </a:cubicBezTo>
                  <a:cubicBezTo>
                    <a:pt x="412" y="368"/>
                    <a:pt x="390" y="382"/>
                    <a:pt x="368" y="382"/>
                  </a:cubicBezTo>
                  <a:cubicBezTo>
                    <a:pt x="356" y="382"/>
                    <a:pt x="345" y="379"/>
                    <a:pt x="334" y="368"/>
                  </a:cubicBezTo>
                  <a:cubicBezTo>
                    <a:pt x="268" y="368"/>
                    <a:pt x="201" y="334"/>
                    <a:pt x="201" y="268"/>
                  </a:cubicBezTo>
                  <a:cubicBezTo>
                    <a:pt x="167" y="167"/>
                    <a:pt x="268" y="67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7"/>
            <p:cNvSpPr/>
            <p:nvPr/>
          </p:nvSpPr>
          <p:spPr>
            <a:xfrm>
              <a:off x="2302650" y="1528200"/>
              <a:ext cx="29200" cy="34700"/>
            </a:xfrm>
            <a:custGeom>
              <a:avLst/>
              <a:gdLst/>
              <a:ahLst/>
              <a:cxnLst/>
              <a:rect l="l" t="t" r="r" b="b"/>
              <a:pathLst>
                <a:path w="1168" h="1388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868" y="101"/>
                    <a:pt x="568" y="234"/>
                    <a:pt x="367" y="468"/>
                  </a:cubicBezTo>
                  <a:cubicBezTo>
                    <a:pt x="267" y="601"/>
                    <a:pt x="234" y="768"/>
                    <a:pt x="434" y="801"/>
                  </a:cubicBezTo>
                  <a:cubicBezTo>
                    <a:pt x="301" y="868"/>
                    <a:pt x="201" y="968"/>
                    <a:pt x="101" y="1068"/>
                  </a:cubicBezTo>
                  <a:cubicBezTo>
                    <a:pt x="67" y="1135"/>
                    <a:pt x="0" y="1235"/>
                    <a:pt x="67" y="1335"/>
                  </a:cubicBezTo>
                  <a:cubicBezTo>
                    <a:pt x="106" y="1374"/>
                    <a:pt x="166" y="1388"/>
                    <a:pt x="230" y="1388"/>
                  </a:cubicBezTo>
                  <a:cubicBezTo>
                    <a:pt x="330" y="1388"/>
                    <a:pt x="440" y="1355"/>
                    <a:pt x="501" y="1335"/>
                  </a:cubicBezTo>
                  <a:cubicBezTo>
                    <a:pt x="534" y="1335"/>
                    <a:pt x="601" y="1268"/>
                    <a:pt x="601" y="1268"/>
                  </a:cubicBezTo>
                  <a:cubicBezTo>
                    <a:pt x="525" y="1268"/>
                    <a:pt x="437" y="1290"/>
                    <a:pt x="358" y="1290"/>
                  </a:cubicBezTo>
                  <a:cubicBezTo>
                    <a:pt x="299" y="1290"/>
                    <a:pt x="243" y="1278"/>
                    <a:pt x="201" y="1235"/>
                  </a:cubicBezTo>
                  <a:cubicBezTo>
                    <a:pt x="167" y="1168"/>
                    <a:pt x="167" y="1135"/>
                    <a:pt x="201" y="1068"/>
                  </a:cubicBezTo>
                  <a:cubicBezTo>
                    <a:pt x="234" y="1001"/>
                    <a:pt x="367" y="901"/>
                    <a:pt x="434" y="835"/>
                  </a:cubicBezTo>
                  <a:cubicBezTo>
                    <a:pt x="467" y="835"/>
                    <a:pt x="501" y="835"/>
                    <a:pt x="501" y="801"/>
                  </a:cubicBezTo>
                  <a:cubicBezTo>
                    <a:pt x="531" y="807"/>
                    <a:pt x="562" y="810"/>
                    <a:pt x="592" y="810"/>
                  </a:cubicBezTo>
                  <a:cubicBezTo>
                    <a:pt x="728" y="810"/>
                    <a:pt x="859" y="756"/>
                    <a:pt x="968" y="701"/>
                  </a:cubicBezTo>
                  <a:cubicBezTo>
                    <a:pt x="968" y="668"/>
                    <a:pt x="1001" y="634"/>
                    <a:pt x="1001" y="634"/>
                  </a:cubicBezTo>
                  <a:lnTo>
                    <a:pt x="1001" y="634"/>
                  </a:lnTo>
                  <a:cubicBezTo>
                    <a:pt x="916" y="677"/>
                    <a:pt x="762" y="734"/>
                    <a:pt x="636" y="734"/>
                  </a:cubicBezTo>
                  <a:cubicBezTo>
                    <a:pt x="565" y="734"/>
                    <a:pt x="503" y="716"/>
                    <a:pt x="467" y="668"/>
                  </a:cubicBezTo>
                  <a:cubicBezTo>
                    <a:pt x="334" y="534"/>
                    <a:pt x="501" y="368"/>
                    <a:pt x="601" y="301"/>
                  </a:cubicBezTo>
                  <a:cubicBezTo>
                    <a:pt x="734" y="167"/>
                    <a:pt x="934" y="101"/>
                    <a:pt x="1135" y="34"/>
                  </a:cubicBezTo>
                  <a:cubicBezTo>
                    <a:pt x="1135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7"/>
            <p:cNvSpPr/>
            <p:nvPr/>
          </p:nvSpPr>
          <p:spPr>
            <a:xfrm>
              <a:off x="2314325" y="1564525"/>
              <a:ext cx="12525" cy="13850"/>
            </a:xfrm>
            <a:custGeom>
              <a:avLst/>
              <a:gdLst/>
              <a:ahLst/>
              <a:cxnLst/>
              <a:rect l="l" t="t" r="r" b="b"/>
              <a:pathLst>
                <a:path w="501" h="554" extrusionOk="0">
                  <a:moveTo>
                    <a:pt x="371" y="0"/>
                  </a:moveTo>
                  <a:cubicBezTo>
                    <a:pt x="367" y="0"/>
                    <a:pt x="356" y="4"/>
                    <a:pt x="334" y="15"/>
                  </a:cubicBezTo>
                  <a:cubicBezTo>
                    <a:pt x="356" y="15"/>
                    <a:pt x="378" y="0"/>
                    <a:pt x="371" y="0"/>
                  </a:cubicBezTo>
                  <a:close/>
                  <a:moveTo>
                    <a:pt x="334" y="15"/>
                  </a:moveTo>
                  <a:lnTo>
                    <a:pt x="334" y="15"/>
                  </a:lnTo>
                  <a:cubicBezTo>
                    <a:pt x="234" y="82"/>
                    <a:pt x="167" y="149"/>
                    <a:pt x="101" y="215"/>
                  </a:cubicBezTo>
                  <a:cubicBezTo>
                    <a:pt x="34" y="282"/>
                    <a:pt x="0" y="349"/>
                    <a:pt x="0" y="416"/>
                  </a:cubicBezTo>
                  <a:cubicBezTo>
                    <a:pt x="0" y="523"/>
                    <a:pt x="78" y="554"/>
                    <a:pt x="170" y="554"/>
                  </a:cubicBezTo>
                  <a:cubicBezTo>
                    <a:pt x="249" y="554"/>
                    <a:pt x="339" y="531"/>
                    <a:pt x="401" y="516"/>
                  </a:cubicBezTo>
                  <a:cubicBezTo>
                    <a:pt x="434" y="516"/>
                    <a:pt x="501" y="449"/>
                    <a:pt x="501" y="449"/>
                  </a:cubicBezTo>
                  <a:cubicBezTo>
                    <a:pt x="479" y="438"/>
                    <a:pt x="460" y="434"/>
                    <a:pt x="443" y="434"/>
                  </a:cubicBezTo>
                  <a:cubicBezTo>
                    <a:pt x="408" y="434"/>
                    <a:pt x="378" y="449"/>
                    <a:pt x="334" y="449"/>
                  </a:cubicBezTo>
                  <a:cubicBezTo>
                    <a:pt x="267" y="449"/>
                    <a:pt x="201" y="416"/>
                    <a:pt x="167" y="382"/>
                  </a:cubicBezTo>
                  <a:cubicBezTo>
                    <a:pt x="67" y="249"/>
                    <a:pt x="267" y="115"/>
                    <a:pt x="33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7"/>
            <p:cNvSpPr/>
            <p:nvPr/>
          </p:nvSpPr>
          <p:spPr>
            <a:xfrm>
              <a:off x="2333500" y="15832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67" y="0"/>
                  </a:moveTo>
                  <a:cubicBezTo>
                    <a:pt x="167" y="0"/>
                    <a:pt x="134" y="34"/>
                    <a:pt x="101" y="34"/>
                  </a:cubicBezTo>
                  <a:cubicBezTo>
                    <a:pt x="101" y="34"/>
                    <a:pt x="34" y="100"/>
                    <a:pt x="34" y="100"/>
                  </a:cubicBezTo>
                  <a:cubicBezTo>
                    <a:pt x="34" y="167"/>
                    <a:pt x="1" y="267"/>
                    <a:pt x="67" y="300"/>
                  </a:cubicBezTo>
                  <a:cubicBezTo>
                    <a:pt x="101" y="300"/>
                    <a:pt x="167" y="267"/>
                    <a:pt x="234" y="234"/>
                  </a:cubicBezTo>
                  <a:cubicBezTo>
                    <a:pt x="234" y="234"/>
                    <a:pt x="301" y="200"/>
                    <a:pt x="268" y="200"/>
                  </a:cubicBezTo>
                  <a:lnTo>
                    <a:pt x="201" y="200"/>
                  </a:lnTo>
                  <a:cubicBezTo>
                    <a:pt x="201" y="167"/>
                    <a:pt x="201" y="167"/>
                    <a:pt x="201" y="167"/>
                  </a:cubicBezTo>
                  <a:cubicBezTo>
                    <a:pt x="167" y="134"/>
                    <a:pt x="167" y="67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7"/>
            <p:cNvSpPr/>
            <p:nvPr/>
          </p:nvSpPr>
          <p:spPr>
            <a:xfrm>
              <a:off x="2294300" y="1534050"/>
              <a:ext cx="19225" cy="12750"/>
            </a:xfrm>
            <a:custGeom>
              <a:avLst/>
              <a:gdLst/>
              <a:ahLst/>
              <a:cxnLst/>
              <a:rect l="l" t="t" r="r" b="b"/>
              <a:pathLst>
                <a:path w="769" h="510" extrusionOk="0">
                  <a:moveTo>
                    <a:pt x="768" y="0"/>
                  </a:moveTo>
                  <a:cubicBezTo>
                    <a:pt x="601" y="0"/>
                    <a:pt x="435" y="100"/>
                    <a:pt x="301" y="200"/>
                  </a:cubicBezTo>
                  <a:cubicBezTo>
                    <a:pt x="234" y="267"/>
                    <a:pt x="1" y="434"/>
                    <a:pt x="168" y="500"/>
                  </a:cubicBezTo>
                  <a:cubicBezTo>
                    <a:pt x="168" y="507"/>
                    <a:pt x="170" y="510"/>
                    <a:pt x="175" y="510"/>
                  </a:cubicBezTo>
                  <a:cubicBezTo>
                    <a:pt x="192" y="510"/>
                    <a:pt x="234" y="467"/>
                    <a:pt x="234" y="467"/>
                  </a:cubicBezTo>
                  <a:cubicBezTo>
                    <a:pt x="168" y="234"/>
                    <a:pt x="501" y="100"/>
                    <a:pt x="668" y="67"/>
                  </a:cubicBezTo>
                  <a:cubicBezTo>
                    <a:pt x="678" y="72"/>
                    <a:pt x="686" y="74"/>
                    <a:pt x="695" y="74"/>
                  </a:cubicBezTo>
                  <a:cubicBezTo>
                    <a:pt x="744" y="74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7"/>
            <p:cNvSpPr/>
            <p:nvPr/>
          </p:nvSpPr>
          <p:spPr>
            <a:xfrm>
              <a:off x="2362700" y="1555500"/>
              <a:ext cx="15525" cy="17975"/>
            </a:xfrm>
            <a:custGeom>
              <a:avLst/>
              <a:gdLst/>
              <a:ahLst/>
              <a:cxnLst/>
              <a:rect l="l" t="t" r="r" b="b"/>
              <a:pathLst>
                <a:path w="621" h="719" extrusionOk="0">
                  <a:moveTo>
                    <a:pt x="613" y="0"/>
                  </a:moveTo>
                  <a:cubicBezTo>
                    <a:pt x="611" y="0"/>
                    <a:pt x="607" y="3"/>
                    <a:pt x="601" y="9"/>
                  </a:cubicBezTo>
                  <a:cubicBezTo>
                    <a:pt x="467" y="109"/>
                    <a:pt x="334" y="210"/>
                    <a:pt x="234" y="343"/>
                  </a:cubicBezTo>
                  <a:cubicBezTo>
                    <a:pt x="134" y="410"/>
                    <a:pt x="0" y="576"/>
                    <a:pt x="67" y="710"/>
                  </a:cubicBezTo>
                  <a:cubicBezTo>
                    <a:pt x="67" y="716"/>
                    <a:pt x="69" y="719"/>
                    <a:pt x="73" y="719"/>
                  </a:cubicBezTo>
                  <a:cubicBezTo>
                    <a:pt x="90" y="719"/>
                    <a:pt x="134" y="670"/>
                    <a:pt x="134" y="643"/>
                  </a:cubicBezTo>
                  <a:cubicBezTo>
                    <a:pt x="200" y="376"/>
                    <a:pt x="334" y="210"/>
                    <a:pt x="567" y="43"/>
                  </a:cubicBezTo>
                  <a:cubicBezTo>
                    <a:pt x="594" y="43"/>
                    <a:pt x="621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7"/>
            <p:cNvSpPr/>
            <p:nvPr/>
          </p:nvSpPr>
          <p:spPr>
            <a:xfrm>
              <a:off x="2389850" y="1534050"/>
              <a:ext cx="34575" cy="46825"/>
            </a:xfrm>
            <a:custGeom>
              <a:avLst/>
              <a:gdLst/>
              <a:ahLst/>
              <a:cxnLst/>
              <a:rect l="l" t="t" r="r" b="b"/>
              <a:pathLst>
                <a:path w="1383" h="1873" extrusionOk="0">
                  <a:moveTo>
                    <a:pt x="582" y="0"/>
                  </a:moveTo>
                  <a:cubicBezTo>
                    <a:pt x="582" y="0"/>
                    <a:pt x="549" y="0"/>
                    <a:pt x="515" y="33"/>
                  </a:cubicBezTo>
                  <a:cubicBezTo>
                    <a:pt x="382" y="267"/>
                    <a:pt x="248" y="500"/>
                    <a:pt x="215" y="767"/>
                  </a:cubicBezTo>
                  <a:cubicBezTo>
                    <a:pt x="186" y="883"/>
                    <a:pt x="182" y="974"/>
                    <a:pt x="247" y="974"/>
                  </a:cubicBezTo>
                  <a:cubicBezTo>
                    <a:pt x="257" y="974"/>
                    <a:pt x="269" y="972"/>
                    <a:pt x="282" y="967"/>
                  </a:cubicBezTo>
                  <a:lnTo>
                    <a:pt x="282" y="967"/>
                  </a:lnTo>
                  <a:cubicBezTo>
                    <a:pt x="218" y="1159"/>
                    <a:pt x="1" y="1872"/>
                    <a:pt x="247" y="1872"/>
                  </a:cubicBezTo>
                  <a:cubicBezTo>
                    <a:pt x="258" y="1872"/>
                    <a:pt x="269" y="1871"/>
                    <a:pt x="282" y="1868"/>
                  </a:cubicBezTo>
                  <a:cubicBezTo>
                    <a:pt x="382" y="1868"/>
                    <a:pt x="482" y="1735"/>
                    <a:pt x="549" y="1668"/>
                  </a:cubicBezTo>
                  <a:cubicBezTo>
                    <a:pt x="649" y="1568"/>
                    <a:pt x="782" y="1401"/>
                    <a:pt x="816" y="1234"/>
                  </a:cubicBezTo>
                  <a:lnTo>
                    <a:pt x="816" y="1234"/>
                  </a:lnTo>
                  <a:cubicBezTo>
                    <a:pt x="815" y="1234"/>
                    <a:pt x="782" y="1234"/>
                    <a:pt x="749" y="1268"/>
                  </a:cubicBezTo>
                  <a:cubicBezTo>
                    <a:pt x="682" y="1401"/>
                    <a:pt x="615" y="1535"/>
                    <a:pt x="515" y="1635"/>
                  </a:cubicBezTo>
                  <a:cubicBezTo>
                    <a:pt x="468" y="1705"/>
                    <a:pt x="421" y="1776"/>
                    <a:pt x="362" y="1776"/>
                  </a:cubicBezTo>
                  <a:cubicBezTo>
                    <a:pt x="338" y="1776"/>
                    <a:pt x="311" y="1764"/>
                    <a:pt x="282" y="1735"/>
                  </a:cubicBezTo>
                  <a:cubicBezTo>
                    <a:pt x="282" y="1701"/>
                    <a:pt x="248" y="1635"/>
                    <a:pt x="248" y="1601"/>
                  </a:cubicBezTo>
                  <a:cubicBezTo>
                    <a:pt x="248" y="1368"/>
                    <a:pt x="315" y="1134"/>
                    <a:pt x="382" y="934"/>
                  </a:cubicBezTo>
                  <a:cubicBezTo>
                    <a:pt x="515" y="867"/>
                    <a:pt x="582" y="734"/>
                    <a:pt x="649" y="634"/>
                  </a:cubicBezTo>
                  <a:cubicBezTo>
                    <a:pt x="649" y="667"/>
                    <a:pt x="649" y="667"/>
                    <a:pt x="649" y="701"/>
                  </a:cubicBezTo>
                  <a:cubicBezTo>
                    <a:pt x="649" y="827"/>
                    <a:pt x="679" y="1103"/>
                    <a:pt x="824" y="1103"/>
                  </a:cubicBezTo>
                  <a:cubicBezTo>
                    <a:pt x="832" y="1103"/>
                    <a:pt x="840" y="1103"/>
                    <a:pt x="849" y="1101"/>
                  </a:cubicBezTo>
                  <a:cubicBezTo>
                    <a:pt x="1082" y="1068"/>
                    <a:pt x="1316" y="701"/>
                    <a:pt x="1383" y="500"/>
                  </a:cubicBezTo>
                  <a:lnTo>
                    <a:pt x="1383" y="500"/>
                  </a:lnTo>
                  <a:cubicBezTo>
                    <a:pt x="1383" y="500"/>
                    <a:pt x="1283" y="534"/>
                    <a:pt x="1283" y="567"/>
                  </a:cubicBezTo>
                  <a:cubicBezTo>
                    <a:pt x="1249" y="634"/>
                    <a:pt x="1182" y="701"/>
                    <a:pt x="1149" y="801"/>
                  </a:cubicBezTo>
                  <a:cubicBezTo>
                    <a:pt x="1119" y="861"/>
                    <a:pt x="1005" y="1005"/>
                    <a:pt x="910" y="1005"/>
                  </a:cubicBezTo>
                  <a:cubicBezTo>
                    <a:pt x="900" y="1005"/>
                    <a:pt x="891" y="1004"/>
                    <a:pt x="882" y="1001"/>
                  </a:cubicBezTo>
                  <a:cubicBezTo>
                    <a:pt x="816" y="967"/>
                    <a:pt x="782" y="801"/>
                    <a:pt x="782" y="734"/>
                  </a:cubicBezTo>
                  <a:cubicBezTo>
                    <a:pt x="749" y="634"/>
                    <a:pt x="749" y="500"/>
                    <a:pt x="782" y="367"/>
                  </a:cubicBezTo>
                  <a:cubicBezTo>
                    <a:pt x="816" y="267"/>
                    <a:pt x="849" y="167"/>
                    <a:pt x="882" y="100"/>
                  </a:cubicBezTo>
                  <a:lnTo>
                    <a:pt x="882" y="100"/>
                  </a:lnTo>
                  <a:cubicBezTo>
                    <a:pt x="882" y="100"/>
                    <a:pt x="816" y="134"/>
                    <a:pt x="816" y="167"/>
                  </a:cubicBezTo>
                  <a:cubicBezTo>
                    <a:pt x="749" y="234"/>
                    <a:pt x="715" y="334"/>
                    <a:pt x="682" y="434"/>
                  </a:cubicBezTo>
                  <a:cubicBezTo>
                    <a:pt x="682" y="500"/>
                    <a:pt x="649" y="534"/>
                    <a:pt x="615" y="567"/>
                  </a:cubicBezTo>
                  <a:cubicBezTo>
                    <a:pt x="582" y="634"/>
                    <a:pt x="549" y="734"/>
                    <a:pt x="482" y="801"/>
                  </a:cubicBezTo>
                  <a:cubicBezTo>
                    <a:pt x="449" y="867"/>
                    <a:pt x="382" y="867"/>
                    <a:pt x="315" y="901"/>
                  </a:cubicBezTo>
                  <a:cubicBezTo>
                    <a:pt x="315" y="867"/>
                    <a:pt x="315" y="834"/>
                    <a:pt x="315" y="834"/>
                  </a:cubicBezTo>
                  <a:cubicBezTo>
                    <a:pt x="248" y="734"/>
                    <a:pt x="349" y="500"/>
                    <a:pt x="382" y="400"/>
                  </a:cubicBezTo>
                  <a:cubicBezTo>
                    <a:pt x="449" y="267"/>
                    <a:pt x="515" y="134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7"/>
            <p:cNvSpPr/>
            <p:nvPr/>
          </p:nvSpPr>
          <p:spPr>
            <a:xfrm>
              <a:off x="2411050" y="1568225"/>
              <a:ext cx="10875" cy="13600"/>
            </a:xfrm>
            <a:custGeom>
              <a:avLst/>
              <a:gdLst/>
              <a:ahLst/>
              <a:cxnLst/>
              <a:rect l="l" t="t" r="r" b="b"/>
              <a:pathLst>
                <a:path w="435" h="544" extrusionOk="0">
                  <a:moveTo>
                    <a:pt x="134" y="1"/>
                  </a:moveTo>
                  <a:cubicBezTo>
                    <a:pt x="134" y="1"/>
                    <a:pt x="68" y="34"/>
                    <a:pt x="68" y="34"/>
                  </a:cubicBezTo>
                  <a:cubicBezTo>
                    <a:pt x="34" y="67"/>
                    <a:pt x="1" y="67"/>
                    <a:pt x="1" y="101"/>
                  </a:cubicBezTo>
                  <a:cubicBezTo>
                    <a:pt x="1" y="201"/>
                    <a:pt x="1" y="334"/>
                    <a:pt x="1" y="434"/>
                  </a:cubicBezTo>
                  <a:cubicBezTo>
                    <a:pt x="1" y="489"/>
                    <a:pt x="23" y="543"/>
                    <a:pt x="86" y="543"/>
                  </a:cubicBezTo>
                  <a:cubicBezTo>
                    <a:pt x="100" y="543"/>
                    <a:pt x="116" y="541"/>
                    <a:pt x="134" y="534"/>
                  </a:cubicBezTo>
                  <a:cubicBezTo>
                    <a:pt x="268" y="501"/>
                    <a:pt x="401" y="401"/>
                    <a:pt x="435" y="268"/>
                  </a:cubicBezTo>
                  <a:lnTo>
                    <a:pt x="435" y="268"/>
                  </a:lnTo>
                  <a:cubicBezTo>
                    <a:pt x="434" y="268"/>
                    <a:pt x="401" y="301"/>
                    <a:pt x="368" y="334"/>
                  </a:cubicBezTo>
                  <a:cubicBezTo>
                    <a:pt x="334" y="401"/>
                    <a:pt x="268" y="468"/>
                    <a:pt x="168" y="468"/>
                  </a:cubicBezTo>
                  <a:cubicBezTo>
                    <a:pt x="134" y="434"/>
                    <a:pt x="134" y="401"/>
                    <a:pt x="134" y="334"/>
                  </a:cubicBezTo>
                  <a:cubicBezTo>
                    <a:pt x="101" y="234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7"/>
            <p:cNvSpPr/>
            <p:nvPr/>
          </p:nvSpPr>
          <p:spPr>
            <a:xfrm>
              <a:off x="2377700" y="1563225"/>
              <a:ext cx="12525" cy="16100"/>
            </a:xfrm>
            <a:custGeom>
              <a:avLst/>
              <a:gdLst/>
              <a:ahLst/>
              <a:cxnLst/>
              <a:rect l="l" t="t" r="r" b="b"/>
              <a:pathLst>
                <a:path w="501" h="644" extrusionOk="0">
                  <a:moveTo>
                    <a:pt x="201" y="1"/>
                  </a:moveTo>
                  <a:cubicBezTo>
                    <a:pt x="201" y="1"/>
                    <a:pt x="134" y="1"/>
                    <a:pt x="134" y="34"/>
                  </a:cubicBezTo>
                  <a:cubicBezTo>
                    <a:pt x="67" y="134"/>
                    <a:pt x="34" y="267"/>
                    <a:pt x="34" y="401"/>
                  </a:cubicBezTo>
                  <a:cubicBezTo>
                    <a:pt x="34" y="468"/>
                    <a:pt x="1" y="634"/>
                    <a:pt x="101" y="634"/>
                  </a:cubicBezTo>
                  <a:cubicBezTo>
                    <a:pt x="113" y="641"/>
                    <a:pt x="127" y="643"/>
                    <a:pt x="142" y="643"/>
                  </a:cubicBezTo>
                  <a:cubicBezTo>
                    <a:pt x="204" y="643"/>
                    <a:pt x="280" y="595"/>
                    <a:pt x="334" y="568"/>
                  </a:cubicBezTo>
                  <a:cubicBezTo>
                    <a:pt x="401" y="534"/>
                    <a:pt x="468" y="468"/>
                    <a:pt x="501" y="401"/>
                  </a:cubicBezTo>
                  <a:lnTo>
                    <a:pt x="501" y="401"/>
                  </a:lnTo>
                  <a:cubicBezTo>
                    <a:pt x="501" y="401"/>
                    <a:pt x="468" y="434"/>
                    <a:pt x="434" y="434"/>
                  </a:cubicBezTo>
                  <a:cubicBezTo>
                    <a:pt x="407" y="488"/>
                    <a:pt x="315" y="586"/>
                    <a:pt x="227" y="586"/>
                  </a:cubicBezTo>
                  <a:cubicBezTo>
                    <a:pt x="207" y="586"/>
                    <a:pt x="186" y="580"/>
                    <a:pt x="167" y="568"/>
                  </a:cubicBezTo>
                  <a:cubicBezTo>
                    <a:pt x="101" y="534"/>
                    <a:pt x="101" y="434"/>
                    <a:pt x="101" y="401"/>
                  </a:cubicBezTo>
                  <a:cubicBezTo>
                    <a:pt x="101" y="234"/>
                    <a:pt x="134" y="1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7"/>
            <p:cNvSpPr/>
            <p:nvPr/>
          </p:nvSpPr>
          <p:spPr>
            <a:xfrm>
              <a:off x="2376875" y="1579900"/>
              <a:ext cx="15875" cy="23025"/>
            </a:xfrm>
            <a:custGeom>
              <a:avLst/>
              <a:gdLst/>
              <a:ahLst/>
              <a:cxnLst/>
              <a:rect l="l" t="t" r="r" b="b"/>
              <a:pathLst>
                <a:path w="635" h="921" extrusionOk="0">
                  <a:moveTo>
                    <a:pt x="267" y="1"/>
                  </a:moveTo>
                  <a:cubicBezTo>
                    <a:pt x="167" y="101"/>
                    <a:pt x="134" y="268"/>
                    <a:pt x="100" y="401"/>
                  </a:cubicBezTo>
                  <a:cubicBezTo>
                    <a:pt x="67" y="534"/>
                    <a:pt x="0" y="768"/>
                    <a:pt x="67" y="868"/>
                  </a:cubicBezTo>
                  <a:cubicBezTo>
                    <a:pt x="91" y="905"/>
                    <a:pt x="124" y="920"/>
                    <a:pt x="161" y="920"/>
                  </a:cubicBezTo>
                  <a:cubicBezTo>
                    <a:pt x="325" y="920"/>
                    <a:pt x="580" y="616"/>
                    <a:pt x="634" y="534"/>
                  </a:cubicBezTo>
                  <a:lnTo>
                    <a:pt x="634" y="534"/>
                  </a:lnTo>
                  <a:cubicBezTo>
                    <a:pt x="634" y="535"/>
                    <a:pt x="601" y="568"/>
                    <a:pt x="601" y="568"/>
                  </a:cubicBezTo>
                  <a:cubicBezTo>
                    <a:pt x="520" y="649"/>
                    <a:pt x="374" y="838"/>
                    <a:pt x="268" y="838"/>
                  </a:cubicBezTo>
                  <a:cubicBezTo>
                    <a:pt x="243" y="838"/>
                    <a:pt x="220" y="827"/>
                    <a:pt x="200" y="801"/>
                  </a:cubicBezTo>
                  <a:cubicBezTo>
                    <a:pt x="134" y="768"/>
                    <a:pt x="134" y="635"/>
                    <a:pt x="134" y="534"/>
                  </a:cubicBezTo>
                  <a:cubicBezTo>
                    <a:pt x="134" y="434"/>
                    <a:pt x="167" y="368"/>
                    <a:pt x="200" y="268"/>
                  </a:cubicBezTo>
                  <a:cubicBezTo>
                    <a:pt x="200" y="201"/>
                    <a:pt x="200" y="68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7"/>
            <p:cNvSpPr/>
            <p:nvPr/>
          </p:nvSpPr>
          <p:spPr>
            <a:xfrm>
              <a:off x="2393325" y="1586575"/>
              <a:ext cx="16925" cy="17825"/>
            </a:xfrm>
            <a:custGeom>
              <a:avLst/>
              <a:gdLst/>
              <a:ahLst/>
              <a:cxnLst/>
              <a:rect l="l" t="t" r="r" b="b"/>
              <a:pathLst>
                <a:path w="677" h="713" extrusionOk="0">
                  <a:moveTo>
                    <a:pt x="276" y="1"/>
                  </a:moveTo>
                  <a:cubicBezTo>
                    <a:pt x="276" y="1"/>
                    <a:pt x="176" y="67"/>
                    <a:pt x="176" y="101"/>
                  </a:cubicBezTo>
                  <a:cubicBezTo>
                    <a:pt x="145" y="193"/>
                    <a:pt x="1" y="712"/>
                    <a:pt x="215" y="712"/>
                  </a:cubicBezTo>
                  <a:cubicBezTo>
                    <a:pt x="233" y="712"/>
                    <a:pt x="253" y="709"/>
                    <a:pt x="276" y="701"/>
                  </a:cubicBezTo>
                  <a:cubicBezTo>
                    <a:pt x="443" y="634"/>
                    <a:pt x="643" y="401"/>
                    <a:pt x="677" y="234"/>
                  </a:cubicBezTo>
                  <a:lnTo>
                    <a:pt x="677" y="234"/>
                  </a:lnTo>
                  <a:cubicBezTo>
                    <a:pt x="676" y="234"/>
                    <a:pt x="643" y="267"/>
                    <a:pt x="643" y="267"/>
                  </a:cubicBezTo>
                  <a:cubicBezTo>
                    <a:pt x="610" y="368"/>
                    <a:pt x="543" y="468"/>
                    <a:pt x="443" y="568"/>
                  </a:cubicBezTo>
                  <a:cubicBezTo>
                    <a:pt x="393" y="605"/>
                    <a:pt x="352" y="624"/>
                    <a:pt x="319" y="624"/>
                  </a:cubicBezTo>
                  <a:cubicBezTo>
                    <a:pt x="264" y="624"/>
                    <a:pt x="230" y="572"/>
                    <a:pt x="210" y="468"/>
                  </a:cubicBezTo>
                  <a:cubicBezTo>
                    <a:pt x="176" y="334"/>
                    <a:pt x="276" y="167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7"/>
            <p:cNvSpPr/>
            <p:nvPr/>
          </p:nvSpPr>
          <p:spPr>
            <a:xfrm>
              <a:off x="2413550" y="1592425"/>
              <a:ext cx="6700" cy="14200"/>
            </a:xfrm>
            <a:custGeom>
              <a:avLst/>
              <a:gdLst/>
              <a:ahLst/>
              <a:cxnLst/>
              <a:rect l="l" t="t" r="r" b="b"/>
              <a:pathLst>
                <a:path w="268" h="568" extrusionOk="0">
                  <a:moveTo>
                    <a:pt x="134" y="0"/>
                  </a:moveTo>
                  <a:cubicBezTo>
                    <a:pt x="134" y="0"/>
                    <a:pt x="1" y="33"/>
                    <a:pt x="1" y="67"/>
                  </a:cubicBezTo>
                  <a:cubicBezTo>
                    <a:pt x="1" y="234"/>
                    <a:pt x="34" y="400"/>
                    <a:pt x="68" y="567"/>
                  </a:cubicBezTo>
                  <a:cubicBezTo>
                    <a:pt x="134" y="567"/>
                    <a:pt x="168" y="534"/>
                    <a:pt x="234" y="500"/>
                  </a:cubicBezTo>
                  <a:cubicBezTo>
                    <a:pt x="234" y="500"/>
                    <a:pt x="268" y="467"/>
                    <a:pt x="268" y="467"/>
                  </a:cubicBezTo>
                  <a:lnTo>
                    <a:pt x="168" y="467"/>
                  </a:lnTo>
                  <a:cubicBezTo>
                    <a:pt x="134" y="434"/>
                    <a:pt x="134" y="334"/>
                    <a:pt x="134" y="300"/>
                  </a:cubicBezTo>
                  <a:cubicBezTo>
                    <a:pt x="134" y="200"/>
                    <a:pt x="134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7"/>
            <p:cNvSpPr/>
            <p:nvPr/>
          </p:nvSpPr>
          <p:spPr>
            <a:xfrm>
              <a:off x="2355175" y="157907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5" y="0"/>
                  </a:moveTo>
                  <a:cubicBezTo>
                    <a:pt x="535" y="0"/>
                    <a:pt x="501" y="0"/>
                    <a:pt x="501" y="34"/>
                  </a:cubicBezTo>
                  <a:cubicBezTo>
                    <a:pt x="368" y="234"/>
                    <a:pt x="168" y="601"/>
                    <a:pt x="368" y="801"/>
                  </a:cubicBezTo>
                  <a:lnTo>
                    <a:pt x="401" y="801"/>
                  </a:lnTo>
                  <a:cubicBezTo>
                    <a:pt x="301" y="934"/>
                    <a:pt x="1" y="1468"/>
                    <a:pt x="268" y="1535"/>
                  </a:cubicBezTo>
                  <a:cubicBezTo>
                    <a:pt x="468" y="1535"/>
                    <a:pt x="668" y="1335"/>
                    <a:pt x="768" y="1201"/>
                  </a:cubicBezTo>
                  <a:lnTo>
                    <a:pt x="768" y="1201"/>
                  </a:lnTo>
                  <a:cubicBezTo>
                    <a:pt x="756" y="1214"/>
                    <a:pt x="735" y="1235"/>
                    <a:pt x="735" y="1235"/>
                  </a:cubicBezTo>
                  <a:cubicBezTo>
                    <a:pt x="635" y="1301"/>
                    <a:pt x="535" y="1435"/>
                    <a:pt x="401" y="1435"/>
                  </a:cubicBezTo>
                  <a:cubicBezTo>
                    <a:pt x="301" y="1435"/>
                    <a:pt x="268" y="1335"/>
                    <a:pt x="301" y="1235"/>
                  </a:cubicBezTo>
                  <a:cubicBezTo>
                    <a:pt x="335" y="1101"/>
                    <a:pt x="368" y="968"/>
                    <a:pt x="435" y="834"/>
                  </a:cubicBezTo>
                  <a:cubicBezTo>
                    <a:pt x="568" y="834"/>
                    <a:pt x="768" y="634"/>
                    <a:pt x="835" y="534"/>
                  </a:cubicBezTo>
                  <a:lnTo>
                    <a:pt x="835" y="534"/>
                  </a:lnTo>
                  <a:cubicBezTo>
                    <a:pt x="835" y="534"/>
                    <a:pt x="802" y="567"/>
                    <a:pt x="768" y="567"/>
                  </a:cubicBezTo>
                  <a:cubicBezTo>
                    <a:pt x="735" y="601"/>
                    <a:pt x="701" y="668"/>
                    <a:pt x="635" y="701"/>
                  </a:cubicBezTo>
                  <a:cubicBezTo>
                    <a:pt x="601" y="734"/>
                    <a:pt x="535" y="734"/>
                    <a:pt x="501" y="768"/>
                  </a:cubicBezTo>
                  <a:cubicBezTo>
                    <a:pt x="468" y="734"/>
                    <a:pt x="468" y="701"/>
                    <a:pt x="435" y="668"/>
                  </a:cubicBezTo>
                  <a:cubicBezTo>
                    <a:pt x="401" y="601"/>
                    <a:pt x="401" y="534"/>
                    <a:pt x="401" y="434"/>
                  </a:cubicBezTo>
                  <a:cubicBezTo>
                    <a:pt x="401" y="267"/>
                    <a:pt x="468" y="134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7"/>
            <p:cNvSpPr/>
            <p:nvPr/>
          </p:nvSpPr>
          <p:spPr>
            <a:xfrm>
              <a:off x="2376875" y="1606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267" y="0"/>
                  </a:moveTo>
                  <a:cubicBezTo>
                    <a:pt x="234" y="34"/>
                    <a:pt x="200" y="34"/>
                    <a:pt x="200" y="67"/>
                  </a:cubicBezTo>
                  <a:cubicBezTo>
                    <a:pt x="134" y="167"/>
                    <a:pt x="0" y="534"/>
                    <a:pt x="234" y="567"/>
                  </a:cubicBezTo>
                  <a:cubicBezTo>
                    <a:pt x="300" y="567"/>
                    <a:pt x="367" y="534"/>
                    <a:pt x="434" y="501"/>
                  </a:cubicBezTo>
                  <a:cubicBezTo>
                    <a:pt x="501" y="434"/>
                    <a:pt x="567" y="400"/>
                    <a:pt x="601" y="334"/>
                  </a:cubicBezTo>
                  <a:cubicBezTo>
                    <a:pt x="601" y="327"/>
                    <a:pt x="598" y="324"/>
                    <a:pt x="594" y="324"/>
                  </a:cubicBezTo>
                  <a:cubicBezTo>
                    <a:pt x="577" y="324"/>
                    <a:pt x="534" y="367"/>
                    <a:pt x="534" y="367"/>
                  </a:cubicBezTo>
                  <a:cubicBezTo>
                    <a:pt x="479" y="422"/>
                    <a:pt x="425" y="476"/>
                    <a:pt x="352" y="476"/>
                  </a:cubicBezTo>
                  <a:cubicBezTo>
                    <a:pt x="336" y="476"/>
                    <a:pt x="319" y="473"/>
                    <a:pt x="300" y="467"/>
                  </a:cubicBezTo>
                  <a:cubicBezTo>
                    <a:pt x="267" y="434"/>
                    <a:pt x="234" y="400"/>
                    <a:pt x="234" y="334"/>
                  </a:cubicBezTo>
                  <a:cubicBezTo>
                    <a:pt x="200" y="234"/>
                    <a:pt x="234" y="10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7"/>
            <p:cNvSpPr/>
            <p:nvPr/>
          </p:nvSpPr>
          <p:spPr>
            <a:xfrm>
              <a:off x="2402725" y="1609750"/>
              <a:ext cx="6700" cy="5450"/>
            </a:xfrm>
            <a:custGeom>
              <a:avLst/>
              <a:gdLst/>
              <a:ahLst/>
              <a:cxnLst/>
              <a:rect l="l" t="t" r="r" b="b"/>
              <a:pathLst>
                <a:path w="268" h="218" extrusionOk="0">
                  <a:moveTo>
                    <a:pt x="95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67" y="108"/>
                    <a:pt x="134" y="174"/>
                    <a:pt x="200" y="208"/>
                  </a:cubicBezTo>
                  <a:cubicBezTo>
                    <a:pt x="200" y="214"/>
                    <a:pt x="203" y="217"/>
                    <a:pt x="207" y="217"/>
                  </a:cubicBezTo>
                  <a:cubicBezTo>
                    <a:pt x="224" y="217"/>
                    <a:pt x="267" y="174"/>
                    <a:pt x="267" y="174"/>
                  </a:cubicBezTo>
                  <a:cubicBezTo>
                    <a:pt x="234" y="108"/>
                    <a:pt x="167" y="41"/>
                    <a:pt x="100" y="8"/>
                  </a:cubicBezTo>
                  <a:cubicBezTo>
                    <a:pt x="100" y="3"/>
                    <a:pt x="98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7"/>
            <p:cNvSpPr/>
            <p:nvPr/>
          </p:nvSpPr>
          <p:spPr>
            <a:xfrm>
              <a:off x="2415225" y="1448425"/>
              <a:ext cx="15050" cy="25600"/>
            </a:xfrm>
            <a:custGeom>
              <a:avLst/>
              <a:gdLst/>
              <a:ahLst/>
              <a:cxnLst/>
              <a:rect l="l" t="t" r="r" b="b"/>
              <a:pathLst>
                <a:path w="602" h="1024" extrusionOk="0">
                  <a:moveTo>
                    <a:pt x="479" y="1"/>
                  </a:moveTo>
                  <a:cubicBezTo>
                    <a:pt x="457" y="1"/>
                    <a:pt x="431" y="7"/>
                    <a:pt x="401" y="23"/>
                  </a:cubicBezTo>
                  <a:cubicBezTo>
                    <a:pt x="134" y="156"/>
                    <a:pt x="1" y="690"/>
                    <a:pt x="34" y="990"/>
                  </a:cubicBezTo>
                  <a:cubicBezTo>
                    <a:pt x="34" y="990"/>
                    <a:pt x="101" y="957"/>
                    <a:pt x="101" y="923"/>
                  </a:cubicBezTo>
                  <a:cubicBezTo>
                    <a:pt x="134" y="757"/>
                    <a:pt x="167" y="590"/>
                    <a:pt x="201" y="390"/>
                  </a:cubicBezTo>
                  <a:cubicBezTo>
                    <a:pt x="227" y="310"/>
                    <a:pt x="316" y="64"/>
                    <a:pt x="419" y="64"/>
                  </a:cubicBezTo>
                  <a:cubicBezTo>
                    <a:pt x="445" y="64"/>
                    <a:pt x="473" y="81"/>
                    <a:pt x="501" y="123"/>
                  </a:cubicBezTo>
                  <a:cubicBezTo>
                    <a:pt x="568" y="223"/>
                    <a:pt x="534" y="456"/>
                    <a:pt x="501" y="590"/>
                  </a:cubicBezTo>
                  <a:cubicBezTo>
                    <a:pt x="468" y="757"/>
                    <a:pt x="434" y="890"/>
                    <a:pt x="368" y="1023"/>
                  </a:cubicBezTo>
                  <a:cubicBezTo>
                    <a:pt x="368" y="1023"/>
                    <a:pt x="401" y="1023"/>
                    <a:pt x="434" y="990"/>
                  </a:cubicBezTo>
                  <a:cubicBezTo>
                    <a:pt x="534" y="790"/>
                    <a:pt x="601" y="556"/>
                    <a:pt x="601" y="323"/>
                  </a:cubicBezTo>
                  <a:cubicBezTo>
                    <a:pt x="601" y="210"/>
                    <a:pt x="601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7"/>
            <p:cNvSpPr/>
            <p:nvPr/>
          </p:nvSpPr>
          <p:spPr>
            <a:xfrm>
              <a:off x="2430850" y="1455500"/>
              <a:ext cx="15250" cy="24350"/>
            </a:xfrm>
            <a:custGeom>
              <a:avLst/>
              <a:gdLst/>
              <a:ahLst/>
              <a:cxnLst/>
              <a:rect l="l" t="t" r="r" b="b"/>
              <a:pathLst>
                <a:path w="610" h="974" extrusionOk="0">
                  <a:moveTo>
                    <a:pt x="428" y="1"/>
                  </a:moveTo>
                  <a:cubicBezTo>
                    <a:pt x="295" y="1"/>
                    <a:pt x="61" y="255"/>
                    <a:pt x="9" y="307"/>
                  </a:cubicBezTo>
                  <a:cubicBezTo>
                    <a:pt x="3" y="313"/>
                    <a:pt x="0" y="316"/>
                    <a:pt x="0" y="316"/>
                  </a:cubicBezTo>
                  <a:cubicBezTo>
                    <a:pt x="1" y="316"/>
                    <a:pt x="49" y="273"/>
                    <a:pt x="76" y="273"/>
                  </a:cubicBezTo>
                  <a:cubicBezTo>
                    <a:pt x="125" y="224"/>
                    <a:pt x="265" y="67"/>
                    <a:pt x="361" y="67"/>
                  </a:cubicBezTo>
                  <a:cubicBezTo>
                    <a:pt x="396" y="67"/>
                    <a:pt x="425" y="87"/>
                    <a:pt x="443" y="140"/>
                  </a:cubicBezTo>
                  <a:cubicBezTo>
                    <a:pt x="476" y="207"/>
                    <a:pt x="443" y="340"/>
                    <a:pt x="376" y="440"/>
                  </a:cubicBezTo>
                  <a:cubicBezTo>
                    <a:pt x="310" y="640"/>
                    <a:pt x="176" y="774"/>
                    <a:pt x="76" y="974"/>
                  </a:cubicBezTo>
                  <a:cubicBezTo>
                    <a:pt x="76" y="974"/>
                    <a:pt x="143" y="941"/>
                    <a:pt x="143" y="907"/>
                  </a:cubicBezTo>
                  <a:cubicBezTo>
                    <a:pt x="276" y="707"/>
                    <a:pt x="610" y="340"/>
                    <a:pt x="510" y="73"/>
                  </a:cubicBezTo>
                  <a:cubicBezTo>
                    <a:pt x="495" y="21"/>
                    <a:pt x="465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7"/>
            <p:cNvSpPr/>
            <p:nvPr/>
          </p:nvSpPr>
          <p:spPr>
            <a:xfrm>
              <a:off x="2438575" y="1465500"/>
              <a:ext cx="12525" cy="10425"/>
            </a:xfrm>
            <a:custGeom>
              <a:avLst/>
              <a:gdLst/>
              <a:ahLst/>
              <a:cxnLst/>
              <a:rect l="l" t="t" r="r" b="b"/>
              <a:pathLst>
                <a:path w="501" h="417" extrusionOk="0">
                  <a:moveTo>
                    <a:pt x="437" y="0"/>
                  </a:moveTo>
                  <a:cubicBezTo>
                    <a:pt x="426" y="0"/>
                    <a:pt x="415" y="2"/>
                    <a:pt x="401" y="7"/>
                  </a:cubicBezTo>
                  <a:cubicBezTo>
                    <a:pt x="334" y="40"/>
                    <a:pt x="268" y="74"/>
                    <a:pt x="201" y="107"/>
                  </a:cubicBezTo>
                  <a:cubicBezTo>
                    <a:pt x="134" y="174"/>
                    <a:pt x="67" y="240"/>
                    <a:pt x="1" y="274"/>
                  </a:cubicBezTo>
                  <a:cubicBezTo>
                    <a:pt x="1" y="285"/>
                    <a:pt x="8" y="288"/>
                    <a:pt x="18" y="288"/>
                  </a:cubicBezTo>
                  <a:cubicBezTo>
                    <a:pt x="38" y="288"/>
                    <a:pt x="67" y="274"/>
                    <a:pt x="67" y="274"/>
                  </a:cubicBezTo>
                  <a:cubicBezTo>
                    <a:pt x="92" y="224"/>
                    <a:pt x="247" y="81"/>
                    <a:pt x="338" y="81"/>
                  </a:cubicBezTo>
                  <a:cubicBezTo>
                    <a:pt x="369" y="81"/>
                    <a:pt x="392" y="98"/>
                    <a:pt x="401" y="140"/>
                  </a:cubicBezTo>
                  <a:cubicBezTo>
                    <a:pt x="434" y="207"/>
                    <a:pt x="334" y="340"/>
                    <a:pt x="301" y="407"/>
                  </a:cubicBezTo>
                  <a:cubicBezTo>
                    <a:pt x="301" y="414"/>
                    <a:pt x="302" y="416"/>
                    <a:pt x="305" y="416"/>
                  </a:cubicBezTo>
                  <a:cubicBezTo>
                    <a:pt x="314" y="416"/>
                    <a:pt x="341" y="374"/>
                    <a:pt x="368" y="374"/>
                  </a:cubicBezTo>
                  <a:cubicBezTo>
                    <a:pt x="401" y="307"/>
                    <a:pt x="468" y="240"/>
                    <a:pt x="468" y="140"/>
                  </a:cubicBezTo>
                  <a:cubicBezTo>
                    <a:pt x="496" y="83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7"/>
            <p:cNvSpPr/>
            <p:nvPr/>
          </p:nvSpPr>
          <p:spPr>
            <a:xfrm>
              <a:off x="2430250" y="1436475"/>
              <a:ext cx="15850" cy="19200"/>
            </a:xfrm>
            <a:custGeom>
              <a:avLst/>
              <a:gdLst/>
              <a:ahLst/>
              <a:cxnLst/>
              <a:rect l="l" t="t" r="r" b="b"/>
              <a:pathLst>
                <a:path w="634" h="768" extrusionOk="0">
                  <a:moveTo>
                    <a:pt x="434" y="0"/>
                  </a:moveTo>
                  <a:cubicBezTo>
                    <a:pt x="367" y="34"/>
                    <a:pt x="267" y="167"/>
                    <a:pt x="200" y="234"/>
                  </a:cubicBezTo>
                  <a:cubicBezTo>
                    <a:pt x="100" y="334"/>
                    <a:pt x="0" y="434"/>
                    <a:pt x="0" y="567"/>
                  </a:cubicBezTo>
                  <a:cubicBezTo>
                    <a:pt x="0" y="567"/>
                    <a:pt x="33" y="534"/>
                    <a:pt x="33" y="534"/>
                  </a:cubicBezTo>
                  <a:cubicBezTo>
                    <a:pt x="87" y="427"/>
                    <a:pt x="292" y="60"/>
                    <a:pt x="440" y="60"/>
                  </a:cubicBezTo>
                  <a:cubicBezTo>
                    <a:pt x="475" y="60"/>
                    <a:pt x="508" y="82"/>
                    <a:pt x="534" y="134"/>
                  </a:cubicBezTo>
                  <a:cubicBezTo>
                    <a:pt x="634" y="334"/>
                    <a:pt x="467" y="601"/>
                    <a:pt x="400" y="768"/>
                  </a:cubicBezTo>
                  <a:cubicBezTo>
                    <a:pt x="400" y="768"/>
                    <a:pt x="467" y="734"/>
                    <a:pt x="467" y="701"/>
                  </a:cubicBezTo>
                  <a:cubicBezTo>
                    <a:pt x="534" y="567"/>
                    <a:pt x="634" y="367"/>
                    <a:pt x="634" y="200"/>
                  </a:cubicBezTo>
                  <a:cubicBezTo>
                    <a:pt x="634" y="100"/>
                    <a:pt x="567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7"/>
            <p:cNvSpPr/>
            <p:nvPr/>
          </p:nvSpPr>
          <p:spPr>
            <a:xfrm>
              <a:off x="2446925" y="1444475"/>
              <a:ext cx="17525" cy="18225"/>
            </a:xfrm>
            <a:custGeom>
              <a:avLst/>
              <a:gdLst/>
              <a:ahLst/>
              <a:cxnLst/>
              <a:rect l="l" t="t" r="r" b="b"/>
              <a:pathLst>
                <a:path w="701" h="729" extrusionOk="0">
                  <a:moveTo>
                    <a:pt x="360" y="1"/>
                  </a:moveTo>
                  <a:cubicBezTo>
                    <a:pt x="298" y="1"/>
                    <a:pt x="249" y="32"/>
                    <a:pt x="200" y="81"/>
                  </a:cubicBezTo>
                  <a:cubicBezTo>
                    <a:pt x="134" y="114"/>
                    <a:pt x="0" y="214"/>
                    <a:pt x="0" y="281"/>
                  </a:cubicBezTo>
                  <a:cubicBezTo>
                    <a:pt x="81" y="200"/>
                    <a:pt x="184" y="53"/>
                    <a:pt x="309" y="53"/>
                  </a:cubicBezTo>
                  <a:cubicBezTo>
                    <a:pt x="338" y="53"/>
                    <a:pt x="369" y="61"/>
                    <a:pt x="401" y="81"/>
                  </a:cubicBezTo>
                  <a:cubicBezTo>
                    <a:pt x="467" y="114"/>
                    <a:pt x="434" y="214"/>
                    <a:pt x="401" y="281"/>
                  </a:cubicBezTo>
                  <a:cubicBezTo>
                    <a:pt x="334" y="448"/>
                    <a:pt x="234" y="581"/>
                    <a:pt x="134" y="714"/>
                  </a:cubicBezTo>
                  <a:cubicBezTo>
                    <a:pt x="134" y="724"/>
                    <a:pt x="139" y="728"/>
                    <a:pt x="147" y="728"/>
                  </a:cubicBezTo>
                  <a:cubicBezTo>
                    <a:pt x="167" y="728"/>
                    <a:pt x="200" y="705"/>
                    <a:pt x="200" y="681"/>
                  </a:cubicBezTo>
                  <a:cubicBezTo>
                    <a:pt x="300" y="581"/>
                    <a:pt x="701" y="114"/>
                    <a:pt x="434" y="14"/>
                  </a:cubicBezTo>
                  <a:cubicBezTo>
                    <a:pt x="407" y="5"/>
                    <a:pt x="383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7"/>
            <p:cNvSpPr/>
            <p:nvPr/>
          </p:nvSpPr>
          <p:spPr>
            <a:xfrm>
              <a:off x="2457750" y="1452150"/>
              <a:ext cx="15875" cy="15200"/>
            </a:xfrm>
            <a:custGeom>
              <a:avLst/>
              <a:gdLst/>
              <a:ahLst/>
              <a:cxnLst/>
              <a:rect l="l" t="t" r="r" b="b"/>
              <a:pathLst>
                <a:path w="635" h="608" extrusionOk="0">
                  <a:moveTo>
                    <a:pt x="470" y="0"/>
                  </a:moveTo>
                  <a:cubicBezTo>
                    <a:pt x="399" y="0"/>
                    <a:pt x="292" y="78"/>
                    <a:pt x="234" y="107"/>
                  </a:cubicBezTo>
                  <a:cubicBezTo>
                    <a:pt x="168" y="141"/>
                    <a:pt x="68" y="207"/>
                    <a:pt x="1" y="307"/>
                  </a:cubicBezTo>
                  <a:cubicBezTo>
                    <a:pt x="1" y="314"/>
                    <a:pt x="4" y="317"/>
                    <a:pt x="8" y="317"/>
                  </a:cubicBezTo>
                  <a:cubicBezTo>
                    <a:pt x="25" y="317"/>
                    <a:pt x="68" y="274"/>
                    <a:pt x="68" y="274"/>
                  </a:cubicBezTo>
                  <a:cubicBezTo>
                    <a:pt x="134" y="174"/>
                    <a:pt x="268" y="74"/>
                    <a:pt x="401" y="74"/>
                  </a:cubicBezTo>
                  <a:cubicBezTo>
                    <a:pt x="501" y="74"/>
                    <a:pt x="501" y="174"/>
                    <a:pt x="501" y="241"/>
                  </a:cubicBezTo>
                  <a:cubicBezTo>
                    <a:pt x="435" y="407"/>
                    <a:pt x="334" y="507"/>
                    <a:pt x="234" y="608"/>
                  </a:cubicBezTo>
                  <a:lnTo>
                    <a:pt x="268" y="608"/>
                  </a:lnTo>
                  <a:cubicBezTo>
                    <a:pt x="368" y="507"/>
                    <a:pt x="435" y="407"/>
                    <a:pt x="501" y="307"/>
                  </a:cubicBezTo>
                  <a:cubicBezTo>
                    <a:pt x="535" y="241"/>
                    <a:pt x="635" y="74"/>
                    <a:pt x="501" y="7"/>
                  </a:cubicBezTo>
                  <a:cubicBezTo>
                    <a:pt x="492" y="2"/>
                    <a:pt x="481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7"/>
            <p:cNvSpPr/>
            <p:nvPr/>
          </p:nvSpPr>
          <p:spPr>
            <a:xfrm>
              <a:off x="2413550" y="1417850"/>
              <a:ext cx="37800" cy="30325"/>
            </a:xfrm>
            <a:custGeom>
              <a:avLst/>
              <a:gdLst/>
              <a:ahLst/>
              <a:cxnLst/>
              <a:rect l="l" t="t" r="r" b="b"/>
              <a:pathLst>
                <a:path w="1512" h="1213" extrusionOk="0">
                  <a:moveTo>
                    <a:pt x="1267" y="1"/>
                  </a:moveTo>
                  <a:cubicBezTo>
                    <a:pt x="1248" y="1"/>
                    <a:pt x="1226" y="4"/>
                    <a:pt x="1202" y="11"/>
                  </a:cubicBezTo>
                  <a:cubicBezTo>
                    <a:pt x="1035" y="45"/>
                    <a:pt x="868" y="278"/>
                    <a:pt x="835" y="445"/>
                  </a:cubicBezTo>
                  <a:cubicBezTo>
                    <a:pt x="868" y="345"/>
                    <a:pt x="935" y="245"/>
                    <a:pt x="1002" y="178"/>
                  </a:cubicBezTo>
                  <a:cubicBezTo>
                    <a:pt x="1068" y="95"/>
                    <a:pt x="1152" y="45"/>
                    <a:pt x="1218" y="45"/>
                  </a:cubicBezTo>
                  <a:cubicBezTo>
                    <a:pt x="1285" y="45"/>
                    <a:pt x="1335" y="95"/>
                    <a:pt x="1335" y="212"/>
                  </a:cubicBezTo>
                  <a:cubicBezTo>
                    <a:pt x="1335" y="378"/>
                    <a:pt x="1269" y="545"/>
                    <a:pt x="1235" y="745"/>
                  </a:cubicBezTo>
                  <a:cubicBezTo>
                    <a:pt x="1235" y="745"/>
                    <a:pt x="1269" y="712"/>
                    <a:pt x="1302" y="679"/>
                  </a:cubicBezTo>
                  <a:cubicBezTo>
                    <a:pt x="1364" y="555"/>
                    <a:pt x="1512" y="1"/>
                    <a:pt x="1267" y="1"/>
                  </a:cubicBezTo>
                  <a:close/>
                  <a:moveTo>
                    <a:pt x="598" y="176"/>
                  </a:moveTo>
                  <a:cubicBezTo>
                    <a:pt x="539" y="176"/>
                    <a:pt x="472" y="198"/>
                    <a:pt x="401" y="245"/>
                  </a:cubicBezTo>
                  <a:cubicBezTo>
                    <a:pt x="101" y="412"/>
                    <a:pt x="1" y="912"/>
                    <a:pt x="201" y="1212"/>
                  </a:cubicBezTo>
                  <a:cubicBezTo>
                    <a:pt x="201" y="1212"/>
                    <a:pt x="268" y="1179"/>
                    <a:pt x="234" y="1179"/>
                  </a:cubicBezTo>
                  <a:cubicBezTo>
                    <a:pt x="201" y="1012"/>
                    <a:pt x="168" y="845"/>
                    <a:pt x="201" y="679"/>
                  </a:cubicBezTo>
                  <a:cubicBezTo>
                    <a:pt x="229" y="514"/>
                    <a:pt x="324" y="236"/>
                    <a:pt x="487" y="236"/>
                  </a:cubicBezTo>
                  <a:cubicBezTo>
                    <a:pt x="522" y="236"/>
                    <a:pt x="560" y="249"/>
                    <a:pt x="601" y="278"/>
                  </a:cubicBezTo>
                  <a:cubicBezTo>
                    <a:pt x="735" y="378"/>
                    <a:pt x="735" y="545"/>
                    <a:pt x="701" y="679"/>
                  </a:cubicBezTo>
                  <a:cubicBezTo>
                    <a:pt x="701" y="845"/>
                    <a:pt x="668" y="1012"/>
                    <a:pt x="635" y="1179"/>
                  </a:cubicBezTo>
                  <a:cubicBezTo>
                    <a:pt x="635" y="1179"/>
                    <a:pt x="701" y="1146"/>
                    <a:pt x="701" y="1112"/>
                  </a:cubicBezTo>
                  <a:cubicBezTo>
                    <a:pt x="768" y="912"/>
                    <a:pt x="835" y="679"/>
                    <a:pt x="835" y="478"/>
                  </a:cubicBezTo>
                  <a:cubicBezTo>
                    <a:pt x="835" y="478"/>
                    <a:pt x="835" y="445"/>
                    <a:pt x="835" y="445"/>
                  </a:cubicBezTo>
                  <a:cubicBezTo>
                    <a:pt x="835" y="412"/>
                    <a:pt x="835" y="412"/>
                    <a:pt x="835" y="378"/>
                  </a:cubicBezTo>
                  <a:cubicBezTo>
                    <a:pt x="792" y="249"/>
                    <a:pt x="707" y="176"/>
                    <a:pt x="598" y="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7"/>
            <p:cNvSpPr/>
            <p:nvPr/>
          </p:nvSpPr>
          <p:spPr>
            <a:xfrm>
              <a:off x="2454425" y="1424800"/>
              <a:ext cx="9200" cy="17525"/>
            </a:xfrm>
            <a:custGeom>
              <a:avLst/>
              <a:gdLst/>
              <a:ahLst/>
              <a:cxnLst/>
              <a:rect l="l" t="t" r="r" b="b"/>
              <a:pathLst>
                <a:path w="368" h="701" extrusionOk="0">
                  <a:moveTo>
                    <a:pt x="334" y="0"/>
                  </a:moveTo>
                  <a:cubicBezTo>
                    <a:pt x="234" y="34"/>
                    <a:pt x="134" y="67"/>
                    <a:pt x="34" y="134"/>
                  </a:cubicBezTo>
                  <a:cubicBezTo>
                    <a:pt x="34" y="134"/>
                    <a:pt x="13" y="155"/>
                    <a:pt x="0" y="167"/>
                  </a:cubicBezTo>
                  <a:lnTo>
                    <a:pt x="0" y="167"/>
                  </a:lnTo>
                  <a:cubicBezTo>
                    <a:pt x="30" y="167"/>
                    <a:pt x="165" y="62"/>
                    <a:pt x="242" y="62"/>
                  </a:cubicBezTo>
                  <a:cubicBezTo>
                    <a:pt x="251" y="62"/>
                    <a:pt x="260" y="63"/>
                    <a:pt x="267" y="67"/>
                  </a:cubicBezTo>
                  <a:cubicBezTo>
                    <a:pt x="334" y="67"/>
                    <a:pt x="267" y="267"/>
                    <a:pt x="267" y="301"/>
                  </a:cubicBezTo>
                  <a:cubicBezTo>
                    <a:pt x="234" y="467"/>
                    <a:pt x="167" y="601"/>
                    <a:pt x="101" y="701"/>
                  </a:cubicBezTo>
                  <a:cubicBezTo>
                    <a:pt x="101" y="701"/>
                    <a:pt x="134" y="701"/>
                    <a:pt x="167" y="667"/>
                  </a:cubicBezTo>
                  <a:cubicBezTo>
                    <a:pt x="334" y="467"/>
                    <a:pt x="367" y="234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7"/>
            <p:cNvSpPr/>
            <p:nvPr/>
          </p:nvSpPr>
          <p:spPr>
            <a:xfrm>
              <a:off x="2462775" y="1430500"/>
              <a:ext cx="19950" cy="20175"/>
            </a:xfrm>
            <a:custGeom>
              <a:avLst/>
              <a:gdLst/>
              <a:ahLst/>
              <a:cxnLst/>
              <a:rect l="l" t="t" r="r" b="b"/>
              <a:pathLst>
                <a:path w="798" h="807" extrusionOk="0">
                  <a:moveTo>
                    <a:pt x="648" y="1"/>
                  </a:moveTo>
                  <a:cubicBezTo>
                    <a:pt x="634" y="1"/>
                    <a:pt x="618" y="2"/>
                    <a:pt x="600" y="6"/>
                  </a:cubicBezTo>
                  <a:cubicBezTo>
                    <a:pt x="334" y="73"/>
                    <a:pt x="133" y="339"/>
                    <a:pt x="0" y="540"/>
                  </a:cubicBezTo>
                  <a:cubicBezTo>
                    <a:pt x="0" y="540"/>
                    <a:pt x="33" y="506"/>
                    <a:pt x="67" y="506"/>
                  </a:cubicBezTo>
                  <a:cubicBezTo>
                    <a:pt x="167" y="373"/>
                    <a:pt x="367" y="73"/>
                    <a:pt x="534" y="73"/>
                  </a:cubicBezTo>
                  <a:cubicBezTo>
                    <a:pt x="551" y="68"/>
                    <a:pt x="568" y="66"/>
                    <a:pt x="583" y="66"/>
                  </a:cubicBezTo>
                  <a:cubicBezTo>
                    <a:pt x="683" y="66"/>
                    <a:pt x="729" y="157"/>
                    <a:pt x="701" y="273"/>
                  </a:cubicBezTo>
                  <a:cubicBezTo>
                    <a:pt x="667" y="473"/>
                    <a:pt x="534" y="640"/>
                    <a:pt x="434" y="806"/>
                  </a:cubicBezTo>
                  <a:cubicBezTo>
                    <a:pt x="434" y="806"/>
                    <a:pt x="467" y="773"/>
                    <a:pt x="467" y="773"/>
                  </a:cubicBezTo>
                  <a:cubicBezTo>
                    <a:pt x="600" y="640"/>
                    <a:pt x="734" y="473"/>
                    <a:pt x="767" y="273"/>
                  </a:cubicBezTo>
                  <a:cubicBezTo>
                    <a:pt x="797" y="123"/>
                    <a:pt x="773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7"/>
            <p:cNvSpPr/>
            <p:nvPr/>
          </p:nvSpPr>
          <p:spPr>
            <a:xfrm>
              <a:off x="2427750" y="1399775"/>
              <a:ext cx="18350" cy="24200"/>
            </a:xfrm>
            <a:custGeom>
              <a:avLst/>
              <a:gdLst/>
              <a:ahLst/>
              <a:cxnLst/>
              <a:rect l="l" t="t" r="r" b="b"/>
              <a:pathLst>
                <a:path w="734" h="968" extrusionOk="0">
                  <a:moveTo>
                    <a:pt x="531" y="1"/>
                  </a:moveTo>
                  <a:cubicBezTo>
                    <a:pt x="500" y="1"/>
                    <a:pt x="467" y="12"/>
                    <a:pt x="434" y="34"/>
                  </a:cubicBezTo>
                  <a:cubicBezTo>
                    <a:pt x="167" y="234"/>
                    <a:pt x="0" y="668"/>
                    <a:pt x="67" y="968"/>
                  </a:cubicBezTo>
                  <a:cubicBezTo>
                    <a:pt x="67" y="968"/>
                    <a:pt x="100" y="968"/>
                    <a:pt x="100" y="935"/>
                  </a:cubicBezTo>
                  <a:cubicBezTo>
                    <a:pt x="100" y="801"/>
                    <a:pt x="133" y="668"/>
                    <a:pt x="167" y="568"/>
                  </a:cubicBezTo>
                  <a:cubicBezTo>
                    <a:pt x="167" y="477"/>
                    <a:pt x="305" y="54"/>
                    <a:pt x="455" y="54"/>
                  </a:cubicBezTo>
                  <a:cubicBezTo>
                    <a:pt x="470" y="54"/>
                    <a:pt x="485" y="58"/>
                    <a:pt x="500" y="67"/>
                  </a:cubicBezTo>
                  <a:cubicBezTo>
                    <a:pt x="701" y="201"/>
                    <a:pt x="567" y="601"/>
                    <a:pt x="534" y="768"/>
                  </a:cubicBezTo>
                  <a:cubicBezTo>
                    <a:pt x="534" y="768"/>
                    <a:pt x="567" y="768"/>
                    <a:pt x="600" y="734"/>
                  </a:cubicBezTo>
                  <a:cubicBezTo>
                    <a:pt x="667" y="568"/>
                    <a:pt x="734" y="301"/>
                    <a:pt x="667" y="134"/>
                  </a:cubicBezTo>
                  <a:cubicBezTo>
                    <a:pt x="645" y="45"/>
                    <a:pt x="593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7"/>
            <p:cNvSpPr/>
            <p:nvPr/>
          </p:nvSpPr>
          <p:spPr>
            <a:xfrm>
              <a:off x="2401050" y="1405950"/>
              <a:ext cx="28250" cy="19700"/>
            </a:xfrm>
            <a:custGeom>
              <a:avLst/>
              <a:gdLst/>
              <a:ahLst/>
              <a:cxnLst/>
              <a:rect l="l" t="t" r="r" b="b"/>
              <a:pathLst>
                <a:path w="1130" h="788" extrusionOk="0">
                  <a:moveTo>
                    <a:pt x="885" y="1"/>
                  </a:moveTo>
                  <a:cubicBezTo>
                    <a:pt x="842" y="1"/>
                    <a:pt x="793" y="17"/>
                    <a:pt x="734" y="54"/>
                  </a:cubicBezTo>
                  <a:cubicBezTo>
                    <a:pt x="601" y="121"/>
                    <a:pt x="501" y="321"/>
                    <a:pt x="501" y="521"/>
                  </a:cubicBezTo>
                  <a:cubicBezTo>
                    <a:pt x="475" y="389"/>
                    <a:pt x="407" y="257"/>
                    <a:pt x="297" y="257"/>
                  </a:cubicBezTo>
                  <a:cubicBezTo>
                    <a:pt x="268" y="257"/>
                    <a:pt x="236" y="266"/>
                    <a:pt x="201" y="287"/>
                  </a:cubicBezTo>
                  <a:cubicBezTo>
                    <a:pt x="34" y="387"/>
                    <a:pt x="1" y="588"/>
                    <a:pt x="67" y="754"/>
                  </a:cubicBezTo>
                  <a:cubicBezTo>
                    <a:pt x="77" y="764"/>
                    <a:pt x="87" y="768"/>
                    <a:pt x="96" y="768"/>
                  </a:cubicBezTo>
                  <a:cubicBezTo>
                    <a:pt x="117" y="768"/>
                    <a:pt x="134" y="745"/>
                    <a:pt x="134" y="721"/>
                  </a:cubicBezTo>
                  <a:cubicBezTo>
                    <a:pt x="106" y="665"/>
                    <a:pt x="78" y="307"/>
                    <a:pt x="206" y="307"/>
                  </a:cubicBezTo>
                  <a:cubicBezTo>
                    <a:pt x="231" y="307"/>
                    <a:pt x="262" y="321"/>
                    <a:pt x="301" y="354"/>
                  </a:cubicBezTo>
                  <a:cubicBezTo>
                    <a:pt x="401" y="454"/>
                    <a:pt x="401" y="621"/>
                    <a:pt x="468" y="754"/>
                  </a:cubicBezTo>
                  <a:cubicBezTo>
                    <a:pt x="468" y="754"/>
                    <a:pt x="501" y="754"/>
                    <a:pt x="534" y="721"/>
                  </a:cubicBezTo>
                  <a:cubicBezTo>
                    <a:pt x="534" y="754"/>
                    <a:pt x="534" y="754"/>
                    <a:pt x="534" y="788"/>
                  </a:cubicBezTo>
                  <a:cubicBezTo>
                    <a:pt x="534" y="788"/>
                    <a:pt x="568" y="754"/>
                    <a:pt x="568" y="754"/>
                  </a:cubicBezTo>
                  <a:cubicBezTo>
                    <a:pt x="598" y="632"/>
                    <a:pt x="573" y="37"/>
                    <a:pt x="797" y="37"/>
                  </a:cubicBezTo>
                  <a:cubicBezTo>
                    <a:pt x="819" y="37"/>
                    <a:pt x="842" y="42"/>
                    <a:pt x="868" y="54"/>
                  </a:cubicBezTo>
                  <a:cubicBezTo>
                    <a:pt x="1068" y="154"/>
                    <a:pt x="1068" y="487"/>
                    <a:pt x="1068" y="654"/>
                  </a:cubicBezTo>
                  <a:cubicBezTo>
                    <a:pt x="1068" y="654"/>
                    <a:pt x="1101" y="621"/>
                    <a:pt x="1101" y="621"/>
                  </a:cubicBezTo>
                  <a:cubicBezTo>
                    <a:pt x="1129" y="452"/>
                    <a:pt x="1110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7"/>
            <p:cNvSpPr/>
            <p:nvPr/>
          </p:nvSpPr>
          <p:spPr>
            <a:xfrm>
              <a:off x="2409400" y="14339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7"/>
            <p:cNvSpPr/>
            <p:nvPr/>
          </p:nvSpPr>
          <p:spPr>
            <a:xfrm>
              <a:off x="2401050" y="1393450"/>
              <a:ext cx="16700" cy="19225"/>
            </a:xfrm>
            <a:custGeom>
              <a:avLst/>
              <a:gdLst/>
              <a:ahLst/>
              <a:cxnLst/>
              <a:rect l="l" t="t" r="r" b="b"/>
              <a:pathLst>
                <a:path w="668" h="769" extrusionOk="0">
                  <a:moveTo>
                    <a:pt x="478" y="1"/>
                  </a:moveTo>
                  <a:cubicBezTo>
                    <a:pt x="428" y="1"/>
                    <a:pt x="375" y="33"/>
                    <a:pt x="334" y="53"/>
                  </a:cubicBezTo>
                  <a:cubicBezTo>
                    <a:pt x="134" y="220"/>
                    <a:pt x="1" y="520"/>
                    <a:pt x="101" y="754"/>
                  </a:cubicBezTo>
                  <a:cubicBezTo>
                    <a:pt x="101" y="765"/>
                    <a:pt x="104" y="769"/>
                    <a:pt x="109" y="769"/>
                  </a:cubicBezTo>
                  <a:cubicBezTo>
                    <a:pt x="119" y="769"/>
                    <a:pt x="134" y="754"/>
                    <a:pt x="134" y="754"/>
                  </a:cubicBezTo>
                  <a:cubicBezTo>
                    <a:pt x="167" y="520"/>
                    <a:pt x="134" y="220"/>
                    <a:pt x="334" y="87"/>
                  </a:cubicBezTo>
                  <a:cubicBezTo>
                    <a:pt x="367" y="70"/>
                    <a:pt x="396" y="63"/>
                    <a:pt x="421" y="63"/>
                  </a:cubicBezTo>
                  <a:cubicBezTo>
                    <a:pt x="601" y="63"/>
                    <a:pt x="601" y="437"/>
                    <a:pt x="601" y="554"/>
                  </a:cubicBezTo>
                  <a:cubicBezTo>
                    <a:pt x="601" y="520"/>
                    <a:pt x="634" y="520"/>
                    <a:pt x="634" y="520"/>
                  </a:cubicBezTo>
                  <a:cubicBezTo>
                    <a:pt x="634" y="387"/>
                    <a:pt x="668" y="154"/>
                    <a:pt x="568" y="53"/>
                  </a:cubicBezTo>
                  <a:cubicBezTo>
                    <a:pt x="541" y="14"/>
                    <a:pt x="510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7"/>
            <p:cNvSpPr/>
            <p:nvPr/>
          </p:nvSpPr>
          <p:spPr>
            <a:xfrm>
              <a:off x="2422725" y="1403125"/>
              <a:ext cx="7550" cy="3350"/>
            </a:xfrm>
            <a:custGeom>
              <a:avLst/>
              <a:gdLst/>
              <a:ahLst/>
              <a:cxnLst/>
              <a:rect l="l" t="t" r="r" b="b"/>
              <a:pathLst>
                <a:path w="302" h="134" extrusionOk="0">
                  <a:moveTo>
                    <a:pt x="68" y="0"/>
                  </a:moveTo>
                  <a:cubicBezTo>
                    <a:pt x="68" y="0"/>
                    <a:pt x="1" y="67"/>
                    <a:pt x="1" y="67"/>
                  </a:cubicBezTo>
                  <a:cubicBezTo>
                    <a:pt x="68" y="67"/>
                    <a:pt x="101" y="67"/>
                    <a:pt x="168" y="100"/>
                  </a:cubicBezTo>
                  <a:cubicBezTo>
                    <a:pt x="201" y="133"/>
                    <a:pt x="234" y="133"/>
                    <a:pt x="268" y="133"/>
                  </a:cubicBezTo>
                  <a:cubicBezTo>
                    <a:pt x="268" y="133"/>
                    <a:pt x="301" y="133"/>
                    <a:pt x="301" y="100"/>
                  </a:cubicBezTo>
                  <a:cubicBezTo>
                    <a:pt x="268" y="33"/>
                    <a:pt x="13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7"/>
            <p:cNvSpPr/>
            <p:nvPr/>
          </p:nvSpPr>
          <p:spPr>
            <a:xfrm>
              <a:off x="2436900" y="1487175"/>
              <a:ext cx="20625" cy="15200"/>
            </a:xfrm>
            <a:custGeom>
              <a:avLst/>
              <a:gdLst/>
              <a:ahLst/>
              <a:cxnLst/>
              <a:rect l="l" t="t" r="r" b="b"/>
              <a:pathLst>
                <a:path w="825" h="608" extrusionOk="0">
                  <a:moveTo>
                    <a:pt x="660" y="1"/>
                  </a:moveTo>
                  <a:cubicBezTo>
                    <a:pt x="471" y="1"/>
                    <a:pt x="155" y="130"/>
                    <a:pt x="68" y="174"/>
                  </a:cubicBezTo>
                  <a:cubicBezTo>
                    <a:pt x="68" y="174"/>
                    <a:pt x="1" y="241"/>
                    <a:pt x="34" y="241"/>
                  </a:cubicBezTo>
                  <a:cubicBezTo>
                    <a:pt x="201" y="141"/>
                    <a:pt x="435" y="40"/>
                    <a:pt x="601" y="40"/>
                  </a:cubicBezTo>
                  <a:cubicBezTo>
                    <a:pt x="768" y="74"/>
                    <a:pt x="735" y="174"/>
                    <a:pt x="668" y="274"/>
                  </a:cubicBezTo>
                  <a:cubicBezTo>
                    <a:pt x="568" y="407"/>
                    <a:pt x="368" y="474"/>
                    <a:pt x="201" y="574"/>
                  </a:cubicBezTo>
                  <a:cubicBezTo>
                    <a:pt x="201" y="574"/>
                    <a:pt x="168" y="608"/>
                    <a:pt x="168" y="608"/>
                  </a:cubicBezTo>
                  <a:cubicBezTo>
                    <a:pt x="301" y="541"/>
                    <a:pt x="468" y="474"/>
                    <a:pt x="568" y="374"/>
                  </a:cubicBezTo>
                  <a:cubicBezTo>
                    <a:pt x="635" y="307"/>
                    <a:pt x="768" y="241"/>
                    <a:pt x="802" y="141"/>
                  </a:cubicBezTo>
                  <a:cubicBezTo>
                    <a:pt x="825" y="37"/>
                    <a:pt x="760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7"/>
            <p:cNvSpPr/>
            <p:nvPr/>
          </p:nvSpPr>
          <p:spPr>
            <a:xfrm>
              <a:off x="2451100" y="1496725"/>
              <a:ext cx="13350" cy="12325"/>
            </a:xfrm>
            <a:custGeom>
              <a:avLst/>
              <a:gdLst/>
              <a:ahLst/>
              <a:cxnLst/>
              <a:rect l="l" t="t" r="r" b="b"/>
              <a:pathLst>
                <a:path w="534" h="493" extrusionOk="0">
                  <a:moveTo>
                    <a:pt x="284" y="0"/>
                  </a:moveTo>
                  <a:cubicBezTo>
                    <a:pt x="234" y="0"/>
                    <a:pt x="183" y="9"/>
                    <a:pt x="133" y="25"/>
                  </a:cubicBezTo>
                  <a:cubicBezTo>
                    <a:pt x="100" y="25"/>
                    <a:pt x="67" y="59"/>
                    <a:pt x="67" y="59"/>
                  </a:cubicBezTo>
                  <a:cubicBezTo>
                    <a:pt x="33" y="59"/>
                    <a:pt x="0" y="92"/>
                    <a:pt x="33" y="92"/>
                  </a:cubicBezTo>
                  <a:cubicBezTo>
                    <a:pt x="133" y="92"/>
                    <a:pt x="267" y="92"/>
                    <a:pt x="367" y="125"/>
                  </a:cubicBezTo>
                  <a:cubicBezTo>
                    <a:pt x="434" y="192"/>
                    <a:pt x="400" y="226"/>
                    <a:pt x="367" y="292"/>
                  </a:cubicBezTo>
                  <a:cubicBezTo>
                    <a:pt x="300" y="359"/>
                    <a:pt x="200" y="392"/>
                    <a:pt x="133" y="426"/>
                  </a:cubicBezTo>
                  <a:cubicBezTo>
                    <a:pt x="100" y="426"/>
                    <a:pt x="33" y="492"/>
                    <a:pt x="67" y="492"/>
                  </a:cubicBezTo>
                  <a:cubicBezTo>
                    <a:pt x="133" y="492"/>
                    <a:pt x="234" y="426"/>
                    <a:pt x="300" y="392"/>
                  </a:cubicBezTo>
                  <a:cubicBezTo>
                    <a:pt x="367" y="326"/>
                    <a:pt x="434" y="259"/>
                    <a:pt x="467" y="192"/>
                  </a:cubicBezTo>
                  <a:cubicBezTo>
                    <a:pt x="534" y="125"/>
                    <a:pt x="534" y="59"/>
                    <a:pt x="434" y="25"/>
                  </a:cubicBezTo>
                  <a:cubicBezTo>
                    <a:pt x="384" y="9"/>
                    <a:pt x="334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7"/>
            <p:cNvSpPr/>
            <p:nvPr/>
          </p:nvSpPr>
          <p:spPr>
            <a:xfrm>
              <a:off x="2456550" y="1484850"/>
              <a:ext cx="20425" cy="13350"/>
            </a:xfrm>
            <a:custGeom>
              <a:avLst/>
              <a:gdLst/>
              <a:ahLst/>
              <a:cxnLst/>
              <a:rect l="l" t="t" r="r" b="b"/>
              <a:pathLst>
                <a:path w="817" h="534" extrusionOk="0">
                  <a:moveTo>
                    <a:pt x="70" y="147"/>
                  </a:moveTo>
                  <a:cubicBezTo>
                    <a:pt x="50" y="152"/>
                    <a:pt x="32" y="159"/>
                    <a:pt x="16" y="167"/>
                  </a:cubicBezTo>
                  <a:cubicBezTo>
                    <a:pt x="4" y="189"/>
                    <a:pt x="1" y="196"/>
                    <a:pt x="2" y="196"/>
                  </a:cubicBezTo>
                  <a:cubicBezTo>
                    <a:pt x="4" y="196"/>
                    <a:pt x="27" y="167"/>
                    <a:pt x="49" y="167"/>
                  </a:cubicBezTo>
                  <a:cubicBezTo>
                    <a:pt x="56" y="160"/>
                    <a:pt x="63" y="153"/>
                    <a:pt x="70" y="147"/>
                  </a:cubicBezTo>
                  <a:close/>
                  <a:moveTo>
                    <a:pt x="578" y="0"/>
                  </a:moveTo>
                  <a:cubicBezTo>
                    <a:pt x="499" y="0"/>
                    <a:pt x="416" y="17"/>
                    <a:pt x="382" y="33"/>
                  </a:cubicBezTo>
                  <a:cubicBezTo>
                    <a:pt x="258" y="64"/>
                    <a:pt x="163" y="67"/>
                    <a:pt x="70" y="147"/>
                  </a:cubicBezTo>
                  <a:lnTo>
                    <a:pt x="70" y="147"/>
                  </a:lnTo>
                  <a:cubicBezTo>
                    <a:pt x="130" y="131"/>
                    <a:pt x="199" y="125"/>
                    <a:pt x="249" y="100"/>
                  </a:cubicBezTo>
                  <a:cubicBezTo>
                    <a:pt x="349" y="100"/>
                    <a:pt x="416" y="100"/>
                    <a:pt x="483" y="67"/>
                  </a:cubicBezTo>
                  <a:cubicBezTo>
                    <a:pt x="549" y="67"/>
                    <a:pt x="683" y="67"/>
                    <a:pt x="683" y="167"/>
                  </a:cubicBezTo>
                  <a:cubicBezTo>
                    <a:pt x="683" y="300"/>
                    <a:pt x="516" y="434"/>
                    <a:pt x="416" y="467"/>
                  </a:cubicBezTo>
                  <a:cubicBezTo>
                    <a:pt x="382" y="467"/>
                    <a:pt x="349" y="534"/>
                    <a:pt x="349" y="534"/>
                  </a:cubicBezTo>
                  <a:cubicBezTo>
                    <a:pt x="449" y="500"/>
                    <a:pt x="549" y="434"/>
                    <a:pt x="616" y="367"/>
                  </a:cubicBezTo>
                  <a:cubicBezTo>
                    <a:pt x="683" y="300"/>
                    <a:pt x="816" y="133"/>
                    <a:pt x="749" y="67"/>
                  </a:cubicBezTo>
                  <a:cubicBezTo>
                    <a:pt x="733" y="17"/>
                    <a:pt x="658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7"/>
            <p:cNvSpPr/>
            <p:nvPr/>
          </p:nvSpPr>
          <p:spPr>
            <a:xfrm>
              <a:off x="2457750" y="1470525"/>
              <a:ext cx="29225" cy="16000"/>
            </a:xfrm>
            <a:custGeom>
              <a:avLst/>
              <a:gdLst/>
              <a:ahLst/>
              <a:cxnLst/>
              <a:rect l="l" t="t" r="r" b="b"/>
              <a:pathLst>
                <a:path w="1169" h="640" extrusionOk="0">
                  <a:moveTo>
                    <a:pt x="358" y="1"/>
                  </a:moveTo>
                  <a:cubicBezTo>
                    <a:pt x="300" y="1"/>
                    <a:pt x="240" y="20"/>
                    <a:pt x="201" y="39"/>
                  </a:cubicBezTo>
                  <a:cubicBezTo>
                    <a:pt x="168" y="39"/>
                    <a:pt x="134" y="106"/>
                    <a:pt x="134" y="106"/>
                  </a:cubicBezTo>
                  <a:cubicBezTo>
                    <a:pt x="179" y="91"/>
                    <a:pt x="244" y="76"/>
                    <a:pt x="299" y="76"/>
                  </a:cubicBezTo>
                  <a:cubicBezTo>
                    <a:pt x="367" y="76"/>
                    <a:pt x="420" y="99"/>
                    <a:pt x="401" y="173"/>
                  </a:cubicBezTo>
                  <a:cubicBezTo>
                    <a:pt x="368" y="373"/>
                    <a:pt x="201" y="473"/>
                    <a:pt x="68" y="573"/>
                  </a:cubicBezTo>
                  <a:cubicBezTo>
                    <a:pt x="68" y="573"/>
                    <a:pt x="1" y="606"/>
                    <a:pt x="34" y="606"/>
                  </a:cubicBezTo>
                  <a:cubicBezTo>
                    <a:pt x="201" y="506"/>
                    <a:pt x="334" y="406"/>
                    <a:pt x="435" y="239"/>
                  </a:cubicBezTo>
                  <a:cubicBezTo>
                    <a:pt x="468" y="239"/>
                    <a:pt x="468" y="206"/>
                    <a:pt x="501" y="173"/>
                  </a:cubicBezTo>
                  <a:cubicBezTo>
                    <a:pt x="635" y="106"/>
                    <a:pt x="768" y="73"/>
                    <a:pt x="902" y="73"/>
                  </a:cubicBezTo>
                  <a:cubicBezTo>
                    <a:pt x="1002" y="106"/>
                    <a:pt x="1102" y="139"/>
                    <a:pt x="1035" y="273"/>
                  </a:cubicBezTo>
                  <a:cubicBezTo>
                    <a:pt x="1002" y="406"/>
                    <a:pt x="801" y="540"/>
                    <a:pt x="668" y="606"/>
                  </a:cubicBezTo>
                  <a:cubicBezTo>
                    <a:pt x="668" y="606"/>
                    <a:pt x="635" y="640"/>
                    <a:pt x="635" y="640"/>
                  </a:cubicBezTo>
                  <a:cubicBezTo>
                    <a:pt x="735" y="606"/>
                    <a:pt x="835" y="540"/>
                    <a:pt x="935" y="440"/>
                  </a:cubicBezTo>
                  <a:cubicBezTo>
                    <a:pt x="1002" y="373"/>
                    <a:pt x="1168" y="239"/>
                    <a:pt x="1168" y="139"/>
                  </a:cubicBezTo>
                  <a:cubicBezTo>
                    <a:pt x="1168" y="6"/>
                    <a:pt x="968" y="6"/>
                    <a:pt x="868" y="6"/>
                  </a:cubicBezTo>
                  <a:cubicBezTo>
                    <a:pt x="735" y="6"/>
                    <a:pt x="635" y="73"/>
                    <a:pt x="501" y="139"/>
                  </a:cubicBezTo>
                  <a:cubicBezTo>
                    <a:pt x="501" y="106"/>
                    <a:pt x="501" y="73"/>
                    <a:pt x="468" y="39"/>
                  </a:cubicBezTo>
                  <a:cubicBezTo>
                    <a:pt x="440" y="11"/>
                    <a:pt x="400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7"/>
            <p:cNvSpPr/>
            <p:nvPr/>
          </p:nvSpPr>
          <p:spPr>
            <a:xfrm>
              <a:off x="2471925" y="1483025"/>
              <a:ext cx="25050" cy="29075"/>
            </a:xfrm>
            <a:custGeom>
              <a:avLst/>
              <a:gdLst/>
              <a:ahLst/>
              <a:cxnLst/>
              <a:rect l="l" t="t" r="r" b="b"/>
              <a:pathLst>
                <a:path w="1002" h="1163" extrusionOk="0">
                  <a:moveTo>
                    <a:pt x="628" y="1"/>
                  </a:moveTo>
                  <a:cubicBezTo>
                    <a:pt x="557" y="1"/>
                    <a:pt x="488" y="6"/>
                    <a:pt x="435" y="6"/>
                  </a:cubicBezTo>
                  <a:cubicBezTo>
                    <a:pt x="401" y="6"/>
                    <a:pt x="335" y="73"/>
                    <a:pt x="335" y="73"/>
                  </a:cubicBezTo>
                  <a:cubicBezTo>
                    <a:pt x="379" y="73"/>
                    <a:pt x="438" y="69"/>
                    <a:pt x="500" y="69"/>
                  </a:cubicBezTo>
                  <a:cubicBezTo>
                    <a:pt x="624" y="69"/>
                    <a:pt x="757" y="84"/>
                    <a:pt x="802" y="173"/>
                  </a:cubicBezTo>
                  <a:cubicBezTo>
                    <a:pt x="835" y="173"/>
                    <a:pt x="835" y="206"/>
                    <a:pt x="802" y="240"/>
                  </a:cubicBezTo>
                  <a:cubicBezTo>
                    <a:pt x="802" y="307"/>
                    <a:pt x="568" y="473"/>
                    <a:pt x="501" y="507"/>
                  </a:cubicBezTo>
                  <a:cubicBezTo>
                    <a:pt x="401" y="540"/>
                    <a:pt x="268" y="573"/>
                    <a:pt x="168" y="607"/>
                  </a:cubicBezTo>
                  <a:cubicBezTo>
                    <a:pt x="168" y="607"/>
                    <a:pt x="101" y="640"/>
                    <a:pt x="101" y="640"/>
                  </a:cubicBezTo>
                  <a:lnTo>
                    <a:pt x="201" y="640"/>
                  </a:lnTo>
                  <a:cubicBezTo>
                    <a:pt x="168" y="640"/>
                    <a:pt x="101" y="740"/>
                    <a:pt x="101" y="740"/>
                  </a:cubicBezTo>
                  <a:cubicBezTo>
                    <a:pt x="125" y="732"/>
                    <a:pt x="158" y="728"/>
                    <a:pt x="195" y="728"/>
                  </a:cubicBezTo>
                  <a:cubicBezTo>
                    <a:pt x="314" y="728"/>
                    <a:pt x="476" y="772"/>
                    <a:pt x="501" y="874"/>
                  </a:cubicBezTo>
                  <a:cubicBezTo>
                    <a:pt x="527" y="1055"/>
                    <a:pt x="311" y="1075"/>
                    <a:pt x="167" y="1075"/>
                  </a:cubicBezTo>
                  <a:cubicBezTo>
                    <a:pt x="125" y="1075"/>
                    <a:pt x="90" y="1074"/>
                    <a:pt x="68" y="1074"/>
                  </a:cubicBezTo>
                  <a:cubicBezTo>
                    <a:pt x="34" y="1074"/>
                    <a:pt x="1" y="1107"/>
                    <a:pt x="1" y="1107"/>
                  </a:cubicBezTo>
                  <a:cubicBezTo>
                    <a:pt x="50" y="1146"/>
                    <a:pt x="107" y="1162"/>
                    <a:pt x="167" y="1162"/>
                  </a:cubicBezTo>
                  <a:cubicBezTo>
                    <a:pt x="313" y="1162"/>
                    <a:pt x="474" y="1068"/>
                    <a:pt x="568" y="974"/>
                  </a:cubicBezTo>
                  <a:cubicBezTo>
                    <a:pt x="768" y="740"/>
                    <a:pt x="401" y="640"/>
                    <a:pt x="234" y="640"/>
                  </a:cubicBezTo>
                  <a:cubicBezTo>
                    <a:pt x="435" y="607"/>
                    <a:pt x="668" y="473"/>
                    <a:pt x="802" y="340"/>
                  </a:cubicBezTo>
                  <a:cubicBezTo>
                    <a:pt x="868" y="273"/>
                    <a:pt x="1002" y="140"/>
                    <a:pt x="902" y="73"/>
                  </a:cubicBezTo>
                  <a:cubicBezTo>
                    <a:pt x="842" y="13"/>
                    <a:pt x="733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7"/>
            <p:cNvSpPr/>
            <p:nvPr/>
          </p:nvSpPr>
          <p:spPr>
            <a:xfrm>
              <a:off x="2481950" y="1458150"/>
              <a:ext cx="25375" cy="24425"/>
            </a:xfrm>
            <a:custGeom>
              <a:avLst/>
              <a:gdLst/>
              <a:ahLst/>
              <a:cxnLst/>
              <a:rect l="l" t="t" r="r" b="b"/>
              <a:pathLst>
                <a:path w="1015" h="977" extrusionOk="0">
                  <a:moveTo>
                    <a:pt x="501" y="1"/>
                  </a:moveTo>
                  <a:cubicBezTo>
                    <a:pt x="334" y="1"/>
                    <a:pt x="167" y="1"/>
                    <a:pt x="34" y="101"/>
                  </a:cubicBezTo>
                  <a:cubicBezTo>
                    <a:pt x="34" y="101"/>
                    <a:pt x="0" y="134"/>
                    <a:pt x="0" y="134"/>
                  </a:cubicBezTo>
                  <a:cubicBezTo>
                    <a:pt x="34" y="134"/>
                    <a:pt x="134" y="101"/>
                    <a:pt x="200" y="101"/>
                  </a:cubicBezTo>
                  <a:cubicBezTo>
                    <a:pt x="267" y="101"/>
                    <a:pt x="334" y="86"/>
                    <a:pt x="401" y="86"/>
                  </a:cubicBezTo>
                  <a:cubicBezTo>
                    <a:pt x="434" y="86"/>
                    <a:pt x="467" y="90"/>
                    <a:pt x="501" y="101"/>
                  </a:cubicBezTo>
                  <a:cubicBezTo>
                    <a:pt x="534" y="101"/>
                    <a:pt x="567" y="134"/>
                    <a:pt x="601" y="167"/>
                  </a:cubicBezTo>
                  <a:cubicBezTo>
                    <a:pt x="601" y="167"/>
                    <a:pt x="601" y="201"/>
                    <a:pt x="634" y="201"/>
                  </a:cubicBezTo>
                  <a:cubicBezTo>
                    <a:pt x="567" y="267"/>
                    <a:pt x="534" y="301"/>
                    <a:pt x="501" y="368"/>
                  </a:cubicBezTo>
                  <a:cubicBezTo>
                    <a:pt x="401" y="434"/>
                    <a:pt x="267" y="434"/>
                    <a:pt x="167" y="468"/>
                  </a:cubicBezTo>
                  <a:cubicBezTo>
                    <a:pt x="167" y="501"/>
                    <a:pt x="100" y="534"/>
                    <a:pt x="100" y="534"/>
                  </a:cubicBezTo>
                  <a:lnTo>
                    <a:pt x="134" y="534"/>
                  </a:lnTo>
                  <a:lnTo>
                    <a:pt x="100" y="568"/>
                  </a:lnTo>
                  <a:cubicBezTo>
                    <a:pt x="211" y="568"/>
                    <a:pt x="323" y="553"/>
                    <a:pt x="434" y="553"/>
                  </a:cubicBezTo>
                  <a:cubicBezTo>
                    <a:pt x="489" y="553"/>
                    <a:pt x="545" y="557"/>
                    <a:pt x="601" y="568"/>
                  </a:cubicBezTo>
                  <a:cubicBezTo>
                    <a:pt x="667" y="568"/>
                    <a:pt x="834" y="601"/>
                    <a:pt x="834" y="668"/>
                  </a:cubicBezTo>
                  <a:cubicBezTo>
                    <a:pt x="801" y="734"/>
                    <a:pt x="734" y="801"/>
                    <a:pt x="667" y="835"/>
                  </a:cubicBezTo>
                  <a:cubicBezTo>
                    <a:pt x="667" y="868"/>
                    <a:pt x="634" y="868"/>
                    <a:pt x="601" y="868"/>
                  </a:cubicBezTo>
                  <a:cubicBezTo>
                    <a:pt x="567" y="901"/>
                    <a:pt x="501" y="901"/>
                    <a:pt x="467" y="935"/>
                  </a:cubicBezTo>
                  <a:cubicBezTo>
                    <a:pt x="467" y="935"/>
                    <a:pt x="401" y="968"/>
                    <a:pt x="401" y="968"/>
                  </a:cubicBezTo>
                  <a:cubicBezTo>
                    <a:pt x="419" y="974"/>
                    <a:pt x="438" y="977"/>
                    <a:pt x="458" y="977"/>
                  </a:cubicBezTo>
                  <a:cubicBezTo>
                    <a:pt x="547" y="977"/>
                    <a:pt x="646" y="922"/>
                    <a:pt x="701" y="868"/>
                  </a:cubicBezTo>
                  <a:cubicBezTo>
                    <a:pt x="801" y="835"/>
                    <a:pt x="934" y="734"/>
                    <a:pt x="968" y="634"/>
                  </a:cubicBezTo>
                  <a:cubicBezTo>
                    <a:pt x="1015" y="492"/>
                    <a:pt x="810" y="451"/>
                    <a:pt x="604" y="451"/>
                  </a:cubicBezTo>
                  <a:cubicBezTo>
                    <a:pt x="525" y="451"/>
                    <a:pt x="447" y="457"/>
                    <a:pt x="382" y="466"/>
                  </a:cubicBezTo>
                  <a:lnTo>
                    <a:pt x="382" y="466"/>
                  </a:lnTo>
                  <a:cubicBezTo>
                    <a:pt x="410" y="458"/>
                    <a:pt x="439" y="429"/>
                    <a:pt x="467" y="401"/>
                  </a:cubicBezTo>
                  <a:cubicBezTo>
                    <a:pt x="534" y="368"/>
                    <a:pt x="701" y="267"/>
                    <a:pt x="701" y="201"/>
                  </a:cubicBezTo>
                  <a:cubicBezTo>
                    <a:pt x="767" y="67"/>
                    <a:pt x="6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7"/>
            <p:cNvSpPr/>
            <p:nvPr/>
          </p:nvSpPr>
          <p:spPr>
            <a:xfrm>
              <a:off x="2491125" y="1484000"/>
              <a:ext cx="27525" cy="31925"/>
            </a:xfrm>
            <a:custGeom>
              <a:avLst/>
              <a:gdLst/>
              <a:ahLst/>
              <a:cxnLst/>
              <a:rect l="l" t="t" r="r" b="b"/>
              <a:pathLst>
                <a:path w="1101" h="1277" extrusionOk="0">
                  <a:moveTo>
                    <a:pt x="267" y="1"/>
                  </a:moveTo>
                  <a:cubicBezTo>
                    <a:pt x="234" y="1"/>
                    <a:pt x="200" y="67"/>
                    <a:pt x="167" y="67"/>
                  </a:cubicBezTo>
                  <a:cubicBezTo>
                    <a:pt x="334" y="101"/>
                    <a:pt x="601" y="134"/>
                    <a:pt x="734" y="234"/>
                  </a:cubicBezTo>
                  <a:cubicBezTo>
                    <a:pt x="1001" y="534"/>
                    <a:pt x="267" y="634"/>
                    <a:pt x="100" y="634"/>
                  </a:cubicBezTo>
                  <a:cubicBezTo>
                    <a:pt x="67" y="634"/>
                    <a:pt x="0" y="735"/>
                    <a:pt x="0" y="735"/>
                  </a:cubicBezTo>
                  <a:cubicBezTo>
                    <a:pt x="47" y="727"/>
                    <a:pt x="98" y="723"/>
                    <a:pt x="151" y="723"/>
                  </a:cubicBezTo>
                  <a:cubicBezTo>
                    <a:pt x="321" y="723"/>
                    <a:pt x="507" y="766"/>
                    <a:pt x="634" y="868"/>
                  </a:cubicBezTo>
                  <a:cubicBezTo>
                    <a:pt x="767" y="968"/>
                    <a:pt x="667" y="1101"/>
                    <a:pt x="534" y="1135"/>
                  </a:cubicBezTo>
                  <a:cubicBezTo>
                    <a:pt x="400" y="1202"/>
                    <a:pt x="267" y="1168"/>
                    <a:pt x="134" y="1202"/>
                  </a:cubicBezTo>
                  <a:cubicBezTo>
                    <a:pt x="134" y="1202"/>
                    <a:pt x="67" y="1268"/>
                    <a:pt x="67" y="1268"/>
                  </a:cubicBezTo>
                  <a:cubicBezTo>
                    <a:pt x="105" y="1274"/>
                    <a:pt x="145" y="1276"/>
                    <a:pt x="187" y="1276"/>
                  </a:cubicBezTo>
                  <a:cubicBezTo>
                    <a:pt x="403" y="1276"/>
                    <a:pt x="656" y="1202"/>
                    <a:pt x="767" y="1035"/>
                  </a:cubicBezTo>
                  <a:cubicBezTo>
                    <a:pt x="968" y="801"/>
                    <a:pt x="667" y="701"/>
                    <a:pt x="400" y="668"/>
                  </a:cubicBezTo>
                  <a:cubicBezTo>
                    <a:pt x="534" y="634"/>
                    <a:pt x="667" y="534"/>
                    <a:pt x="767" y="434"/>
                  </a:cubicBezTo>
                  <a:cubicBezTo>
                    <a:pt x="1101" y="1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7"/>
            <p:cNvSpPr/>
            <p:nvPr/>
          </p:nvSpPr>
          <p:spPr>
            <a:xfrm>
              <a:off x="2513625" y="1491500"/>
              <a:ext cx="19225" cy="18750"/>
            </a:xfrm>
            <a:custGeom>
              <a:avLst/>
              <a:gdLst/>
              <a:ahLst/>
              <a:cxnLst/>
              <a:rect l="l" t="t" r="r" b="b"/>
              <a:pathLst>
                <a:path w="769" h="750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201" y="68"/>
                    <a:pt x="401" y="134"/>
                    <a:pt x="568" y="234"/>
                  </a:cubicBezTo>
                  <a:cubicBezTo>
                    <a:pt x="601" y="268"/>
                    <a:pt x="635" y="268"/>
                    <a:pt x="668" y="301"/>
                  </a:cubicBezTo>
                  <a:cubicBezTo>
                    <a:pt x="701" y="435"/>
                    <a:pt x="568" y="501"/>
                    <a:pt x="501" y="568"/>
                  </a:cubicBezTo>
                  <a:cubicBezTo>
                    <a:pt x="401" y="668"/>
                    <a:pt x="268" y="668"/>
                    <a:pt x="134" y="701"/>
                  </a:cubicBezTo>
                  <a:cubicBezTo>
                    <a:pt x="101" y="701"/>
                    <a:pt x="34" y="735"/>
                    <a:pt x="34" y="735"/>
                  </a:cubicBezTo>
                  <a:cubicBezTo>
                    <a:pt x="70" y="745"/>
                    <a:pt x="107" y="750"/>
                    <a:pt x="145" y="750"/>
                  </a:cubicBezTo>
                  <a:cubicBezTo>
                    <a:pt x="356" y="750"/>
                    <a:pt x="588" y="604"/>
                    <a:pt x="701" y="435"/>
                  </a:cubicBezTo>
                  <a:cubicBezTo>
                    <a:pt x="735" y="401"/>
                    <a:pt x="768" y="334"/>
                    <a:pt x="768" y="268"/>
                  </a:cubicBezTo>
                  <a:cubicBezTo>
                    <a:pt x="768" y="201"/>
                    <a:pt x="635" y="168"/>
                    <a:pt x="568" y="134"/>
                  </a:cubicBezTo>
                  <a:cubicBezTo>
                    <a:pt x="401" y="34"/>
                    <a:pt x="2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7"/>
            <p:cNvSpPr/>
            <p:nvPr/>
          </p:nvSpPr>
          <p:spPr>
            <a:xfrm>
              <a:off x="2438575" y="1510700"/>
              <a:ext cx="23375" cy="28400"/>
            </a:xfrm>
            <a:custGeom>
              <a:avLst/>
              <a:gdLst/>
              <a:ahLst/>
              <a:cxnLst/>
              <a:rect l="l" t="t" r="r" b="b"/>
              <a:pathLst>
                <a:path w="935" h="1136" extrusionOk="0">
                  <a:moveTo>
                    <a:pt x="234" y="0"/>
                  </a:moveTo>
                  <a:cubicBezTo>
                    <a:pt x="234" y="0"/>
                    <a:pt x="201" y="33"/>
                    <a:pt x="201" y="33"/>
                  </a:cubicBezTo>
                  <a:cubicBezTo>
                    <a:pt x="301" y="100"/>
                    <a:pt x="401" y="134"/>
                    <a:pt x="501" y="200"/>
                  </a:cubicBezTo>
                  <a:cubicBezTo>
                    <a:pt x="568" y="234"/>
                    <a:pt x="735" y="300"/>
                    <a:pt x="768" y="367"/>
                  </a:cubicBezTo>
                  <a:cubicBezTo>
                    <a:pt x="801" y="500"/>
                    <a:pt x="501" y="500"/>
                    <a:pt x="434" y="500"/>
                  </a:cubicBezTo>
                  <a:lnTo>
                    <a:pt x="368" y="500"/>
                  </a:lnTo>
                  <a:cubicBezTo>
                    <a:pt x="268" y="500"/>
                    <a:pt x="167" y="434"/>
                    <a:pt x="67" y="400"/>
                  </a:cubicBezTo>
                  <a:cubicBezTo>
                    <a:pt x="67" y="394"/>
                    <a:pt x="65" y="391"/>
                    <a:pt x="60" y="391"/>
                  </a:cubicBezTo>
                  <a:cubicBezTo>
                    <a:pt x="43" y="391"/>
                    <a:pt x="1" y="434"/>
                    <a:pt x="1" y="434"/>
                  </a:cubicBezTo>
                  <a:cubicBezTo>
                    <a:pt x="101" y="567"/>
                    <a:pt x="234" y="601"/>
                    <a:pt x="401" y="601"/>
                  </a:cubicBezTo>
                  <a:cubicBezTo>
                    <a:pt x="568" y="701"/>
                    <a:pt x="835" y="867"/>
                    <a:pt x="735" y="1001"/>
                  </a:cubicBezTo>
                  <a:cubicBezTo>
                    <a:pt x="708" y="1040"/>
                    <a:pt x="662" y="1054"/>
                    <a:pt x="610" y="1054"/>
                  </a:cubicBezTo>
                  <a:cubicBezTo>
                    <a:pt x="531" y="1054"/>
                    <a:pt x="441" y="1021"/>
                    <a:pt x="401" y="1001"/>
                  </a:cubicBezTo>
                  <a:cubicBezTo>
                    <a:pt x="301" y="934"/>
                    <a:pt x="234" y="867"/>
                    <a:pt x="134" y="834"/>
                  </a:cubicBezTo>
                  <a:cubicBezTo>
                    <a:pt x="134" y="824"/>
                    <a:pt x="131" y="820"/>
                    <a:pt x="127" y="820"/>
                  </a:cubicBezTo>
                  <a:cubicBezTo>
                    <a:pt x="117" y="820"/>
                    <a:pt x="101" y="844"/>
                    <a:pt x="101" y="867"/>
                  </a:cubicBezTo>
                  <a:cubicBezTo>
                    <a:pt x="148" y="1010"/>
                    <a:pt x="348" y="1136"/>
                    <a:pt x="532" y="1136"/>
                  </a:cubicBezTo>
                  <a:cubicBezTo>
                    <a:pt x="606" y="1136"/>
                    <a:pt x="677" y="1115"/>
                    <a:pt x="735" y="1068"/>
                  </a:cubicBezTo>
                  <a:cubicBezTo>
                    <a:pt x="935" y="901"/>
                    <a:pt x="701" y="701"/>
                    <a:pt x="534" y="567"/>
                  </a:cubicBezTo>
                  <a:cubicBezTo>
                    <a:pt x="601" y="567"/>
                    <a:pt x="701" y="500"/>
                    <a:pt x="768" y="467"/>
                  </a:cubicBezTo>
                  <a:cubicBezTo>
                    <a:pt x="835" y="400"/>
                    <a:pt x="868" y="334"/>
                    <a:pt x="801" y="234"/>
                  </a:cubicBezTo>
                  <a:cubicBezTo>
                    <a:pt x="634" y="134"/>
                    <a:pt x="434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7"/>
            <p:cNvSpPr/>
            <p:nvPr/>
          </p:nvSpPr>
          <p:spPr>
            <a:xfrm>
              <a:off x="2460250" y="1518200"/>
              <a:ext cx="20050" cy="18075"/>
            </a:xfrm>
            <a:custGeom>
              <a:avLst/>
              <a:gdLst/>
              <a:ahLst/>
              <a:cxnLst/>
              <a:rect l="l" t="t" r="r" b="b"/>
              <a:pathLst>
                <a:path w="802" h="723" extrusionOk="0">
                  <a:moveTo>
                    <a:pt x="68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168" y="100"/>
                    <a:pt x="368" y="200"/>
                    <a:pt x="501" y="334"/>
                  </a:cubicBezTo>
                  <a:cubicBezTo>
                    <a:pt x="601" y="434"/>
                    <a:pt x="535" y="567"/>
                    <a:pt x="401" y="634"/>
                  </a:cubicBezTo>
                  <a:cubicBezTo>
                    <a:pt x="351" y="651"/>
                    <a:pt x="301" y="659"/>
                    <a:pt x="251" y="659"/>
                  </a:cubicBezTo>
                  <a:cubicBezTo>
                    <a:pt x="201" y="659"/>
                    <a:pt x="151" y="651"/>
                    <a:pt x="101" y="634"/>
                  </a:cubicBezTo>
                  <a:cubicBezTo>
                    <a:pt x="101" y="634"/>
                    <a:pt x="68" y="667"/>
                    <a:pt x="68" y="667"/>
                  </a:cubicBezTo>
                  <a:cubicBezTo>
                    <a:pt x="117" y="707"/>
                    <a:pt x="171" y="723"/>
                    <a:pt x="226" y="723"/>
                  </a:cubicBezTo>
                  <a:cubicBezTo>
                    <a:pt x="360" y="723"/>
                    <a:pt x="497" y="628"/>
                    <a:pt x="568" y="534"/>
                  </a:cubicBezTo>
                  <a:cubicBezTo>
                    <a:pt x="802" y="267"/>
                    <a:pt x="268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7"/>
            <p:cNvSpPr/>
            <p:nvPr/>
          </p:nvSpPr>
          <p:spPr>
            <a:xfrm>
              <a:off x="2476950" y="1515700"/>
              <a:ext cx="14200" cy="13075"/>
            </a:xfrm>
            <a:custGeom>
              <a:avLst/>
              <a:gdLst/>
              <a:ahLst/>
              <a:cxnLst/>
              <a:rect l="l" t="t" r="r" b="b"/>
              <a:pathLst>
                <a:path w="568" h="523" extrusionOk="0">
                  <a:moveTo>
                    <a:pt x="167" y="0"/>
                  </a:moveTo>
                  <a:cubicBezTo>
                    <a:pt x="134" y="0"/>
                    <a:pt x="134" y="34"/>
                    <a:pt x="134" y="34"/>
                  </a:cubicBezTo>
                  <a:cubicBezTo>
                    <a:pt x="200" y="67"/>
                    <a:pt x="367" y="167"/>
                    <a:pt x="400" y="267"/>
                  </a:cubicBezTo>
                  <a:cubicBezTo>
                    <a:pt x="467" y="467"/>
                    <a:pt x="167" y="467"/>
                    <a:pt x="67" y="467"/>
                  </a:cubicBezTo>
                  <a:cubicBezTo>
                    <a:pt x="33" y="467"/>
                    <a:pt x="0" y="501"/>
                    <a:pt x="0" y="501"/>
                  </a:cubicBezTo>
                  <a:cubicBezTo>
                    <a:pt x="30" y="516"/>
                    <a:pt x="64" y="522"/>
                    <a:pt x="99" y="522"/>
                  </a:cubicBezTo>
                  <a:cubicBezTo>
                    <a:pt x="219" y="522"/>
                    <a:pt x="356" y="445"/>
                    <a:pt x="434" y="367"/>
                  </a:cubicBezTo>
                  <a:cubicBezTo>
                    <a:pt x="567" y="200"/>
                    <a:pt x="300" y="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7"/>
            <p:cNvSpPr/>
            <p:nvPr/>
          </p:nvSpPr>
          <p:spPr>
            <a:xfrm>
              <a:off x="2455250" y="1528200"/>
              <a:ext cx="31725" cy="27450"/>
            </a:xfrm>
            <a:custGeom>
              <a:avLst/>
              <a:gdLst/>
              <a:ahLst/>
              <a:cxnLst/>
              <a:rect l="l" t="t" r="r" b="b"/>
              <a:pathLst>
                <a:path w="1269" h="1098" extrusionOk="0">
                  <a:moveTo>
                    <a:pt x="835" y="1"/>
                  </a:moveTo>
                  <a:cubicBezTo>
                    <a:pt x="801" y="1"/>
                    <a:pt x="768" y="67"/>
                    <a:pt x="768" y="67"/>
                  </a:cubicBezTo>
                  <a:cubicBezTo>
                    <a:pt x="901" y="101"/>
                    <a:pt x="1235" y="234"/>
                    <a:pt x="1135" y="434"/>
                  </a:cubicBezTo>
                  <a:cubicBezTo>
                    <a:pt x="1092" y="520"/>
                    <a:pt x="1029" y="551"/>
                    <a:pt x="957" y="551"/>
                  </a:cubicBezTo>
                  <a:cubicBezTo>
                    <a:pt x="805" y="551"/>
                    <a:pt x="614" y="413"/>
                    <a:pt x="501" y="368"/>
                  </a:cubicBezTo>
                  <a:cubicBezTo>
                    <a:pt x="501" y="368"/>
                    <a:pt x="434" y="401"/>
                    <a:pt x="468" y="401"/>
                  </a:cubicBezTo>
                  <a:cubicBezTo>
                    <a:pt x="468" y="434"/>
                    <a:pt x="501" y="434"/>
                    <a:pt x="501" y="468"/>
                  </a:cubicBezTo>
                  <a:cubicBezTo>
                    <a:pt x="468" y="434"/>
                    <a:pt x="468" y="434"/>
                    <a:pt x="434" y="434"/>
                  </a:cubicBezTo>
                  <a:cubicBezTo>
                    <a:pt x="434" y="434"/>
                    <a:pt x="401" y="434"/>
                    <a:pt x="401" y="468"/>
                  </a:cubicBezTo>
                  <a:cubicBezTo>
                    <a:pt x="535" y="534"/>
                    <a:pt x="635" y="601"/>
                    <a:pt x="701" y="701"/>
                  </a:cubicBezTo>
                  <a:cubicBezTo>
                    <a:pt x="768" y="768"/>
                    <a:pt x="801" y="901"/>
                    <a:pt x="735" y="1001"/>
                  </a:cubicBezTo>
                  <a:cubicBezTo>
                    <a:pt x="635" y="1001"/>
                    <a:pt x="501" y="935"/>
                    <a:pt x="401" y="868"/>
                  </a:cubicBezTo>
                  <a:cubicBezTo>
                    <a:pt x="301" y="801"/>
                    <a:pt x="201" y="701"/>
                    <a:pt x="68" y="634"/>
                  </a:cubicBezTo>
                  <a:cubicBezTo>
                    <a:pt x="68" y="634"/>
                    <a:pt x="1" y="701"/>
                    <a:pt x="1" y="701"/>
                  </a:cubicBezTo>
                  <a:cubicBezTo>
                    <a:pt x="101" y="868"/>
                    <a:pt x="301" y="968"/>
                    <a:pt x="468" y="1035"/>
                  </a:cubicBezTo>
                  <a:cubicBezTo>
                    <a:pt x="523" y="1071"/>
                    <a:pt x="568" y="1098"/>
                    <a:pt x="613" y="1098"/>
                  </a:cubicBezTo>
                  <a:cubicBezTo>
                    <a:pt x="651" y="1098"/>
                    <a:pt x="689" y="1080"/>
                    <a:pt x="735" y="1035"/>
                  </a:cubicBezTo>
                  <a:cubicBezTo>
                    <a:pt x="968" y="868"/>
                    <a:pt x="801" y="701"/>
                    <a:pt x="635" y="568"/>
                  </a:cubicBezTo>
                  <a:lnTo>
                    <a:pt x="635" y="568"/>
                  </a:lnTo>
                  <a:cubicBezTo>
                    <a:pt x="701" y="601"/>
                    <a:pt x="785" y="626"/>
                    <a:pt x="868" y="626"/>
                  </a:cubicBezTo>
                  <a:cubicBezTo>
                    <a:pt x="951" y="626"/>
                    <a:pt x="1035" y="601"/>
                    <a:pt x="1102" y="534"/>
                  </a:cubicBezTo>
                  <a:cubicBezTo>
                    <a:pt x="1168" y="468"/>
                    <a:pt x="1268" y="368"/>
                    <a:pt x="1235" y="267"/>
                  </a:cubicBezTo>
                  <a:cubicBezTo>
                    <a:pt x="1168" y="101"/>
                    <a:pt x="935" y="67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7"/>
            <p:cNvSpPr/>
            <p:nvPr/>
          </p:nvSpPr>
          <p:spPr>
            <a:xfrm>
              <a:off x="2471100" y="1518200"/>
              <a:ext cx="50075" cy="47600"/>
            </a:xfrm>
            <a:custGeom>
              <a:avLst/>
              <a:gdLst/>
              <a:ahLst/>
              <a:cxnLst/>
              <a:rect l="l" t="t" r="r" b="b"/>
              <a:pathLst>
                <a:path w="2003" h="1904" extrusionOk="0">
                  <a:moveTo>
                    <a:pt x="1302" y="0"/>
                  </a:moveTo>
                  <a:cubicBezTo>
                    <a:pt x="1302" y="0"/>
                    <a:pt x="1268" y="34"/>
                    <a:pt x="1268" y="34"/>
                  </a:cubicBezTo>
                  <a:cubicBezTo>
                    <a:pt x="1368" y="67"/>
                    <a:pt x="1435" y="100"/>
                    <a:pt x="1468" y="200"/>
                  </a:cubicBezTo>
                  <a:cubicBezTo>
                    <a:pt x="1502" y="234"/>
                    <a:pt x="1502" y="301"/>
                    <a:pt x="1435" y="301"/>
                  </a:cubicBezTo>
                  <a:cubicBezTo>
                    <a:pt x="1368" y="334"/>
                    <a:pt x="1302" y="334"/>
                    <a:pt x="1268" y="334"/>
                  </a:cubicBezTo>
                  <a:lnTo>
                    <a:pt x="1235" y="334"/>
                  </a:lnTo>
                  <a:cubicBezTo>
                    <a:pt x="1101" y="234"/>
                    <a:pt x="868" y="134"/>
                    <a:pt x="768" y="134"/>
                  </a:cubicBezTo>
                  <a:cubicBezTo>
                    <a:pt x="734" y="134"/>
                    <a:pt x="734" y="167"/>
                    <a:pt x="734" y="167"/>
                  </a:cubicBezTo>
                  <a:cubicBezTo>
                    <a:pt x="901" y="167"/>
                    <a:pt x="1168" y="367"/>
                    <a:pt x="1302" y="501"/>
                  </a:cubicBezTo>
                  <a:cubicBezTo>
                    <a:pt x="1402" y="634"/>
                    <a:pt x="1201" y="734"/>
                    <a:pt x="1068" y="734"/>
                  </a:cubicBezTo>
                  <a:cubicBezTo>
                    <a:pt x="1035" y="745"/>
                    <a:pt x="1001" y="749"/>
                    <a:pt x="968" y="749"/>
                  </a:cubicBezTo>
                  <a:cubicBezTo>
                    <a:pt x="901" y="749"/>
                    <a:pt x="835" y="734"/>
                    <a:pt x="768" y="734"/>
                  </a:cubicBezTo>
                  <a:cubicBezTo>
                    <a:pt x="734" y="734"/>
                    <a:pt x="734" y="768"/>
                    <a:pt x="701" y="768"/>
                  </a:cubicBezTo>
                  <a:lnTo>
                    <a:pt x="734" y="768"/>
                  </a:lnTo>
                  <a:cubicBezTo>
                    <a:pt x="701" y="768"/>
                    <a:pt x="668" y="801"/>
                    <a:pt x="701" y="801"/>
                  </a:cubicBezTo>
                  <a:cubicBezTo>
                    <a:pt x="708" y="797"/>
                    <a:pt x="716" y="796"/>
                    <a:pt x="725" y="796"/>
                  </a:cubicBezTo>
                  <a:cubicBezTo>
                    <a:pt x="796" y="796"/>
                    <a:pt x="908" y="908"/>
                    <a:pt x="968" y="968"/>
                  </a:cubicBezTo>
                  <a:cubicBezTo>
                    <a:pt x="1101" y="1068"/>
                    <a:pt x="1235" y="1201"/>
                    <a:pt x="935" y="1301"/>
                  </a:cubicBezTo>
                  <a:cubicBezTo>
                    <a:pt x="881" y="1319"/>
                    <a:pt x="825" y="1327"/>
                    <a:pt x="768" y="1327"/>
                  </a:cubicBezTo>
                  <a:cubicBezTo>
                    <a:pt x="612" y="1327"/>
                    <a:pt x="447" y="1266"/>
                    <a:pt x="301" y="1168"/>
                  </a:cubicBezTo>
                  <a:cubicBezTo>
                    <a:pt x="301" y="1168"/>
                    <a:pt x="267" y="1201"/>
                    <a:pt x="267" y="1201"/>
                  </a:cubicBezTo>
                  <a:lnTo>
                    <a:pt x="301" y="1201"/>
                  </a:lnTo>
                  <a:cubicBezTo>
                    <a:pt x="267" y="1201"/>
                    <a:pt x="267" y="1235"/>
                    <a:pt x="267" y="1235"/>
                  </a:cubicBezTo>
                  <a:cubicBezTo>
                    <a:pt x="334" y="1335"/>
                    <a:pt x="434" y="1401"/>
                    <a:pt x="534" y="1468"/>
                  </a:cubicBezTo>
                  <a:cubicBezTo>
                    <a:pt x="601" y="1535"/>
                    <a:pt x="601" y="1635"/>
                    <a:pt x="601" y="1735"/>
                  </a:cubicBezTo>
                  <a:cubicBezTo>
                    <a:pt x="592" y="1809"/>
                    <a:pt x="552" y="1837"/>
                    <a:pt x="497" y="1837"/>
                  </a:cubicBezTo>
                  <a:cubicBezTo>
                    <a:pt x="355" y="1837"/>
                    <a:pt x="115" y="1650"/>
                    <a:pt x="67" y="1601"/>
                  </a:cubicBezTo>
                  <a:cubicBezTo>
                    <a:pt x="34" y="1601"/>
                    <a:pt x="1" y="1635"/>
                    <a:pt x="1" y="1635"/>
                  </a:cubicBezTo>
                  <a:cubicBezTo>
                    <a:pt x="72" y="1778"/>
                    <a:pt x="245" y="1903"/>
                    <a:pt x="411" y="1903"/>
                  </a:cubicBezTo>
                  <a:cubicBezTo>
                    <a:pt x="478" y="1903"/>
                    <a:pt x="544" y="1883"/>
                    <a:pt x="601" y="1835"/>
                  </a:cubicBezTo>
                  <a:cubicBezTo>
                    <a:pt x="668" y="1735"/>
                    <a:pt x="668" y="1635"/>
                    <a:pt x="668" y="1535"/>
                  </a:cubicBezTo>
                  <a:cubicBezTo>
                    <a:pt x="668" y="1468"/>
                    <a:pt x="601" y="1401"/>
                    <a:pt x="534" y="1368"/>
                  </a:cubicBezTo>
                  <a:lnTo>
                    <a:pt x="534" y="1368"/>
                  </a:lnTo>
                  <a:cubicBezTo>
                    <a:pt x="570" y="1374"/>
                    <a:pt x="606" y="1377"/>
                    <a:pt x="643" y="1377"/>
                  </a:cubicBezTo>
                  <a:cubicBezTo>
                    <a:pt x="814" y="1377"/>
                    <a:pt x="992" y="1317"/>
                    <a:pt x="1101" y="1235"/>
                  </a:cubicBezTo>
                  <a:cubicBezTo>
                    <a:pt x="1168" y="1168"/>
                    <a:pt x="1168" y="1101"/>
                    <a:pt x="1135" y="1001"/>
                  </a:cubicBezTo>
                  <a:cubicBezTo>
                    <a:pt x="1101" y="968"/>
                    <a:pt x="1001" y="868"/>
                    <a:pt x="901" y="801"/>
                  </a:cubicBezTo>
                  <a:cubicBezTo>
                    <a:pt x="1068" y="801"/>
                    <a:pt x="1235" y="768"/>
                    <a:pt x="1335" y="667"/>
                  </a:cubicBezTo>
                  <a:cubicBezTo>
                    <a:pt x="1435" y="567"/>
                    <a:pt x="1368" y="467"/>
                    <a:pt x="1268" y="367"/>
                  </a:cubicBezTo>
                  <a:cubicBezTo>
                    <a:pt x="1335" y="367"/>
                    <a:pt x="1435" y="334"/>
                    <a:pt x="1502" y="267"/>
                  </a:cubicBezTo>
                  <a:cubicBezTo>
                    <a:pt x="1568" y="301"/>
                    <a:pt x="1635" y="334"/>
                    <a:pt x="1702" y="367"/>
                  </a:cubicBezTo>
                  <a:cubicBezTo>
                    <a:pt x="1769" y="401"/>
                    <a:pt x="1835" y="434"/>
                    <a:pt x="1869" y="501"/>
                  </a:cubicBezTo>
                  <a:cubicBezTo>
                    <a:pt x="1935" y="634"/>
                    <a:pt x="1802" y="701"/>
                    <a:pt x="1668" y="734"/>
                  </a:cubicBezTo>
                  <a:lnTo>
                    <a:pt x="1435" y="734"/>
                  </a:lnTo>
                  <a:cubicBezTo>
                    <a:pt x="1435" y="734"/>
                    <a:pt x="1402" y="768"/>
                    <a:pt x="1402" y="768"/>
                  </a:cubicBezTo>
                  <a:cubicBezTo>
                    <a:pt x="1446" y="785"/>
                    <a:pt x="1493" y="794"/>
                    <a:pt x="1540" y="794"/>
                  </a:cubicBezTo>
                  <a:cubicBezTo>
                    <a:pt x="1668" y="794"/>
                    <a:pt x="1795" y="732"/>
                    <a:pt x="1869" y="634"/>
                  </a:cubicBezTo>
                  <a:cubicBezTo>
                    <a:pt x="1935" y="601"/>
                    <a:pt x="2002" y="501"/>
                    <a:pt x="1935" y="434"/>
                  </a:cubicBezTo>
                  <a:cubicBezTo>
                    <a:pt x="1835" y="334"/>
                    <a:pt x="1668" y="267"/>
                    <a:pt x="1535" y="234"/>
                  </a:cubicBezTo>
                  <a:cubicBezTo>
                    <a:pt x="1602" y="100"/>
                    <a:pt x="1402" y="34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7"/>
            <p:cNvSpPr/>
            <p:nvPr/>
          </p:nvSpPr>
          <p:spPr>
            <a:xfrm>
              <a:off x="2481950" y="1537975"/>
              <a:ext cx="40050" cy="40825"/>
            </a:xfrm>
            <a:custGeom>
              <a:avLst/>
              <a:gdLst/>
              <a:ahLst/>
              <a:cxnLst/>
              <a:rect l="l" t="t" r="r" b="b"/>
              <a:pathLst>
                <a:path w="1602" h="1633" extrusionOk="0">
                  <a:moveTo>
                    <a:pt x="1497" y="760"/>
                  </a:moveTo>
                  <a:lnTo>
                    <a:pt x="1497" y="760"/>
                  </a:lnTo>
                  <a:cubicBezTo>
                    <a:pt x="1488" y="767"/>
                    <a:pt x="1478" y="772"/>
                    <a:pt x="1468" y="777"/>
                  </a:cubicBezTo>
                  <a:cubicBezTo>
                    <a:pt x="1485" y="777"/>
                    <a:pt x="1493" y="769"/>
                    <a:pt x="1497" y="760"/>
                  </a:cubicBezTo>
                  <a:close/>
                  <a:moveTo>
                    <a:pt x="997" y="1"/>
                  </a:moveTo>
                  <a:cubicBezTo>
                    <a:pt x="989" y="1"/>
                    <a:pt x="968" y="43"/>
                    <a:pt x="968" y="43"/>
                  </a:cubicBezTo>
                  <a:cubicBezTo>
                    <a:pt x="1101" y="110"/>
                    <a:pt x="1301" y="210"/>
                    <a:pt x="1268" y="410"/>
                  </a:cubicBezTo>
                  <a:cubicBezTo>
                    <a:pt x="1234" y="544"/>
                    <a:pt x="1134" y="577"/>
                    <a:pt x="1022" y="577"/>
                  </a:cubicBezTo>
                  <a:cubicBezTo>
                    <a:pt x="909" y="577"/>
                    <a:pt x="784" y="544"/>
                    <a:pt x="701" y="544"/>
                  </a:cubicBezTo>
                  <a:cubicBezTo>
                    <a:pt x="701" y="544"/>
                    <a:pt x="634" y="610"/>
                    <a:pt x="634" y="610"/>
                  </a:cubicBezTo>
                  <a:cubicBezTo>
                    <a:pt x="734" y="744"/>
                    <a:pt x="934" y="844"/>
                    <a:pt x="968" y="977"/>
                  </a:cubicBezTo>
                  <a:cubicBezTo>
                    <a:pt x="968" y="1077"/>
                    <a:pt x="901" y="1177"/>
                    <a:pt x="801" y="1177"/>
                  </a:cubicBezTo>
                  <a:cubicBezTo>
                    <a:pt x="701" y="1144"/>
                    <a:pt x="634" y="1111"/>
                    <a:pt x="534" y="1077"/>
                  </a:cubicBezTo>
                  <a:cubicBezTo>
                    <a:pt x="534" y="1077"/>
                    <a:pt x="534" y="1077"/>
                    <a:pt x="501" y="1111"/>
                  </a:cubicBezTo>
                  <a:cubicBezTo>
                    <a:pt x="501" y="1111"/>
                    <a:pt x="501" y="1077"/>
                    <a:pt x="501" y="1077"/>
                  </a:cubicBezTo>
                  <a:cubicBezTo>
                    <a:pt x="467" y="1077"/>
                    <a:pt x="401" y="1177"/>
                    <a:pt x="401" y="1177"/>
                  </a:cubicBezTo>
                  <a:cubicBezTo>
                    <a:pt x="467" y="1211"/>
                    <a:pt x="534" y="1277"/>
                    <a:pt x="601" y="1344"/>
                  </a:cubicBezTo>
                  <a:cubicBezTo>
                    <a:pt x="634" y="1411"/>
                    <a:pt x="667" y="1511"/>
                    <a:pt x="567" y="1544"/>
                  </a:cubicBezTo>
                  <a:cubicBezTo>
                    <a:pt x="501" y="1544"/>
                    <a:pt x="401" y="1478"/>
                    <a:pt x="334" y="1444"/>
                  </a:cubicBezTo>
                  <a:cubicBezTo>
                    <a:pt x="234" y="1411"/>
                    <a:pt x="167" y="1344"/>
                    <a:pt x="100" y="1311"/>
                  </a:cubicBezTo>
                  <a:cubicBezTo>
                    <a:pt x="100" y="1311"/>
                    <a:pt x="0" y="1378"/>
                    <a:pt x="0" y="1378"/>
                  </a:cubicBezTo>
                  <a:cubicBezTo>
                    <a:pt x="100" y="1511"/>
                    <a:pt x="234" y="1578"/>
                    <a:pt x="367" y="1611"/>
                  </a:cubicBezTo>
                  <a:cubicBezTo>
                    <a:pt x="409" y="1625"/>
                    <a:pt x="444" y="1633"/>
                    <a:pt x="477" y="1633"/>
                  </a:cubicBezTo>
                  <a:cubicBezTo>
                    <a:pt x="523" y="1633"/>
                    <a:pt x="562" y="1617"/>
                    <a:pt x="601" y="1578"/>
                  </a:cubicBezTo>
                  <a:cubicBezTo>
                    <a:pt x="667" y="1544"/>
                    <a:pt x="734" y="1478"/>
                    <a:pt x="734" y="1411"/>
                  </a:cubicBezTo>
                  <a:cubicBezTo>
                    <a:pt x="734" y="1344"/>
                    <a:pt x="701" y="1277"/>
                    <a:pt x="634" y="1211"/>
                  </a:cubicBezTo>
                  <a:lnTo>
                    <a:pt x="634" y="1211"/>
                  </a:lnTo>
                  <a:cubicBezTo>
                    <a:pt x="667" y="1219"/>
                    <a:pt x="701" y="1223"/>
                    <a:pt x="733" y="1223"/>
                  </a:cubicBezTo>
                  <a:cubicBezTo>
                    <a:pt x="830" y="1223"/>
                    <a:pt x="918" y="1186"/>
                    <a:pt x="968" y="1111"/>
                  </a:cubicBezTo>
                  <a:cubicBezTo>
                    <a:pt x="1134" y="944"/>
                    <a:pt x="1001" y="777"/>
                    <a:pt x="834" y="644"/>
                  </a:cubicBezTo>
                  <a:lnTo>
                    <a:pt x="834" y="644"/>
                  </a:lnTo>
                  <a:cubicBezTo>
                    <a:pt x="866" y="652"/>
                    <a:pt x="899" y="656"/>
                    <a:pt x="933" y="656"/>
                  </a:cubicBezTo>
                  <a:cubicBezTo>
                    <a:pt x="1043" y="656"/>
                    <a:pt x="1158" y="612"/>
                    <a:pt x="1234" y="510"/>
                  </a:cubicBezTo>
                  <a:cubicBezTo>
                    <a:pt x="1268" y="510"/>
                    <a:pt x="1301" y="477"/>
                    <a:pt x="1301" y="444"/>
                  </a:cubicBezTo>
                  <a:cubicBezTo>
                    <a:pt x="1368" y="477"/>
                    <a:pt x="1435" y="510"/>
                    <a:pt x="1468" y="544"/>
                  </a:cubicBezTo>
                  <a:cubicBezTo>
                    <a:pt x="1501" y="577"/>
                    <a:pt x="1601" y="710"/>
                    <a:pt x="1501" y="744"/>
                  </a:cubicBezTo>
                  <a:cubicBezTo>
                    <a:pt x="1501" y="744"/>
                    <a:pt x="1501" y="752"/>
                    <a:pt x="1497" y="760"/>
                  </a:cubicBezTo>
                  <a:lnTo>
                    <a:pt x="1497" y="760"/>
                  </a:lnTo>
                  <a:cubicBezTo>
                    <a:pt x="1553" y="725"/>
                    <a:pt x="1601" y="672"/>
                    <a:pt x="1601" y="644"/>
                  </a:cubicBezTo>
                  <a:cubicBezTo>
                    <a:pt x="1601" y="510"/>
                    <a:pt x="1468" y="410"/>
                    <a:pt x="1368" y="377"/>
                  </a:cubicBezTo>
                  <a:cubicBezTo>
                    <a:pt x="1368" y="366"/>
                    <a:pt x="1364" y="362"/>
                    <a:pt x="1359" y="362"/>
                  </a:cubicBezTo>
                  <a:cubicBezTo>
                    <a:pt x="1349" y="362"/>
                    <a:pt x="1335" y="377"/>
                    <a:pt x="1335" y="377"/>
                  </a:cubicBezTo>
                  <a:cubicBezTo>
                    <a:pt x="1368" y="210"/>
                    <a:pt x="1168" y="43"/>
                    <a:pt x="1001" y="10"/>
                  </a:cubicBezTo>
                  <a:cubicBezTo>
                    <a:pt x="1001" y="3"/>
                    <a:pt x="1000" y="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7"/>
            <p:cNvSpPr/>
            <p:nvPr/>
          </p:nvSpPr>
          <p:spPr>
            <a:xfrm>
              <a:off x="2516125" y="1533450"/>
              <a:ext cx="11700" cy="8950"/>
            </a:xfrm>
            <a:custGeom>
              <a:avLst/>
              <a:gdLst/>
              <a:ahLst/>
              <a:cxnLst/>
              <a:rect l="l" t="t" r="r" b="b"/>
              <a:pathLst>
                <a:path w="468" h="358" extrusionOk="0">
                  <a:moveTo>
                    <a:pt x="124" y="0"/>
                  </a:moveTo>
                  <a:cubicBezTo>
                    <a:pt x="93" y="0"/>
                    <a:pt x="62" y="7"/>
                    <a:pt x="34" y="24"/>
                  </a:cubicBezTo>
                  <a:cubicBezTo>
                    <a:pt x="34" y="24"/>
                    <a:pt x="1" y="57"/>
                    <a:pt x="1" y="57"/>
                  </a:cubicBezTo>
                  <a:cubicBezTo>
                    <a:pt x="15" y="53"/>
                    <a:pt x="29" y="51"/>
                    <a:pt x="43" y="51"/>
                  </a:cubicBezTo>
                  <a:cubicBezTo>
                    <a:pt x="128" y="51"/>
                    <a:pt x="210" y="129"/>
                    <a:pt x="268" y="158"/>
                  </a:cubicBezTo>
                  <a:cubicBezTo>
                    <a:pt x="334" y="224"/>
                    <a:pt x="368" y="291"/>
                    <a:pt x="401" y="358"/>
                  </a:cubicBezTo>
                  <a:cubicBezTo>
                    <a:pt x="435" y="358"/>
                    <a:pt x="468" y="324"/>
                    <a:pt x="468" y="324"/>
                  </a:cubicBezTo>
                  <a:cubicBezTo>
                    <a:pt x="468" y="185"/>
                    <a:pt x="28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7"/>
            <p:cNvSpPr/>
            <p:nvPr/>
          </p:nvSpPr>
          <p:spPr>
            <a:xfrm>
              <a:off x="2422725" y="1533200"/>
              <a:ext cx="25050" cy="26400"/>
            </a:xfrm>
            <a:custGeom>
              <a:avLst/>
              <a:gdLst/>
              <a:ahLst/>
              <a:cxnLst/>
              <a:rect l="l" t="t" r="r" b="b"/>
              <a:pathLst>
                <a:path w="1002" h="1056" extrusionOk="0">
                  <a:moveTo>
                    <a:pt x="334" y="1"/>
                  </a:moveTo>
                  <a:lnTo>
                    <a:pt x="334" y="34"/>
                  </a:lnTo>
                  <a:cubicBezTo>
                    <a:pt x="334" y="67"/>
                    <a:pt x="301" y="101"/>
                    <a:pt x="334" y="101"/>
                  </a:cubicBezTo>
                  <a:cubicBezTo>
                    <a:pt x="368" y="234"/>
                    <a:pt x="401" y="368"/>
                    <a:pt x="435" y="501"/>
                  </a:cubicBezTo>
                  <a:cubicBezTo>
                    <a:pt x="435" y="565"/>
                    <a:pt x="465" y="970"/>
                    <a:pt x="319" y="970"/>
                  </a:cubicBezTo>
                  <a:cubicBezTo>
                    <a:pt x="313" y="970"/>
                    <a:pt x="307" y="969"/>
                    <a:pt x="301" y="968"/>
                  </a:cubicBezTo>
                  <a:cubicBezTo>
                    <a:pt x="268" y="935"/>
                    <a:pt x="234" y="868"/>
                    <a:pt x="201" y="835"/>
                  </a:cubicBezTo>
                  <a:cubicBezTo>
                    <a:pt x="101" y="601"/>
                    <a:pt x="68" y="334"/>
                    <a:pt x="34" y="67"/>
                  </a:cubicBezTo>
                  <a:cubicBezTo>
                    <a:pt x="34" y="67"/>
                    <a:pt x="1" y="134"/>
                    <a:pt x="1" y="134"/>
                  </a:cubicBezTo>
                  <a:cubicBezTo>
                    <a:pt x="68" y="401"/>
                    <a:pt x="101" y="668"/>
                    <a:pt x="201" y="901"/>
                  </a:cubicBezTo>
                  <a:cubicBezTo>
                    <a:pt x="222" y="985"/>
                    <a:pt x="269" y="1055"/>
                    <a:pt x="318" y="1055"/>
                  </a:cubicBezTo>
                  <a:cubicBezTo>
                    <a:pt x="347" y="1055"/>
                    <a:pt x="376" y="1030"/>
                    <a:pt x="401" y="968"/>
                  </a:cubicBezTo>
                  <a:cubicBezTo>
                    <a:pt x="468" y="835"/>
                    <a:pt x="468" y="635"/>
                    <a:pt x="435" y="434"/>
                  </a:cubicBezTo>
                  <a:lnTo>
                    <a:pt x="435" y="434"/>
                  </a:lnTo>
                  <a:cubicBezTo>
                    <a:pt x="525" y="645"/>
                    <a:pt x="670" y="911"/>
                    <a:pt x="820" y="911"/>
                  </a:cubicBezTo>
                  <a:cubicBezTo>
                    <a:pt x="836" y="911"/>
                    <a:pt x="852" y="908"/>
                    <a:pt x="868" y="901"/>
                  </a:cubicBezTo>
                  <a:cubicBezTo>
                    <a:pt x="1002" y="835"/>
                    <a:pt x="968" y="468"/>
                    <a:pt x="968" y="368"/>
                  </a:cubicBezTo>
                  <a:lnTo>
                    <a:pt x="968" y="368"/>
                  </a:lnTo>
                  <a:cubicBezTo>
                    <a:pt x="968" y="468"/>
                    <a:pt x="968" y="768"/>
                    <a:pt x="801" y="768"/>
                  </a:cubicBezTo>
                  <a:cubicBezTo>
                    <a:pt x="701" y="735"/>
                    <a:pt x="635" y="635"/>
                    <a:pt x="568" y="534"/>
                  </a:cubicBezTo>
                  <a:cubicBezTo>
                    <a:pt x="468" y="401"/>
                    <a:pt x="401" y="2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7"/>
            <p:cNvSpPr/>
            <p:nvPr/>
          </p:nvSpPr>
          <p:spPr>
            <a:xfrm>
              <a:off x="2432750" y="1554050"/>
              <a:ext cx="26700" cy="21500"/>
            </a:xfrm>
            <a:custGeom>
              <a:avLst/>
              <a:gdLst/>
              <a:ahLst/>
              <a:cxnLst/>
              <a:rect l="l" t="t" r="r" b="b"/>
              <a:pathLst>
                <a:path w="1068" h="860" extrusionOk="0">
                  <a:moveTo>
                    <a:pt x="968" y="1"/>
                  </a:moveTo>
                  <a:cubicBezTo>
                    <a:pt x="968" y="1"/>
                    <a:pt x="968" y="67"/>
                    <a:pt x="968" y="67"/>
                  </a:cubicBezTo>
                  <a:cubicBezTo>
                    <a:pt x="998" y="218"/>
                    <a:pt x="1001" y="477"/>
                    <a:pt x="829" y="477"/>
                  </a:cubicBezTo>
                  <a:cubicBezTo>
                    <a:pt x="811" y="477"/>
                    <a:pt x="790" y="474"/>
                    <a:pt x="767" y="468"/>
                  </a:cubicBezTo>
                  <a:cubicBezTo>
                    <a:pt x="601" y="434"/>
                    <a:pt x="534" y="268"/>
                    <a:pt x="501" y="134"/>
                  </a:cubicBezTo>
                  <a:cubicBezTo>
                    <a:pt x="501" y="150"/>
                    <a:pt x="501" y="181"/>
                    <a:pt x="501" y="201"/>
                  </a:cubicBezTo>
                  <a:cubicBezTo>
                    <a:pt x="501" y="301"/>
                    <a:pt x="501" y="368"/>
                    <a:pt x="467" y="468"/>
                  </a:cubicBezTo>
                  <a:cubicBezTo>
                    <a:pt x="501" y="601"/>
                    <a:pt x="467" y="701"/>
                    <a:pt x="367" y="735"/>
                  </a:cubicBezTo>
                  <a:cubicBezTo>
                    <a:pt x="353" y="739"/>
                    <a:pt x="341" y="741"/>
                    <a:pt x="330" y="741"/>
                  </a:cubicBezTo>
                  <a:cubicBezTo>
                    <a:pt x="258" y="741"/>
                    <a:pt x="229" y="659"/>
                    <a:pt x="200" y="601"/>
                  </a:cubicBezTo>
                  <a:cubicBezTo>
                    <a:pt x="100" y="468"/>
                    <a:pt x="67" y="301"/>
                    <a:pt x="0" y="167"/>
                  </a:cubicBezTo>
                  <a:cubicBezTo>
                    <a:pt x="0" y="180"/>
                    <a:pt x="0" y="201"/>
                    <a:pt x="0" y="201"/>
                  </a:cubicBezTo>
                  <a:cubicBezTo>
                    <a:pt x="28" y="314"/>
                    <a:pt x="177" y="859"/>
                    <a:pt x="343" y="859"/>
                  </a:cubicBezTo>
                  <a:cubicBezTo>
                    <a:pt x="373" y="859"/>
                    <a:pt x="403" y="842"/>
                    <a:pt x="434" y="801"/>
                  </a:cubicBezTo>
                  <a:cubicBezTo>
                    <a:pt x="534" y="701"/>
                    <a:pt x="534" y="434"/>
                    <a:pt x="501" y="301"/>
                  </a:cubicBezTo>
                  <a:cubicBezTo>
                    <a:pt x="534" y="301"/>
                    <a:pt x="534" y="334"/>
                    <a:pt x="534" y="334"/>
                  </a:cubicBezTo>
                  <a:cubicBezTo>
                    <a:pt x="534" y="401"/>
                    <a:pt x="601" y="468"/>
                    <a:pt x="634" y="501"/>
                  </a:cubicBezTo>
                  <a:cubicBezTo>
                    <a:pt x="674" y="561"/>
                    <a:pt x="762" y="609"/>
                    <a:pt x="840" y="609"/>
                  </a:cubicBezTo>
                  <a:cubicBezTo>
                    <a:pt x="893" y="609"/>
                    <a:pt x="941" y="588"/>
                    <a:pt x="968" y="534"/>
                  </a:cubicBezTo>
                  <a:cubicBezTo>
                    <a:pt x="1068" y="401"/>
                    <a:pt x="1001" y="167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7"/>
            <p:cNvSpPr/>
            <p:nvPr/>
          </p:nvSpPr>
          <p:spPr>
            <a:xfrm>
              <a:off x="2427750" y="1569900"/>
              <a:ext cx="6675" cy="10250"/>
            </a:xfrm>
            <a:custGeom>
              <a:avLst/>
              <a:gdLst/>
              <a:ahLst/>
              <a:cxnLst/>
              <a:rect l="l" t="t" r="r" b="b"/>
              <a:pathLst>
                <a:path w="267" h="410" extrusionOk="0">
                  <a:moveTo>
                    <a:pt x="267" y="0"/>
                  </a:moveTo>
                  <a:cubicBezTo>
                    <a:pt x="234" y="67"/>
                    <a:pt x="234" y="134"/>
                    <a:pt x="200" y="201"/>
                  </a:cubicBezTo>
                  <a:cubicBezTo>
                    <a:pt x="176" y="225"/>
                    <a:pt x="133" y="304"/>
                    <a:pt x="86" y="304"/>
                  </a:cubicBezTo>
                  <a:cubicBezTo>
                    <a:pt x="69" y="304"/>
                    <a:pt x="51" y="294"/>
                    <a:pt x="33" y="267"/>
                  </a:cubicBezTo>
                  <a:cubicBezTo>
                    <a:pt x="33" y="267"/>
                    <a:pt x="0" y="334"/>
                    <a:pt x="33" y="367"/>
                  </a:cubicBezTo>
                  <a:cubicBezTo>
                    <a:pt x="54" y="398"/>
                    <a:pt x="74" y="410"/>
                    <a:pt x="93" y="410"/>
                  </a:cubicBezTo>
                  <a:cubicBezTo>
                    <a:pt x="138" y="410"/>
                    <a:pt x="177" y="347"/>
                    <a:pt x="200" y="301"/>
                  </a:cubicBezTo>
                  <a:cubicBezTo>
                    <a:pt x="234" y="201"/>
                    <a:pt x="267" y="101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7"/>
            <p:cNvSpPr/>
            <p:nvPr/>
          </p:nvSpPr>
          <p:spPr>
            <a:xfrm>
              <a:off x="2431900" y="1570575"/>
              <a:ext cx="25875" cy="24550"/>
            </a:xfrm>
            <a:custGeom>
              <a:avLst/>
              <a:gdLst/>
              <a:ahLst/>
              <a:cxnLst/>
              <a:rect l="l" t="t" r="r" b="b"/>
              <a:pathLst>
                <a:path w="1035" h="982" extrusionOk="0">
                  <a:moveTo>
                    <a:pt x="966" y="0"/>
                  </a:moveTo>
                  <a:cubicBezTo>
                    <a:pt x="959" y="0"/>
                    <a:pt x="935" y="74"/>
                    <a:pt x="935" y="74"/>
                  </a:cubicBezTo>
                  <a:cubicBezTo>
                    <a:pt x="968" y="207"/>
                    <a:pt x="935" y="674"/>
                    <a:pt x="801" y="674"/>
                  </a:cubicBezTo>
                  <a:cubicBezTo>
                    <a:pt x="735" y="674"/>
                    <a:pt x="668" y="641"/>
                    <a:pt x="635" y="607"/>
                  </a:cubicBezTo>
                  <a:cubicBezTo>
                    <a:pt x="535" y="507"/>
                    <a:pt x="468" y="374"/>
                    <a:pt x="434" y="240"/>
                  </a:cubicBezTo>
                  <a:cubicBezTo>
                    <a:pt x="434" y="240"/>
                    <a:pt x="401" y="307"/>
                    <a:pt x="401" y="340"/>
                  </a:cubicBezTo>
                  <a:cubicBezTo>
                    <a:pt x="401" y="440"/>
                    <a:pt x="434" y="874"/>
                    <a:pt x="301" y="874"/>
                  </a:cubicBezTo>
                  <a:cubicBezTo>
                    <a:pt x="134" y="874"/>
                    <a:pt x="68" y="507"/>
                    <a:pt x="34" y="407"/>
                  </a:cubicBezTo>
                  <a:cubicBezTo>
                    <a:pt x="34" y="400"/>
                    <a:pt x="33" y="398"/>
                    <a:pt x="31" y="398"/>
                  </a:cubicBezTo>
                  <a:cubicBezTo>
                    <a:pt x="22" y="398"/>
                    <a:pt x="1" y="440"/>
                    <a:pt x="1" y="440"/>
                  </a:cubicBezTo>
                  <a:cubicBezTo>
                    <a:pt x="29" y="526"/>
                    <a:pt x="157" y="981"/>
                    <a:pt x="297" y="981"/>
                  </a:cubicBezTo>
                  <a:cubicBezTo>
                    <a:pt x="321" y="981"/>
                    <a:pt x="344" y="969"/>
                    <a:pt x="368" y="941"/>
                  </a:cubicBezTo>
                  <a:cubicBezTo>
                    <a:pt x="401" y="907"/>
                    <a:pt x="401" y="807"/>
                    <a:pt x="401" y="774"/>
                  </a:cubicBezTo>
                  <a:cubicBezTo>
                    <a:pt x="434" y="641"/>
                    <a:pt x="434" y="507"/>
                    <a:pt x="434" y="407"/>
                  </a:cubicBezTo>
                  <a:cubicBezTo>
                    <a:pt x="468" y="541"/>
                    <a:pt x="568" y="707"/>
                    <a:pt x="668" y="774"/>
                  </a:cubicBezTo>
                  <a:cubicBezTo>
                    <a:pt x="712" y="819"/>
                    <a:pt x="753" y="837"/>
                    <a:pt x="790" y="837"/>
                  </a:cubicBezTo>
                  <a:cubicBezTo>
                    <a:pt x="864" y="837"/>
                    <a:pt x="924" y="763"/>
                    <a:pt x="968" y="674"/>
                  </a:cubicBezTo>
                  <a:cubicBezTo>
                    <a:pt x="1035" y="440"/>
                    <a:pt x="1002" y="207"/>
                    <a:pt x="968" y="7"/>
                  </a:cubicBezTo>
                  <a:cubicBezTo>
                    <a:pt x="968" y="2"/>
                    <a:pt x="967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7"/>
            <p:cNvSpPr/>
            <p:nvPr/>
          </p:nvSpPr>
          <p:spPr>
            <a:xfrm>
              <a:off x="2458600" y="1565725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401" y="1"/>
                  </a:moveTo>
                  <a:cubicBezTo>
                    <a:pt x="401" y="1"/>
                    <a:pt x="401" y="67"/>
                    <a:pt x="401" y="67"/>
                  </a:cubicBezTo>
                  <a:cubicBezTo>
                    <a:pt x="434" y="234"/>
                    <a:pt x="567" y="501"/>
                    <a:pt x="367" y="568"/>
                  </a:cubicBezTo>
                  <a:cubicBezTo>
                    <a:pt x="342" y="580"/>
                    <a:pt x="317" y="586"/>
                    <a:pt x="293" y="586"/>
                  </a:cubicBezTo>
                  <a:cubicBezTo>
                    <a:pt x="186" y="586"/>
                    <a:pt x="88" y="482"/>
                    <a:pt x="34" y="401"/>
                  </a:cubicBezTo>
                  <a:cubicBezTo>
                    <a:pt x="34" y="401"/>
                    <a:pt x="0" y="468"/>
                    <a:pt x="34" y="501"/>
                  </a:cubicBezTo>
                  <a:cubicBezTo>
                    <a:pt x="100" y="568"/>
                    <a:pt x="167" y="701"/>
                    <a:pt x="267" y="735"/>
                  </a:cubicBezTo>
                  <a:cubicBezTo>
                    <a:pt x="401" y="735"/>
                    <a:pt x="467" y="668"/>
                    <a:pt x="467" y="568"/>
                  </a:cubicBezTo>
                  <a:cubicBezTo>
                    <a:pt x="534" y="401"/>
                    <a:pt x="501" y="167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7"/>
            <p:cNvSpPr/>
            <p:nvPr/>
          </p:nvSpPr>
          <p:spPr>
            <a:xfrm>
              <a:off x="2439525" y="1582400"/>
              <a:ext cx="42450" cy="31300"/>
            </a:xfrm>
            <a:custGeom>
              <a:avLst/>
              <a:gdLst/>
              <a:ahLst/>
              <a:cxnLst/>
              <a:rect l="l" t="t" r="r" b="b"/>
              <a:pathLst>
                <a:path w="1698" h="1252" extrusionOk="0">
                  <a:moveTo>
                    <a:pt x="530" y="535"/>
                  </a:moveTo>
                  <a:cubicBezTo>
                    <a:pt x="513" y="568"/>
                    <a:pt x="521" y="693"/>
                    <a:pt x="530" y="818"/>
                  </a:cubicBezTo>
                  <a:lnTo>
                    <a:pt x="530" y="818"/>
                  </a:lnTo>
                  <a:lnTo>
                    <a:pt x="530" y="768"/>
                  </a:lnTo>
                  <a:cubicBezTo>
                    <a:pt x="530" y="690"/>
                    <a:pt x="530" y="612"/>
                    <a:pt x="530" y="535"/>
                  </a:cubicBezTo>
                  <a:close/>
                  <a:moveTo>
                    <a:pt x="1564" y="1"/>
                  </a:moveTo>
                  <a:cubicBezTo>
                    <a:pt x="1564" y="1"/>
                    <a:pt x="1530" y="101"/>
                    <a:pt x="1530" y="134"/>
                  </a:cubicBezTo>
                  <a:cubicBezTo>
                    <a:pt x="1561" y="285"/>
                    <a:pt x="1672" y="544"/>
                    <a:pt x="1473" y="544"/>
                  </a:cubicBezTo>
                  <a:cubicBezTo>
                    <a:pt x="1451" y="544"/>
                    <a:pt x="1426" y="541"/>
                    <a:pt x="1397" y="535"/>
                  </a:cubicBezTo>
                  <a:cubicBezTo>
                    <a:pt x="1230" y="501"/>
                    <a:pt x="1130" y="268"/>
                    <a:pt x="1063" y="101"/>
                  </a:cubicBezTo>
                  <a:cubicBezTo>
                    <a:pt x="1063" y="101"/>
                    <a:pt x="1030" y="201"/>
                    <a:pt x="1063" y="234"/>
                  </a:cubicBezTo>
                  <a:cubicBezTo>
                    <a:pt x="1092" y="376"/>
                    <a:pt x="1144" y="852"/>
                    <a:pt x="976" y="852"/>
                  </a:cubicBezTo>
                  <a:cubicBezTo>
                    <a:pt x="946" y="852"/>
                    <a:pt x="909" y="837"/>
                    <a:pt x="863" y="801"/>
                  </a:cubicBezTo>
                  <a:cubicBezTo>
                    <a:pt x="697" y="701"/>
                    <a:pt x="630" y="535"/>
                    <a:pt x="530" y="368"/>
                  </a:cubicBezTo>
                  <a:cubicBezTo>
                    <a:pt x="530" y="368"/>
                    <a:pt x="530" y="468"/>
                    <a:pt x="530" y="468"/>
                  </a:cubicBezTo>
                  <a:cubicBezTo>
                    <a:pt x="530" y="490"/>
                    <a:pt x="530" y="512"/>
                    <a:pt x="530" y="535"/>
                  </a:cubicBezTo>
                  <a:cubicBezTo>
                    <a:pt x="530" y="601"/>
                    <a:pt x="897" y="1035"/>
                    <a:pt x="1030" y="1035"/>
                  </a:cubicBezTo>
                  <a:cubicBezTo>
                    <a:pt x="1130" y="868"/>
                    <a:pt x="1130" y="601"/>
                    <a:pt x="1130" y="368"/>
                  </a:cubicBezTo>
                  <a:cubicBezTo>
                    <a:pt x="1207" y="521"/>
                    <a:pt x="1362" y="734"/>
                    <a:pt x="1491" y="734"/>
                  </a:cubicBezTo>
                  <a:cubicBezTo>
                    <a:pt x="1530" y="734"/>
                    <a:pt x="1566" y="714"/>
                    <a:pt x="1597" y="668"/>
                  </a:cubicBezTo>
                  <a:cubicBezTo>
                    <a:pt x="1697" y="535"/>
                    <a:pt x="1597" y="134"/>
                    <a:pt x="1564" y="1"/>
                  </a:cubicBezTo>
                  <a:close/>
                  <a:moveTo>
                    <a:pt x="28" y="461"/>
                  </a:moveTo>
                  <a:cubicBezTo>
                    <a:pt x="21" y="461"/>
                    <a:pt x="1" y="539"/>
                    <a:pt x="29" y="568"/>
                  </a:cubicBezTo>
                  <a:cubicBezTo>
                    <a:pt x="56" y="673"/>
                    <a:pt x="288" y="1252"/>
                    <a:pt x="435" y="1252"/>
                  </a:cubicBezTo>
                  <a:cubicBezTo>
                    <a:pt x="475" y="1252"/>
                    <a:pt x="508" y="1209"/>
                    <a:pt x="530" y="1102"/>
                  </a:cubicBezTo>
                  <a:cubicBezTo>
                    <a:pt x="546" y="1068"/>
                    <a:pt x="538" y="943"/>
                    <a:pt x="530" y="818"/>
                  </a:cubicBezTo>
                  <a:lnTo>
                    <a:pt x="530" y="818"/>
                  </a:lnTo>
                  <a:lnTo>
                    <a:pt x="530" y="968"/>
                  </a:lnTo>
                  <a:cubicBezTo>
                    <a:pt x="507" y="1082"/>
                    <a:pt x="484" y="1134"/>
                    <a:pt x="451" y="1134"/>
                  </a:cubicBezTo>
                  <a:cubicBezTo>
                    <a:pt x="435" y="1134"/>
                    <a:pt x="417" y="1123"/>
                    <a:pt x="396" y="1102"/>
                  </a:cubicBezTo>
                  <a:cubicBezTo>
                    <a:pt x="196" y="1035"/>
                    <a:pt x="63" y="601"/>
                    <a:pt x="29" y="468"/>
                  </a:cubicBezTo>
                  <a:cubicBezTo>
                    <a:pt x="29" y="463"/>
                    <a:pt x="29" y="461"/>
                    <a:pt x="28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7"/>
            <p:cNvSpPr/>
            <p:nvPr/>
          </p:nvSpPr>
          <p:spPr>
            <a:xfrm>
              <a:off x="2426075" y="1602250"/>
              <a:ext cx="14200" cy="19675"/>
            </a:xfrm>
            <a:custGeom>
              <a:avLst/>
              <a:gdLst/>
              <a:ahLst/>
              <a:cxnLst/>
              <a:rect l="l" t="t" r="r" b="b"/>
              <a:pathLst>
                <a:path w="568" h="787" extrusionOk="0">
                  <a:moveTo>
                    <a:pt x="32" y="1"/>
                  </a:moveTo>
                  <a:cubicBezTo>
                    <a:pt x="25" y="1"/>
                    <a:pt x="0" y="74"/>
                    <a:pt x="0" y="74"/>
                  </a:cubicBezTo>
                  <a:cubicBezTo>
                    <a:pt x="34" y="241"/>
                    <a:pt x="67" y="374"/>
                    <a:pt x="134" y="541"/>
                  </a:cubicBezTo>
                  <a:cubicBezTo>
                    <a:pt x="163" y="600"/>
                    <a:pt x="244" y="786"/>
                    <a:pt x="353" y="786"/>
                  </a:cubicBezTo>
                  <a:cubicBezTo>
                    <a:pt x="368" y="786"/>
                    <a:pt x="384" y="783"/>
                    <a:pt x="401" y="775"/>
                  </a:cubicBezTo>
                  <a:cubicBezTo>
                    <a:pt x="467" y="741"/>
                    <a:pt x="467" y="608"/>
                    <a:pt x="501" y="508"/>
                  </a:cubicBezTo>
                  <a:cubicBezTo>
                    <a:pt x="534" y="341"/>
                    <a:pt x="534" y="208"/>
                    <a:pt x="567" y="41"/>
                  </a:cubicBezTo>
                  <a:cubicBezTo>
                    <a:pt x="567" y="41"/>
                    <a:pt x="567" y="20"/>
                    <a:pt x="567" y="7"/>
                  </a:cubicBezTo>
                  <a:cubicBezTo>
                    <a:pt x="534" y="107"/>
                    <a:pt x="501" y="208"/>
                    <a:pt x="501" y="308"/>
                  </a:cubicBezTo>
                  <a:cubicBezTo>
                    <a:pt x="501" y="393"/>
                    <a:pt x="453" y="670"/>
                    <a:pt x="356" y="670"/>
                  </a:cubicBezTo>
                  <a:cubicBezTo>
                    <a:pt x="339" y="670"/>
                    <a:pt x="321" y="661"/>
                    <a:pt x="301" y="641"/>
                  </a:cubicBezTo>
                  <a:cubicBezTo>
                    <a:pt x="134" y="474"/>
                    <a:pt x="67" y="208"/>
                    <a:pt x="34" y="7"/>
                  </a:cubicBezTo>
                  <a:cubicBezTo>
                    <a:pt x="34" y="3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7"/>
            <p:cNvSpPr/>
            <p:nvPr/>
          </p:nvSpPr>
          <p:spPr>
            <a:xfrm>
              <a:off x="2439425" y="1613275"/>
              <a:ext cx="8350" cy="9525"/>
            </a:xfrm>
            <a:custGeom>
              <a:avLst/>
              <a:gdLst/>
              <a:ahLst/>
              <a:cxnLst/>
              <a:rect l="l" t="t" r="r" b="b"/>
              <a:pathLst>
                <a:path w="334" h="381" extrusionOk="0">
                  <a:moveTo>
                    <a:pt x="0" y="67"/>
                  </a:moveTo>
                  <a:cubicBezTo>
                    <a:pt x="5" y="76"/>
                    <a:pt x="9" y="86"/>
                    <a:pt x="14" y="96"/>
                  </a:cubicBezTo>
                  <a:lnTo>
                    <a:pt x="14" y="96"/>
                  </a:lnTo>
                  <a:cubicBezTo>
                    <a:pt x="16" y="79"/>
                    <a:pt x="14" y="67"/>
                    <a:pt x="0" y="67"/>
                  </a:cubicBezTo>
                  <a:close/>
                  <a:moveTo>
                    <a:pt x="300" y="0"/>
                  </a:moveTo>
                  <a:cubicBezTo>
                    <a:pt x="300" y="0"/>
                    <a:pt x="300" y="67"/>
                    <a:pt x="300" y="67"/>
                  </a:cubicBezTo>
                  <a:cubicBezTo>
                    <a:pt x="300" y="133"/>
                    <a:pt x="234" y="234"/>
                    <a:pt x="167" y="234"/>
                  </a:cubicBezTo>
                  <a:cubicBezTo>
                    <a:pt x="81" y="234"/>
                    <a:pt x="44" y="159"/>
                    <a:pt x="14" y="96"/>
                  </a:cubicBezTo>
                  <a:lnTo>
                    <a:pt x="14" y="96"/>
                  </a:lnTo>
                  <a:cubicBezTo>
                    <a:pt x="11" y="118"/>
                    <a:pt x="0" y="148"/>
                    <a:pt x="0" y="167"/>
                  </a:cubicBezTo>
                  <a:cubicBezTo>
                    <a:pt x="33" y="234"/>
                    <a:pt x="67" y="334"/>
                    <a:pt x="133" y="367"/>
                  </a:cubicBezTo>
                  <a:cubicBezTo>
                    <a:pt x="142" y="376"/>
                    <a:pt x="154" y="380"/>
                    <a:pt x="166" y="380"/>
                  </a:cubicBezTo>
                  <a:cubicBezTo>
                    <a:pt x="198" y="380"/>
                    <a:pt x="234" y="349"/>
                    <a:pt x="234" y="300"/>
                  </a:cubicBezTo>
                  <a:cubicBezTo>
                    <a:pt x="300" y="234"/>
                    <a:pt x="334" y="10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7"/>
            <p:cNvSpPr/>
            <p:nvPr/>
          </p:nvSpPr>
          <p:spPr>
            <a:xfrm>
              <a:off x="2455250" y="1607425"/>
              <a:ext cx="8375" cy="8075"/>
            </a:xfrm>
            <a:custGeom>
              <a:avLst/>
              <a:gdLst/>
              <a:ahLst/>
              <a:cxnLst/>
              <a:rect l="l" t="t" r="r" b="b"/>
              <a:pathLst>
                <a:path w="335" h="323" extrusionOk="0">
                  <a:moveTo>
                    <a:pt x="334" y="1"/>
                  </a:moveTo>
                  <a:cubicBezTo>
                    <a:pt x="301" y="67"/>
                    <a:pt x="301" y="134"/>
                    <a:pt x="201" y="167"/>
                  </a:cubicBezTo>
                  <a:cubicBezTo>
                    <a:pt x="184" y="176"/>
                    <a:pt x="168" y="180"/>
                    <a:pt x="151" y="180"/>
                  </a:cubicBezTo>
                  <a:cubicBezTo>
                    <a:pt x="103" y="180"/>
                    <a:pt x="59" y="142"/>
                    <a:pt x="34" y="67"/>
                  </a:cubicBezTo>
                  <a:cubicBezTo>
                    <a:pt x="34" y="101"/>
                    <a:pt x="1" y="134"/>
                    <a:pt x="34" y="167"/>
                  </a:cubicBezTo>
                  <a:cubicBezTo>
                    <a:pt x="34" y="245"/>
                    <a:pt x="94" y="322"/>
                    <a:pt x="168" y="322"/>
                  </a:cubicBezTo>
                  <a:cubicBezTo>
                    <a:pt x="189" y="322"/>
                    <a:pt x="212" y="316"/>
                    <a:pt x="234" y="301"/>
                  </a:cubicBezTo>
                  <a:cubicBezTo>
                    <a:pt x="301" y="267"/>
                    <a:pt x="334" y="134"/>
                    <a:pt x="334" y="67"/>
                  </a:cubicBezTo>
                  <a:cubicBezTo>
                    <a:pt x="334" y="67"/>
                    <a:pt x="334" y="19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7"/>
            <p:cNvSpPr/>
            <p:nvPr/>
          </p:nvSpPr>
          <p:spPr>
            <a:xfrm>
              <a:off x="2474450" y="1599075"/>
              <a:ext cx="5850" cy="4200"/>
            </a:xfrm>
            <a:custGeom>
              <a:avLst/>
              <a:gdLst/>
              <a:ahLst/>
              <a:cxnLst/>
              <a:rect l="l" t="t" r="r" b="b"/>
              <a:pathLst>
                <a:path w="234" h="168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100" y="34"/>
                    <a:pt x="33" y="68"/>
                  </a:cubicBezTo>
                  <a:cubicBezTo>
                    <a:pt x="0" y="68"/>
                    <a:pt x="33" y="168"/>
                    <a:pt x="33" y="168"/>
                  </a:cubicBezTo>
                  <a:cubicBezTo>
                    <a:pt x="100" y="134"/>
                    <a:pt x="167" y="134"/>
                    <a:pt x="200" y="101"/>
                  </a:cubicBezTo>
                  <a:cubicBezTo>
                    <a:pt x="234" y="68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7"/>
            <p:cNvSpPr/>
            <p:nvPr/>
          </p:nvSpPr>
          <p:spPr>
            <a:xfrm>
              <a:off x="2487775" y="1583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" y="34"/>
                    <a:pt x="1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7"/>
            <p:cNvSpPr/>
            <p:nvPr/>
          </p:nvSpPr>
          <p:spPr>
            <a:xfrm>
              <a:off x="2504450" y="1566575"/>
              <a:ext cx="1700" cy="12750"/>
            </a:xfrm>
            <a:custGeom>
              <a:avLst/>
              <a:gdLst/>
              <a:ahLst/>
              <a:cxnLst/>
              <a:rect l="l" t="t" r="r" b="b"/>
              <a:pathLst>
                <a:path w="68" h="510" extrusionOk="0">
                  <a:moveTo>
                    <a:pt x="1" y="0"/>
                  </a:moveTo>
                  <a:cubicBezTo>
                    <a:pt x="1" y="13"/>
                    <a:pt x="1" y="33"/>
                    <a:pt x="1" y="33"/>
                  </a:cubicBezTo>
                  <a:cubicBezTo>
                    <a:pt x="1" y="67"/>
                    <a:pt x="1" y="133"/>
                    <a:pt x="1" y="167"/>
                  </a:cubicBezTo>
                  <a:cubicBezTo>
                    <a:pt x="34" y="267"/>
                    <a:pt x="34" y="367"/>
                    <a:pt x="34" y="500"/>
                  </a:cubicBezTo>
                  <a:cubicBezTo>
                    <a:pt x="41" y="507"/>
                    <a:pt x="46" y="509"/>
                    <a:pt x="50" y="509"/>
                  </a:cubicBezTo>
                  <a:cubicBezTo>
                    <a:pt x="68" y="509"/>
                    <a:pt x="68" y="461"/>
                    <a:pt x="68" y="434"/>
                  </a:cubicBezTo>
                  <a:cubicBezTo>
                    <a:pt x="68" y="300"/>
                    <a:pt x="68" y="1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7"/>
            <p:cNvSpPr/>
            <p:nvPr/>
          </p:nvSpPr>
          <p:spPr>
            <a:xfrm>
              <a:off x="2552825" y="1462325"/>
              <a:ext cx="2325" cy="28375"/>
            </a:xfrm>
            <a:custGeom>
              <a:avLst/>
              <a:gdLst/>
              <a:ahLst/>
              <a:cxnLst/>
              <a:rect l="l" t="t" r="r" b="b"/>
              <a:pathLst>
                <a:path w="93" h="1135" extrusionOk="0">
                  <a:moveTo>
                    <a:pt x="67" y="0"/>
                  </a:moveTo>
                  <a:cubicBezTo>
                    <a:pt x="67" y="34"/>
                    <a:pt x="67" y="67"/>
                    <a:pt x="67" y="100"/>
                  </a:cubicBezTo>
                  <a:cubicBezTo>
                    <a:pt x="71" y="140"/>
                    <a:pt x="74" y="180"/>
                    <a:pt x="76" y="220"/>
                  </a:cubicBezTo>
                  <a:lnTo>
                    <a:pt x="76" y="220"/>
                  </a:lnTo>
                  <a:cubicBezTo>
                    <a:pt x="76" y="147"/>
                    <a:pt x="73" y="74"/>
                    <a:pt x="67" y="0"/>
                  </a:cubicBezTo>
                  <a:close/>
                  <a:moveTo>
                    <a:pt x="76" y="220"/>
                  </a:moveTo>
                  <a:lnTo>
                    <a:pt x="76" y="220"/>
                  </a:lnTo>
                  <a:cubicBezTo>
                    <a:pt x="77" y="544"/>
                    <a:pt x="28" y="856"/>
                    <a:pt x="1" y="1101"/>
                  </a:cubicBezTo>
                  <a:cubicBezTo>
                    <a:pt x="1" y="1101"/>
                    <a:pt x="1" y="1122"/>
                    <a:pt x="1" y="1135"/>
                  </a:cubicBezTo>
                  <a:cubicBezTo>
                    <a:pt x="59" y="840"/>
                    <a:pt x="92" y="520"/>
                    <a:pt x="76" y="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7"/>
            <p:cNvSpPr/>
            <p:nvPr/>
          </p:nvSpPr>
          <p:spPr>
            <a:xfrm>
              <a:off x="2546150" y="1433975"/>
              <a:ext cx="8375" cy="25875"/>
            </a:xfrm>
            <a:custGeom>
              <a:avLst/>
              <a:gdLst/>
              <a:ahLst/>
              <a:cxnLst/>
              <a:rect l="l" t="t" r="r" b="b"/>
              <a:pathLst>
                <a:path w="335" h="1035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201" y="300"/>
                    <a:pt x="301" y="667"/>
                    <a:pt x="334" y="1034"/>
                  </a:cubicBezTo>
                  <a:cubicBezTo>
                    <a:pt x="301" y="667"/>
                    <a:pt x="234" y="2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7"/>
            <p:cNvSpPr/>
            <p:nvPr/>
          </p:nvSpPr>
          <p:spPr>
            <a:xfrm>
              <a:off x="2384375" y="1366825"/>
              <a:ext cx="148475" cy="46325"/>
            </a:xfrm>
            <a:custGeom>
              <a:avLst/>
              <a:gdLst/>
              <a:ahLst/>
              <a:cxnLst/>
              <a:rect l="l" t="t" r="r" b="b"/>
              <a:pathLst>
                <a:path w="5939" h="1853" extrusionOk="0">
                  <a:moveTo>
                    <a:pt x="572" y="1"/>
                  </a:moveTo>
                  <a:cubicBezTo>
                    <a:pt x="380" y="1"/>
                    <a:pt x="189" y="6"/>
                    <a:pt x="0" y="18"/>
                  </a:cubicBezTo>
                  <a:cubicBezTo>
                    <a:pt x="0" y="18"/>
                    <a:pt x="0" y="51"/>
                    <a:pt x="0" y="51"/>
                  </a:cubicBezTo>
                  <a:cubicBezTo>
                    <a:pt x="1068" y="151"/>
                    <a:pt x="2169" y="84"/>
                    <a:pt x="3236" y="351"/>
                  </a:cubicBezTo>
                  <a:cubicBezTo>
                    <a:pt x="4270" y="585"/>
                    <a:pt x="5137" y="1085"/>
                    <a:pt x="5905" y="1852"/>
                  </a:cubicBezTo>
                  <a:cubicBezTo>
                    <a:pt x="5905" y="1819"/>
                    <a:pt x="5938" y="1786"/>
                    <a:pt x="5905" y="1786"/>
                  </a:cubicBezTo>
                  <a:cubicBezTo>
                    <a:pt x="5271" y="1018"/>
                    <a:pt x="4304" y="585"/>
                    <a:pt x="3370" y="351"/>
                  </a:cubicBezTo>
                  <a:cubicBezTo>
                    <a:pt x="2458" y="130"/>
                    <a:pt x="1500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7"/>
            <p:cNvSpPr/>
            <p:nvPr/>
          </p:nvSpPr>
          <p:spPr>
            <a:xfrm>
              <a:off x="2535325" y="1514850"/>
              <a:ext cx="14200" cy="49225"/>
            </a:xfrm>
            <a:custGeom>
              <a:avLst/>
              <a:gdLst/>
              <a:ahLst/>
              <a:cxnLst/>
              <a:rect l="l" t="t" r="r" b="b"/>
              <a:pathLst>
                <a:path w="568" h="1969" extrusionOk="0">
                  <a:moveTo>
                    <a:pt x="567" y="1"/>
                  </a:moveTo>
                  <a:lnTo>
                    <a:pt x="567" y="1"/>
                  </a:lnTo>
                  <a:cubicBezTo>
                    <a:pt x="500" y="701"/>
                    <a:pt x="334" y="1335"/>
                    <a:pt x="0" y="1936"/>
                  </a:cubicBezTo>
                  <a:cubicBezTo>
                    <a:pt x="0" y="1969"/>
                    <a:pt x="0" y="1969"/>
                    <a:pt x="0" y="1969"/>
                  </a:cubicBezTo>
                  <a:cubicBezTo>
                    <a:pt x="367" y="1369"/>
                    <a:pt x="534" y="70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7"/>
            <p:cNvSpPr/>
            <p:nvPr/>
          </p:nvSpPr>
          <p:spPr>
            <a:xfrm>
              <a:off x="2501125" y="1568225"/>
              <a:ext cx="27550" cy="38400"/>
            </a:xfrm>
            <a:custGeom>
              <a:avLst/>
              <a:gdLst/>
              <a:ahLst/>
              <a:cxnLst/>
              <a:rect l="l" t="t" r="r" b="b"/>
              <a:pathLst>
                <a:path w="1102" h="1536" extrusionOk="0">
                  <a:moveTo>
                    <a:pt x="1101" y="1"/>
                  </a:moveTo>
                  <a:cubicBezTo>
                    <a:pt x="834" y="568"/>
                    <a:pt x="467" y="1035"/>
                    <a:pt x="0" y="1468"/>
                  </a:cubicBezTo>
                  <a:cubicBezTo>
                    <a:pt x="0" y="1502"/>
                    <a:pt x="0" y="1535"/>
                    <a:pt x="0" y="1535"/>
                  </a:cubicBezTo>
                  <a:cubicBezTo>
                    <a:pt x="501" y="1135"/>
                    <a:pt x="868" y="60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7"/>
            <p:cNvSpPr/>
            <p:nvPr/>
          </p:nvSpPr>
          <p:spPr>
            <a:xfrm>
              <a:off x="2270950" y="1508200"/>
              <a:ext cx="24225" cy="65900"/>
            </a:xfrm>
            <a:custGeom>
              <a:avLst/>
              <a:gdLst/>
              <a:ahLst/>
              <a:cxnLst/>
              <a:rect l="l" t="t" r="r" b="b"/>
              <a:pathLst>
                <a:path w="969" h="2636" extrusionOk="0">
                  <a:moveTo>
                    <a:pt x="334" y="0"/>
                  </a:moveTo>
                  <a:cubicBezTo>
                    <a:pt x="1" y="834"/>
                    <a:pt x="234" y="2035"/>
                    <a:pt x="935" y="2635"/>
                  </a:cubicBezTo>
                  <a:cubicBezTo>
                    <a:pt x="935" y="2635"/>
                    <a:pt x="968" y="2569"/>
                    <a:pt x="935" y="2569"/>
                  </a:cubicBezTo>
                  <a:cubicBezTo>
                    <a:pt x="301" y="1801"/>
                    <a:pt x="34" y="10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7"/>
            <p:cNvSpPr/>
            <p:nvPr/>
          </p:nvSpPr>
          <p:spPr>
            <a:xfrm>
              <a:off x="2280125" y="1525700"/>
              <a:ext cx="6700" cy="28375"/>
            </a:xfrm>
            <a:custGeom>
              <a:avLst/>
              <a:gdLst/>
              <a:ahLst/>
              <a:cxnLst/>
              <a:rect l="l" t="t" r="r" b="b"/>
              <a:pathLst>
                <a:path w="268" h="1135" extrusionOk="0">
                  <a:moveTo>
                    <a:pt x="1" y="1"/>
                  </a:moveTo>
                  <a:cubicBezTo>
                    <a:pt x="1" y="401"/>
                    <a:pt x="68" y="768"/>
                    <a:pt x="268" y="1135"/>
                  </a:cubicBezTo>
                  <a:cubicBezTo>
                    <a:pt x="268" y="1101"/>
                    <a:pt x="268" y="1101"/>
                    <a:pt x="268" y="1068"/>
                  </a:cubicBezTo>
                  <a:cubicBezTo>
                    <a:pt x="134" y="734"/>
                    <a:pt x="34" y="3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7"/>
            <p:cNvSpPr/>
            <p:nvPr/>
          </p:nvSpPr>
          <p:spPr>
            <a:xfrm>
              <a:off x="2297650" y="1580750"/>
              <a:ext cx="50900" cy="43375"/>
            </a:xfrm>
            <a:custGeom>
              <a:avLst/>
              <a:gdLst/>
              <a:ahLst/>
              <a:cxnLst/>
              <a:rect l="l" t="t" r="r" b="b"/>
              <a:pathLst>
                <a:path w="2036" h="1735" extrusionOk="0">
                  <a:moveTo>
                    <a:pt x="0" y="0"/>
                  </a:moveTo>
                  <a:cubicBezTo>
                    <a:pt x="134" y="434"/>
                    <a:pt x="401" y="667"/>
                    <a:pt x="768" y="934"/>
                  </a:cubicBezTo>
                  <a:cubicBezTo>
                    <a:pt x="1168" y="1201"/>
                    <a:pt x="1601" y="1501"/>
                    <a:pt x="2035" y="1735"/>
                  </a:cubicBezTo>
                  <a:cubicBezTo>
                    <a:pt x="2035" y="1735"/>
                    <a:pt x="2035" y="1668"/>
                    <a:pt x="2035" y="1668"/>
                  </a:cubicBezTo>
                  <a:cubicBezTo>
                    <a:pt x="1368" y="1168"/>
                    <a:pt x="367" y="8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7"/>
            <p:cNvSpPr/>
            <p:nvPr/>
          </p:nvSpPr>
          <p:spPr>
            <a:xfrm>
              <a:off x="2419400" y="14973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34" y="0"/>
                  </a:moveTo>
                  <a:cubicBezTo>
                    <a:pt x="334" y="0"/>
                    <a:pt x="334" y="34"/>
                    <a:pt x="334" y="67"/>
                  </a:cubicBezTo>
                  <a:cubicBezTo>
                    <a:pt x="434" y="434"/>
                    <a:pt x="301" y="734"/>
                    <a:pt x="0" y="968"/>
                  </a:cubicBezTo>
                  <a:cubicBezTo>
                    <a:pt x="0" y="968"/>
                    <a:pt x="0" y="1001"/>
                    <a:pt x="0" y="1001"/>
                  </a:cubicBezTo>
                  <a:cubicBezTo>
                    <a:pt x="334" y="834"/>
                    <a:pt x="467" y="3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3" name="Google Shape;3493;p17"/>
          <p:cNvSpPr txBox="1">
            <a:spLocks noGrp="1"/>
          </p:cNvSpPr>
          <p:nvPr>
            <p:ph type="title"/>
          </p:nvPr>
        </p:nvSpPr>
        <p:spPr>
          <a:xfrm>
            <a:off x="1828800" y="539500"/>
            <a:ext cx="5486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4" name="Google Shape;3494;p17"/>
          <p:cNvSpPr txBox="1">
            <a:spLocks noGrp="1"/>
          </p:cNvSpPr>
          <p:nvPr>
            <p:ph type="subTitle" idx="1"/>
          </p:nvPr>
        </p:nvSpPr>
        <p:spPr>
          <a:xfrm>
            <a:off x="971489" y="2869604"/>
            <a:ext cx="2031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5" name="Google Shape;3495;p17"/>
          <p:cNvSpPr txBox="1">
            <a:spLocks noGrp="1"/>
          </p:cNvSpPr>
          <p:nvPr>
            <p:ph type="subTitle" idx="2"/>
          </p:nvPr>
        </p:nvSpPr>
        <p:spPr>
          <a:xfrm>
            <a:off x="971275" y="3261196"/>
            <a:ext cx="2031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17"/>
          <p:cNvSpPr txBox="1">
            <a:spLocks noGrp="1"/>
          </p:cNvSpPr>
          <p:nvPr>
            <p:ph type="subTitle" idx="3"/>
          </p:nvPr>
        </p:nvSpPr>
        <p:spPr>
          <a:xfrm>
            <a:off x="3556266" y="2869604"/>
            <a:ext cx="2031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7" name="Google Shape;3497;p17"/>
          <p:cNvSpPr txBox="1">
            <a:spLocks noGrp="1"/>
          </p:cNvSpPr>
          <p:nvPr>
            <p:ph type="subTitle" idx="4"/>
          </p:nvPr>
        </p:nvSpPr>
        <p:spPr>
          <a:xfrm>
            <a:off x="3547477" y="3261214"/>
            <a:ext cx="2031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17"/>
          <p:cNvSpPr txBox="1">
            <a:spLocks noGrp="1"/>
          </p:cNvSpPr>
          <p:nvPr>
            <p:ph type="subTitle" idx="5"/>
          </p:nvPr>
        </p:nvSpPr>
        <p:spPr>
          <a:xfrm>
            <a:off x="6141064" y="2869604"/>
            <a:ext cx="2031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17"/>
          <p:cNvSpPr txBox="1">
            <a:spLocks noGrp="1"/>
          </p:cNvSpPr>
          <p:nvPr>
            <p:ph type="subTitle" idx="6"/>
          </p:nvPr>
        </p:nvSpPr>
        <p:spPr>
          <a:xfrm>
            <a:off x="6141126" y="3261196"/>
            <a:ext cx="20316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4" name="Google Shape;3514;p20"/>
          <p:cNvGrpSpPr/>
          <p:nvPr/>
        </p:nvGrpSpPr>
        <p:grpSpPr>
          <a:xfrm flipH="1">
            <a:off x="378030" y="292314"/>
            <a:ext cx="3384864" cy="4406474"/>
            <a:chOff x="8108925" y="3664225"/>
            <a:chExt cx="969875" cy="1262600"/>
          </a:xfrm>
        </p:grpSpPr>
        <p:sp>
          <p:nvSpPr>
            <p:cNvPr id="3515" name="Google Shape;3515;p20"/>
            <p:cNvSpPr/>
            <p:nvPr/>
          </p:nvSpPr>
          <p:spPr>
            <a:xfrm>
              <a:off x="8886150" y="4293225"/>
              <a:ext cx="5850" cy="9200"/>
            </a:xfrm>
            <a:custGeom>
              <a:avLst/>
              <a:gdLst/>
              <a:ahLst/>
              <a:cxnLst/>
              <a:rect l="l" t="t" r="r" b="b"/>
              <a:pathLst>
                <a:path w="234" h="368" extrusionOk="0">
                  <a:moveTo>
                    <a:pt x="234" y="1"/>
                  </a:moveTo>
                  <a:cubicBezTo>
                    <a:pt x="200" y="34"/>
                    <a:pt x="167" y="68"/>
                    <a:pt x="100" y="134"/>
                  </a:cubicBezTo>
                  <a:cubicBezTo>
                    <a:pt x="67" y="201"/>
                    <a:pt x="34" y="301"/>
                    <a:pt x="0" y="368"/>
                  </a:cubicBezTo>
                  <a:cubicBezTo>
                    <a:pt x="67" y="234"/>
                    <a:pt x="167" y="1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8956200" y="4146475"/>
              <a:ext cx="12525" cy="30025"/>
            </a:xfrm>
            <a:custGeom>
              <a:avLst/>
              <a:gdLst/>
              <a:ahLst/>
              <a:cxnLst/>
              <a:rect l="l" t="t" r="r" b="b"/>
              <a:pathLst>
                <a:path w="501" h="1201" extrusionOk="0">
                  <a:moveTo>
                    <a:pt x="501" y="0"/>
                  </a:moveTo>
                  <a:cubicBezTo>
                    <a:pt x="267" y="367"/>
                    <a:pt x="0" y="801"/>
                    <a:pt x="34" y="1168"/>
                  </a:cubicBezTo>
                  <a:cubicBezTo>
                    <a:pt x="34" y="1201"/>
                    <a:pt x="67" y="1201"/>
                    <a:pt x="67" y="1201"/>
                  </a:cubicBezTo>
                  <a:cubicBezTo>
                    <a:pt x="100" y="1034"/>
                    <a:pt x="134" y="867"/>
                    <a:pt x="167" y="701"/>
                  </a:cubicBezTo>
                  <a:cubicBezTo>
                    <a:pt x="267" y="467"/>
                    <a:pt x="367" y="234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8881975" y="4300750"/>
              <a:ext cx="3350" cy="10025"/>
            </a:xfrm>
            <a:custGeom>
              <a:avLst/>
              <a:gdLst/>
              <a:ahLst/>
              <a:cxnLst/>
              <a:rect l="l" t="t" r="r" b="b"/>
              <a:pathLst>
                <a:path w="134" h="401" extrusionOk="0">
                  <a:moveTo>
                    <a:pt x="134" y="0"/>
                  </a:moveTo>
                  <a:cubicBezTo>
                    <a:pt x="67" y="134"/>
                    <a:pt x="34" y="267"/>
                    <a:pt x="0" y="400"/>
                  </a:cubicBezTo>
                  <a:cubicBezTo>
                    <a:pt x="34" y="267"/>
                    <a:pt x="101" y="1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8952850" y="4166550"/>
              <a:ext cx="3325" cy="9125"/>
            </a:xfrm>
            <a:custGeom>
              <a:avLst/>
              <a:gdLst/>
              <a:ahLst/>
              <a:cxnLst/>
              <a:rect l="l" t="t" r="r" b="b"/>
              <a:pathLst>
                <a:path w="133" h="365" extrusionOk="0">
                  <a:moveTo>
                    <a:pt x="132" y="0"/>
                  </a:moveTo>
                  <a:lnTo>
                    <a:pt x="132" y="0"/>
                  </a:lnTo>
                  <a:cubicBezTo>
                    <a:pt x="67" y="100"/>
                    <a:pt x="34" y="232"/>
                    <a:pt x="1" y="365"/>
                  </a:cubicBezTo>
                  <a:lnTo>
                    <a:pt x="34" y="365"/>
                  </a:lnTo>
                  <a:cubicBezTo>
                    <a:pt x="34" y="232"/>
                    <a:pt x="67" y="10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8233175" y="3722000"/>
              <a:ext cx="30875" cy="23375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1" y="0"/>
                  </a:moveTo>
                  <a:lnTo>
                    <a:pt x="1" y="0"/>
                  </a:lnTo>
                  <a:cubicBezTo>
                    <a:pt x="443" y="190"/>
                    <a:pt x="825" y="469"/>
                    <a:pt x="1176" y="838"/>
                  </a:cubicBezTo>
                  <a:lnTo>
                    <a:pt x="1176" y="838"/>
                  </a:lnTo>
                  <a:cubicBezTo>
                    <a:pt x="907" y="422"/>
                    <a:pt x="497" y="124"/>
                    <a:pt x="1" y="0"/>
                  </a:cubicBezTo>
                  <a:close/>
                  <a:moveTo>
                    <a:pt x="1177" y="838"/>
                  </a:moveTo>
                  <a:lnTo>
                    <a:pt x="1177" y="838"/>
                  </a:lnTo>
                  <a:cubicBezTo>
                    <a:pt x="1197" y="870"/>
                    <a:pt x="1216" y="902"/>
                    <a:pt x="1235" y="934"/>
                  </a:cubicBezTo>
                  <a:cubicBezTo>
                    <a:pt x="1235" y="901"/>
                    <a:pt x="1235" y="901"/>
                    <a:pt x="1235" y="901"/>
                  </a:cubicBezTo>
                  <a:cubicBezTo>
                    <a:pt x="1215" y="880"/>
                    <a:pt x="1196" y="859"/>
                    <a:pt x="1177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8831950" y="4470875"/>
              <a:ext cx="4175" cy="18350"/>
            </a:xfrm>
            <a:custGeom>
              <a:avLst/>
              <a:gdLst/>
              <a:ahLst/>
              <a:cxnLst/>
              <a:rect l="l" t="t" r="r" b="b"/>
              <a:pathLst>
                <a:path w="167" h="734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0" y="234"/>
                    <a:pt x="33" y="500"/>
                    <a:pt x="0" y="734"/>
                  </a:cubicBezTo>
                  <a:cubicBezTo>
                    <a:pt x="67" y="701"/>
                    <a:pt x="100" y="667"/>
                    <a:pt x="167" y="634"/>
                  </a:cubicBezTo>
                  <a:cubicBezTo>
                    <a:pt x="133" y="634"/>
                    <a:pt x="100" y="634"/>
                    <a:pt x="67" y="667"/>
                  </a:cubicBezTo>
                  <a:cubicBezTo>
                    <a:pt x="67" y="667"/>
                    <a:pt x="67" y="600"/>
                    <a:pt x="67" y="6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8847775" y="4440850"/>
              <a:ext cx="3375" cy="5850"/>
            </a:xfrm>
            <a:custGeom>
              <a:avLst/>
              <a:gdLst/>
              <a:ahLst/>
              <a:cxnLst/>
              <a:rect l="l" t="t" r="r" b="b"/>
              <a:pathLst>
                <a:path w="135" h="234" extrusionOk="0">
                  <a:moveTo>
                    <a:pt x="134" y="0"/>
                  </a:moveTo>
                  <a:cubicBezTo>
                    <a:pt x="101" y="0"/>
                    <a:pt x="68" y="67"/>
                    <a:pt x="34" y="67"/>
                  </a:cubicBezTo>
                  <a:cubicBezTo>
                    <a:pt x="34" y="100"/>
                    <a:pt x="34" y="100"/>
                    <a:pt x="34" y="134"/>
                  </a:cubicBezTo>
                  <a:cubicBezTo>
                    <a:pt x="34" y="142"/>
                    <a:pt x="34" y="151"/>
                    <a:pt x="34" y="160"/>
                  </a:cubicBezTo>
                  <a:lnTo>
                    <a:pt x="34" y="160"/>
                  </a:lnTo>
                  <a:cubicBezTo>
                    <a:pt x="68" y="98"/>
                    <a:pt x="110" y="49"/>
                    <a:pt x="134" y="0"/>
                  </a:cubicBezTo>
                  <a:close/>
                  <a:moveTo>
                    <a:pt x="34" y="160"/>
                  </a:moveTo>
                  <a:cubicBezTo>
                    <a:pt x="21" y="182"/>
                    <a:pt x="10" y="207"/>
                    <a:pt x="1" y="234"/>
                  </a:cubicBezTo>
                  <a:cubicBezTo>
                    <a:pt x="25" y="209"/>
                    <a:pt x="32" y="184"/>
                    <a:pt x="34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8840275" y="4450025"/>
              <a:ext cx="3350" cy="12525"/>
            </a:xfrm>
            <a:custGeom>
              <a:avLst/>
              <a:gdLst/>
              <a:ahLst/>
              <a:cxnLst/>
              <a:rect l="l" t="t" r="r" b="b"/>
              <a:pathLst>
                <a:path w="134" h="501" extrusionOk="0">
                  <a:moveTo>
                    <a:pt x="134" y="0"/>
                  </a:moveTo>
                  <a:cubicBezTo>
                    <a:pt x="131" y="13"/>
                    <a:pt x="129" y="26"/>
                    <a:pt x="126" y="39"/>
                  </a:cubicBezTo>
                  <a:lnTo>
                    <a:pt x="126" y="39"/>
                  </a:lnTo>
                  <a:cubicBezTo>
                    <a:pt x="134" y="29"/>
                    <a:pt x="134" y="21"/>
                    <a:pt x="134" y="0"/>
                  </a:cubicBezTo>
                  <a:close/>
                  <a:moveTo>
                    <a:pt x="126" y="39"/>
                  </a:moveTo>
                  <a:cubicBezTo>
                    <a:pt x="121" y="46"/>
                    <a:pt x="113" y="54"/>
                    <a:pt x="101" y="67"/>
                  </a:cubicBezTo>
                  <a:cubicBezTo>
                    <a:pt x="67" y="134"/>
                    <a:pt x="34" y="234"/>
                    <a:pt x="1" y="334"/>
                  </a:cubicBezTo>
                  <a:lnTo>
                    <a:pt x="1" y="434"/>
                  </a:lnTo>
                  <a:cubicBezTo>
                    <a:pt x="1" y="400"/>
                    <a:pt x="34" y="400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65" y="347"/>
                    <a:pt x="95" y="193"/>
                    <a:pt x="126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8874475" y="4315750"/>
              <a:ext cx="1675" cy="14200"/>
            </a:xfrm>
            <a:custGeom>
              <a:avLst/>
              <a:gdLst/>
              <a:ahLst/>
              <a:cxnLst/>
              <a:rect l="l" t="t" r="r" b="b"/>
              <a:pathLst>
                <a:path w="67" h="568" extrusionOk="0">
                  <a:moveTo>
                    <a:pt x="67" y="1"/>
                  </a:moveTo>
                  <a:cubicBezTo>
                    <a:pt x="67" y="34"/>
                    <a:pt x="34" y="67"/>
                    <a:pt x="34" y="134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334"/>
                    <a:pt x="0" y="468"/>
                    <a:pt x="34" y="568"/>
                  </a:cubicBezTo>
                  <a:cubicBezTo>
                    <a:pt x="34" y="468"/>
                    <a:pt x="34" y="334"/>
                    <a:pt x="67" y="201"/>
                  </a:cubicBezTo>
                  <a:cubicBezTo>
                    <a:pt x="67" y="134"/>
                    <a:pt x="67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8838600" y="4470875"/>
              <a:ext cx="875" cy="5850"/>
            </a:xfrm>
            <a:custGeom>
              <a:avLst/>
              <a:gdLst/>
              <a:ahLst/>
              <a:cxnLst/>
              <a:rect l="l" t="t" r="r" b="b"/>
              <a:pathLst>
                <a:path w="35" h="2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lnTo>
                    <a:pt x="1" y="200"/>
                  </a:lnTo>
                  <a:cubicBezTo>
                    <a:pt x="1" y="200"/>
                    <a:pt x="1" y="234"/>
                    <a:pt x="1" y="234"/>
                  </a:cubicBezTo>
                  <a:lnTo>
                    <a:pt x="34" y="234"/>
                  </a:lnTo>
                  <a:cubicBezTo>
                    <a:pt x="34" y="167"/>
                    <a:pt x="34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8861950" y="4399150"/>
              <a:ext cx="17550" cy="24200"/>
            </a:xfrm>
            <a:custGeom>
              <a:avLst/>
              <a:gdLst/>
              <a:ahLst/>
              <a:cxnLst/>
              <a:rect l="l" t="t" r="r" b="b"/>
              <a:pathLst>
                <a:path w="702" h="968" extrusionOk="0">
                  <a:moveTo>
                    <a:pt x="701" y="0"/>
                  </a:moveTo>
                  <a:lnTo>
                    <a:pt x="701" y="0"/>
                  </a:lnTo>
                  <a:cubicBezTo>
                    <a:pt x="501" y="367"/>
                    <a:pt x="268" y="667"/>
                    <a:pt x="1" y="968"/>
                  </a:cubicBezTo>
                  <a:cubicBezTo>
                    <a:pt x="34" y="934"/>
                    <a:pt x="68" y="934"/>
                    <a:pt x="101" y="901"/>
                  </a:cubicBezTo>
                  <a:cubicBezTo>
                    <a:pt x="368" y="634"/>
                    <a:pt x="568" y="334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8880300" y="4378300"/>
              <a:ext cx="8375" cy="25875"/>
            </a:xfrm>
            <a:custGeom>
              <a:avLst/>
              <a:gdLst/>
              <a:ahLst/>
              <a:cxnLst/>
              <a:rect l="l" t="t" r="r" b="b"/>
              <a:pathLst>
                <a:path w="335" h="1035" extrusionOk="0">
                  <a:moveTo>
                    <a:pt x="268" y="0"/>
                  </a:moveTo>
                  <a:cubicBezTo>
                    <a:pt x="201" y="367"/>
                    <a:pt x="134" y="701"/>
                    <a:pt x="1" y="1034"/>
                  </a:cubicBezTo>
                  <a:cubicBezTo>
                    <a:pt x="201" y="768"/>
                    <a:pt x="334" y="434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8213150" y="3664225"/>
              <a:ext cx="865650" cy="1256650"/>
            </a:xfrm>
            <a:custGeom>
              <a:avLst/>
              <a:gdLst/>
              <a:ahLst/>
              <a:cxnLst/>
              <a:rect l="l" t="t" r="r" b="b"/>
              <a:pathLst>
                <a:path w="34626" h="50266" extrusionOk="0">
                  <a:moveTo>
                    <a:pt x="802" y="2311"/>
                  </a:moveTo>
                  <a:cubicBezTo>
                    <a:pt x="1298" y="2435"/>
                    <a:pt x="1708" y="2733"/>
                    <a:pt x="1977" y="3149"/>
                  </a:cubicBezTo>
                  <a:lnTo>
                    <a:pt x="1977" y="3149"/>
                  </a:lnTo>
                  <a:cubicBezTo>
                    <a:pt x="1626" y="2780"/>
                    <a:pt x="1244" y="2501"/>
                    <a:pt x="802" y="2311"/>
                  </a:cubicBezTo>
                  <a:close/>
                  <a:moveTo>
                    <a:pt x="19677" y="10340"/>
                  </a:moveTo>
                  <a:cubicBezTo>
                    <a:pt x="19695" y="10340"/>
                    <a:pt x="19717" y="10352"/>
                    <a:pt x="19748" y="10384"/>
                  </a:cubicBezTo>
                  <a:cubicBezTo>
                    <a:pt x="19748" y="10417"/>
                    <a:pt x="19648" y="10851"/>
                    <a:pt x="19648" y="10917"/>
                  </a:cubicBezTo>
                  <a:cubicBezTo>
                    <a:pt x="19615" y="11218"/>
                    <a:pt x="19548" y="11485"/>
                    <a:pt x="19482" y="11785"/>
                  </a:cubicBezTo>
                  <a:cubicBezTo>
                    <a:pt x="19381" y="12419"/>
                    <a:pt x="19215" y="13052"/>
                    <a:pt x="19048" y="13686"/>
                  </a:cubicBezTo>
                  <a:cubicBezTo>
                    <a:pt x="18681" y="14954"/>
                    <a:pt x="18214" y="16155"/>
                    <a:pt x="17714" y="17355"/>
                  </a:cubicBezTo>
                  <a:cubicBezTo>
                    <a:pt x="17680" y="17355"/>
                    <a:pt x="17680" y="17455"/>
                    <a:pt x="17680" y="17489"/>
                  </a:cubicBezTo>
                  <a:cubicBezTo>
                    <a:pt x="17580" y="17756"/>
                    <a:pt x="17513" y="17989"/>
                    <a:pt x="17480" y="18289"/>
                  </a:cubicBezTo>
                  <a:lnTo>
                    <a:pt x="17447" y="18289"/>
                  </a:lnTo>
                  <a:cubicBezTo>
                    <a:pt x="17380" y="18056"/>
                    <a:pt x="17313" y="17822"/>
                    <a:pt x="17247" y="17556"/>
                  </a:cubicBezTo>
                  <a:cubicBezTo>
                    <a:pt x="17080" y="16988"/>
                    <a:pt x="16880" y="16388"/>
                    <a:pt x="16713" y="15788"/>
                  </a:cubicBezTo>
                  <a:cubicBezTo>
                    <a:pt x="16379" y="14653"/>
                    <a:pt x="16046" y="13486"/>
                    <a:pt x="15712" y="12352"/>
                  </a:cubicBezTo>
                  <a:cubicBezTo>
                    <a:pt x="16246" y="12218"/>
                    <a:pt x="16813" y="12218"/>
                    <a:pt x="17313" y="11952"/>
                  </a:cubicBezTo>
                  <a:cubicBezTo>
                    <a:pt x="17714" y="11718"/>
                    <a:pt x="17947" y="11284"/>
                    <a:pt x="18381" y="11051"/>
                  </a:cubicBezTo>
                  <a:cubicBezTo>
                    <a:pt x="18748" y="10817"/>
                    <a:pt x="19148" y="10584"/>
                    <a:pt x="19548" y="10417"/>
                  </a:cubicBezTo>
                  <a:cubicBezTo>
                    <a:pt x="19617" y="10394"/>
                    <a:pt x="19638" y="10340"/>
                    <a:pt x="19677" y="10340"/>
                  </a:cubicBezTo>
                  <a:close/>
                  <a:moveTo>
                    <a:pt x="31290" y="14186"/>
                  </a:moveTo>
                  <a:cubicBezTo>
                    <a:pt x="31323" y="14487"/>
                    <a:pt x="31357" y="14820"/>
                    <a:pt x="31390" y="15120"/>
                  </a:cubicBezTo>
                  <a:cubicBezTo>
                    <a:pt x="31423" y="16188"/>
                    <a:pt x="31223" y="17255"/>
                    <a:pt x="30790" y="18223"/>
                  </a:cubicBezTo>
                  <a:cubicBezTo>
                    <a:pt x="30656" y="18490"/>
                    <a:pt x="30489" y="18756"/>
                    <a:pt x="30356" y="19023"/>
                  </a:cubicBezTo>
                  <a:cubicBezTo>
                    <a:pt x="30523" y="18690"/>
                    <a:pt x="30656" y="18323"/>
                    <a:pt x="30790" y="17956"/>
                  </a:cubicBezTo>
                  <a:cubicBezTo>
                    <a:pt x="31023" y="17255"/>
                    <a:pt x="31190" y="16555"/>
                    <a:pt x="31257" y="15821"/>
                  </a:cubicBezTo>
                  <a:cubicBezTo>
                    <a:pt x="31323" y="15321"/>
                    <a:pt x="31323" y="14754"/>
                    <a:pt x="31290" y="14186"/>
                  </a:cubicBezTo>
                  <a:close/>
                  <a:moveTo>
                    <a:pt x="8302" y="19946"/>
                  </a:moveTo>
                  <a:cubicBezTo>
                    <a:pt x="8301" y="19953"/>
                    <a:pt x="8302" y="19957"/>
                    <a:pt x="8307" y="19957"/>
                  </a:cubicBezTo>
                  <a:cubicBezTo>
                    <a:pt x="8305" y="19953"/>
                    <a:pt x="8304" y="19950"/>
                    <a:pt x="8302" y="19946"/>
                  </a:cubicBezTo>
                  <a:close/>
                  <a:moveTo>
                    <a:pt x="29720" y="20093"/>
                  </a:moveTo>
                  <a:cubicBezTo>
                    <a:pt x="29655" y="20193"/>
                    <a:pt x="29622" y="20325"/>
                    <a:pt x="29622" y="20458"/>
                  </a:cubicBezTo>
                  <a:lnTo>
                    <a:pt x="29589" y="20458"/>
                  </a:lnTo>
                  <a:cubicBezTo>
                    <a:pt x="29622" y="20325"/>
                    <a:pt x="29655" y="20193"/>
                    <a:pt x="29720" y="20093"/>
                  </a:cubicBezTo>
                  <a:close/>
                  <a:moveTo>
                    <a:pt x="30223" y="19290"/>
                  </a:moveTo>
                  <a:cubicBezTo>
                    <a:pt x="30089" y="19524"/>
                    <a:pt x="29989" y="19757"/>
                    <a:pt x="29889" y="20024"/>
                  </a:cubicBezTo>
                  <a:cubicBezTo>
                    <a:pt x="29856" y="20157"/>
                    <a:pt x="29822" y="20324"/>
                    <a:pt x="29789" y="20491"/>
                  </a:cubicBezTo>
                  <a:cubicBezTo>
                    <a:pt x="29789" y="20491"/>
                    <a:pt x="29756" y="20491"/>
                    <a:pt x="29756" y="20458"/>
                  </a:cubicBezTo>
                  <a:cubicBezTo>
                    <a:pt x="29722" y="20091"/>
                    <a:pt x="29989" y="19657"/>
                    <a:pt x="30223" y="19290"/>
                  </a:cubicBezTo>
                  <a:close/>
                  <a:moveTo>
                    <a:pt x="27154" y="25161"/>
                  </a:moveTo>
                  <a:cubicBezTo>
                    <a:pt x="27087" y="25294"/>
                    <a:pt x="26987" y="25428"/>
                    <a:pt x="26920" y="25528"/>
                  </a:cubicBezTo>
                  <a:cubicBezTo>
                    <a:pt x="26954" y="25461"/>
                    <a:pt x="26987" y="25361"/>
                    <a:pt x="27020" y="25294"/>
                  </a:cubicBezTo>
                  <a:cubicBezTo>
                    <a:pt x="27087" y="25228"/>
                    <a:pt x="27120" y="25194"/>
                    <a:pt x="27154" y="25161"/>
                  </a:cubicBezTo>
                  <a:close/>
                  <a:moveTo>
                    <a:pt x="26887" y="25461"/>
                  </a:moveTo>
                  <a:cubicBezTo>
                    <a:pt x="26854" y="25595"/>
                    <a:pt x="26787" y="25728"/>
                    <a:pt x="26753" y="25861"/>
                  </a:cubicBezTo>
                  <a:cubicBezTo>
                    <a:pt x="26787" y="25728"/>
                    <a:pt x="26820" y="25595"/>
                    <a:pt x="26887" y="25461"/>
                  </a:cubicBezTo>
                  <a:close/>
                  <a:moveTo>
                    <a:pt x="26520" y="26062"/>
                  </a:moveTo>
                  <a:cubicBezTo>
                    <a:pt x="26520" y="26128"/>
                    <a:pt x="26520" y="26195"/>
                    <a:pt x="26520" y="26262"/>
                  </a:cubicBezTo>
                  <a:cubicBezTo>
                    <a:pt x="26487" y="26395"/>
                    <a:pt x="26487" y="26529"/>
                    <a:pt x="26487" y="26629"/>
                  </a:cubicBezTo>
                  <a:cubicBezTo>
                    <a:pt x="26453" y="26529"/>
                    <a:pt x="26453" y="26395"/>
                    <a:pt x="26453" y="26295"/>
                  </a:cubicBezTo>
                  <a:cubicBezTo>
                    <a:pt x="26453" y="26262"/>
                    <a:pt x="26487" y="26195"/>
                    <a:pt x="26487" y="26195"/>
                  </a:cubicBezTo>
                  <a:cubicBezTo>
                    <a:pt x="26487" y="26162"/>
                    <a:pt x="26520" y="26095"/>
                    <a:pt x="26520" y="26062"/>
                  </a:cubicBezTo>
                  <a:close/>
                  <a:moveTo>
                    <a:pt x="26954" y="28563"/>
                  </a:moveTo>
                  <a:lnTo>
                    <a:pt x="26954" y="28563"/>
                  </a:lnTo>
                  <a:cubicBezTo>
                    <a:pt x="27020" y="28997"/>
                    <a:pt x="26887" y="29297"/>
                    <a:pt x="26687" y="29597"/>
                  </a:cubicBezTo>
                  <a:cubicBezTo>
                    <a:pt x="26787" y="29264"/>
                    <a:pt x="26887" y="28930"/>
                    <a:pt x="26954" y="28563"/>
                  </a:cubicBezTo>
                  <a:close/>
                  <a:moveTo>
                    <a:pt x="26653" y="29397"/>
                  </a:moveTo>
                  <a:cubicBezTo>
                    <a:pt x="26520" y="29731"/>
                    <a:pt x="26320" y="30031"/>
                    <a:pt x="26053" y="30298"/>
                  </a:cubicBezTo>
                  <a:cubicBezTo>
                    <a:pt x="26020" y="30331"/>
                    <a:pt x="25986" y="30365"/>
                    <a:pt x="25953" y="30365"/>
                  </a:cubicBezTo>
                  <a:cubicBezTo>
                    <a:pt x="26220" y="30064"/>
                    <a:pt x="26453" y="29764"/>
                    <a:pt x="26653" y="29397"/>
                  </a:cubicBezTo>
                  <a:close/>
                  <a:moveTo>
                    <a:pt x="25519" y="31065"/>
                  </a:moveTo>
                  <a:cubicBezTo>
                    <a:pt x="25494" y="31115"/>
                    <a:pt x="25451" y="31184"/>
                    <a:pt x="25416" y="31243"/>
                  </a:cubicBezTo>
                  <a:lnTo>
                    <a:pt x="25416" y="31243"/>
                  </a:lnTo>
                  <a:cubicBezTo>
                    <a:pt x="25419" y="31228"/>
                    <a:pt x="25419" y="31213"/>
                    <a:pt x="25419" y="31199"/>
                  </a:cubicBezTo>
                  <a:cubicBezTo>
                    <a:pt x="25419" y="31165"/>
                    <a:pt x="25419" y="31165"/>
                    <a:pt x="25419" y="31132"/>
                  </a:cubicBezTo>
                  <a:lnTo>
                    <a:pt x="25519" y="31065"/>
                  </a:lnTo>
                  <a:close/>
                  <a:moveTo>
                    <a:pt x="25211" y="31471"/>
                  </a:moveTo>
                  <a:lnTo>
                    <a:pt x="25211" y="31471"/>
                  </a:lnTo>
                  <a:cubicBezTo>
                    <a:pt x="25180" y="31625"/>
                    <a:pt x="25150" y="31779"/>
                    <a:pt x="25119" y="31932"/>
                  </a:cubicBezTo>
                  <a:cubicBezTo>
                    <a:pt x="25119" y="31899"/>
                    <a:pt x="25119" y="31866"/>
                    <a:pt x="25119" y="31832"/>
                  </a:cubicBezTo>
                  <a:cubicBezTo>
                    <a:pt x="25119" y="31832"/>
                    <a:pt x="25086" y="31832"/>
                    <a:pt x="25086" y="31866"/>
                  </a:cubicBezTo>
                  <a:lnTo>
                    <a:pt x="25086" y="31766"/>
                  </a:lnTo>
                  <a:cubicBezTo>
                    <a:pt x="25119" y="31666"/>
                    <a:pt x="25152" y="31566"/>
                    <a:pt x="25186" y="31499"/>
                  </a:cubicBezTo>
                  <a:cubicBezTo>
                    <a:pt x="25198" y="31486"/>
                    <a:pt x="25206" y="31478"/>
                    <a:pt x="25211" y="31471"/>
                  </a:cubicBezTo>
                  <a:close/>
                  <a:moveTo>
                    <a:pt x="25019" y="32266"/>
                  </a:moveTo>
                  <a:cubicBezTo>
                    <a:pt x="25019" y="32333"/>
                    <a:pt x="25052" y="32433"/>
                    <a:pt x="25052" y="32500"/>
                  </a:cubicBezTo>
                  <a:lnTo>
                    <a:pt x="25019" y="32500"/>
                  </a:lnTo>
                  <a:cubicBezTo>
                    <a:pt x="25019" y="32500"/>
                    <a:pt x="25019" y="32466"/>
                    <a:pt x="25019" y="32466"/>
                  </a:cubicBezTo>
                  <a:lnTo>
                    <a:pt x="25019" y="32299"/>
                  </a:lnTo>
                  <a:cubicBezTo>
                    <a:pt x="25019" y="32299"/>
                    <a:pt x="25019" y="32266"/>
                    <a:pt x="25019" y="32266"/>
                  </a:cubicBezTo>
                  <a:close/>
                  <a:moveTo>
                    <a:pt x="30456" y="21091"/>
                  </a:moveTo>
                  <a:cubicBezTo>
                    <a:pt x="30656" y="21158"/>
                    <a:pt x="30890" y="21225"/>
                    <a:pt x="31090" y="21292"/>
                  </a:cubicBezTo>
                  <a:cubicBezTo>
                    <a:pt x="30956" y="21292"/>
                    <a:pt x="30756" y="21425"/>
                    <a:pt x="30623" y="21492"/>
                  </a:cubicBezTo>
                  <a:cubicBezTo>
                    <a:pt x="30456" y="21592"/>
                    <a:pt x="30289" y="21725"/>
                    <a:pt x="30123" y="21892"/>
                  </a:cubicBezTo>
                  <a:cubicBezTo>
                    <a:pt x="30089" y="21892"/>
                    <a:pt x="30089" y="22025"/>
                    <a:pt x="30089" y="22025"/>
                  </a:cubicBezTo>
                  <a:cubicBezTo>
                    <a:pt x="30223" y="21892"/>
                    <a:pt x="30389" y="21759"/>
                    <a:pt x="30556" y="21658"/>
                  </a:cubicBezTo>
                  <a:cubicBezTo>
                    <a:pt x="30756" y="21558"/>
                    <a:pt x="30956" y="21492"/>
                    <a:pt x="31123" y="21392"/>
                  </a:cubicBezTo>
                  <a:cubicBezTo>
                    <a:pt x="31123" y="21392"/>
                    <a:pt x="31157" y="21358"/>
                    <a:pt x="31157" y="21325"/>
                  </a:cubicBezTo>
                  <a:cubicBezTo>
                    <a:pt x="31290" y="21358"/>
                    <a:pt x="31423" y="21392"/>
                    <a:pt x="31557" y="21458"/>
                  </a:cubicBezTo>
                  <a:cubicBezTo>
                    <a:pt x="32157" y="21658"/>
                    <a:pt x="32791" y="21825"/>
                    <a:pt x="33358" y="22092"/>
                  </a:cubicBezTo>
                  <a:cubicBezTo>
                    <a:pt x="33892" y="22359"/>
                    <a:pt x="34259" y="22759"/>
                    <a:pt x="34359" y="23360"/>
                  </a:cubicBezTo>
                  <a:cubicBezTo>
                    <a:pt x="34459" y="23760"/>
                    <a:pt x="34426" y="24160"/>
                    <a:pt x="34326" y="24561"/>
                  </a:cubicBezTo>
                  <a:cubicBezTo>
                    <a:pt x="34259" y="24961"/>
                    <a:pt x="34125" y="25628"/>
                    <a:pt x="33625" y="25695"/>
                  </a:cubicBezTo>
                  <a:cubicBezTo>
                    <a:pt x="33592" y="25695"/>
                    <a:pt x="33558" y="25861"/>
                    <a:pt x="33558" y="25895"/>
                  </a:cubicBezTo>
                  <a:cubicBezTo>
                    <a:pt x="33625" y="26228"/>
                    <a:pt x="33458" y="26662"/>
                    <a:pt x="33225" y="26896"/>
                  </a:cubicBezTo>
                  <a:cubicBezTo>
                    <a:pt x="33158" y="26962"/>
                    <a:pt x="33091" y="27029"/>
                    <a:pt x="33025" y="27096"/>
                  </a:cubicBezTo>
                  <a:cubicBezTo>
                    <a:pt x="32858" y="27262"/>
                    <a:pt x="32691" y="27363"/>
                    <a:pt x="32491" y="27496"/>
                  </a:cubicBezTo>
                  <a:cubicBezTo>
                    <a:pt x="32091" y="27763"/>
                    <a:pt x="31690" y="28030"/>
                    <a:pt x="31290" y="28330"/>
                  </a:cubicBezTo>
                  <a:cubicBezTo>
                    <a:pt x="30456" y="28930"/>
                    <a:pt x="29689" y="29597"/>
                    <a:pt x="28955" y="30265"/>
                  </a:cubicBezTo>
                  <a:cubicBezTo>
                    <a:pt x="28288" y="30932"/>
                    <a:pt x="27721" y="31666"/>
                    <a:pt x="27020" y="32266"/>
                  </a:cubicBezTo>
                  <a:cubicBezTo>
                    <a:pt x="26687" y="32566"/>
                    <a:pt x="26320" y="32700"/>
                    <a:pt x="25920" y="32733"/>
                  </a:cubicBezTo>
                  <a:cubicBezTo>
                    <a:pt x="25920" y="32733"/>
                    <a:pt x="25920" y="32700"/>
                    <a:pt x="25886" y="32700"/>
                  </a:cubicBezTo>
                  <a:cubicBezTo>
                    <a:pt x="25619" y="32433"/>
                    <a:pt x="25419" y="32033"/>
                    <a:pt x="25386" y="31666"/>
                  </a:cubicBezTo>
                  <a:cubicBezTo>
                    <a:pt x="25519" y="31099"/>
                    <a:pt x="26120" y="30598"/>
                    <a:pt x="26487" y="30131"/>
                  </a:cubicBezTo>
                  <a:cubicBezTo>
                    <a:pt x="26787" y="29731"/>
                    <a:pt x="27020" y="29297"/>
                    <a:pt x="27087" y="28797"/>
                  </a:cubicBezTo>
                  <a:cubicBezTo>
                    <a:pt x="27154" y="28497"/>
                    <a:pt x="27120" y="28230"/>
                    <a:pt x="27054" y="27996"/>
                  </a:cubicBezTo>
                  <a:cubicBezTo>
                    <a:pt x="27054" y="27963"/>
                    <a:pt x="27054" y="27930"/>
                    <a:pt x="27054" y="27930"/>
                  </a:cubicBezTo>
                  <a:cubicBezTo>
                    <a:pt x="27020" y="27796"/>
                    <a:pt x="26954" y="27663"/>
                    <a:pt x="26887" y="27529"/>
                  </a:cubicBezTo>
                  <a:cubicBezTo>
                    <a:pt x="26787" y="27162"/>
                    <a:pt x="26720" y="26762"/>
                    <a:pt x="26687" y="26362"/>
                  </a:cubicBezTo>
                  <a:cubicBezTo>
                    <a:pt x="26720" y="26295"/>
                    <a:pt x="26720" y="26195"/>
                    <a:pt x="26753" y="26128"/>
                  </a:cubicBezTo>
                  <a:cubicBezTo>
                    <a:pt x="26954" y="25595"/>
                    <a:pt x="27354" y="25161"/>
                    <a:pt x="27788" y="24794"/>
                  </a:cubicBezTo>
                  <a:cubicBezTo>
                    <a:pt x="27854" y="24761"/>
                    <a:pt x="27888" y="24727"/>
                    <a:pt x="27954" y="24694"/>
                  </a:cubicBezTo>
                  <a:cubicBezTo>
                    <a:pt x="28054" y="24661"/>
                    <a:pt x="28188" y="24594"/>
                    <a:pt x="28288" y="24561"/>
                  </a:cubicBezTo>
                  <a:cubicBezTo>
                    <a:pt x="28455" y="24494"/>
                    <a:pt x="28621" y="24394"/>
                    <a:pt x="28788" y="24294"/>
                  </a:cubicBezTo>
                  <a:cubicBezTo>
                    <a:pt x="28922" y="24227"/>
                    <a:pt x="29022" y="24160"/>
                    <a:pt x="29155" y="24060"/>
                  </a:cubicBezTo>
                  <a:cubicBezTo>
                    <a:pt x="29355" y="23893"/>
                    <a:pt x="29489" y="23693"/>
                    <a:pt x="29555" y="23426"/>
                  </a:cubicBezTo>
                  <a:cubicBezTo>
                    <a:pt x="29822" y="22959"/>
                    <a:pt x="29922" y="22392"/>
                    <a:pt x="29822" y="21892"/>
                  </a:cubicBezTo>
                  <a:lnTo>
                    <a:pt x="29822" y="21658"/>
                  </a:lnTo>
                  <a:cubicBezTo>
                    <a:pt x="29856" y="21625"/>
                    <a:pt x="29889" y="21592"/>
                    <a:pt x="29889" y="21525"/>
                  </a:cubicBezTo>
                  <a:cubicBezTo>
                    <a:pt x="30022" y="21392"/>
                    <a:pt x="30189" y="21258"/>
                    <a:pt x="30389" y="21225"/>
                  </a:cubicBezTo>
                  <a:cubicBezTo>
                    <a:pt x="30423" y="21191"/>
                    <a:pt x="30423" y="21158"/>
                    <a:pt x="30456" y="21091"/>
                  </a:cubicBezTo>
                  <a:close/>
                  <a:moveTo>
                    <a:pt x="24919" y="32266"/>
                  </a:moveTo>
                  <a:lnTo>
                    <a:pt x="24819" y="32866"/>
                  </a:lnTo>
                  <a:cubicBezTo>
                    <a:pt x="24819" y="32866"/>
                    <a:pt x="24819" y="32933"/>
                    <a:pt x="24819" y="32933"/>
                  </a:cubicBezTo>
                  <a:cubicBezTo>
                    <a:pt x="24852" y="32900"/>
                    <a:pt x="24885" y="32900"/>
                    <a:pt x="24885" y="32900"/>
                  </a:cubicBezTo>
                  <a:lnTo>
                    <a:pt x="24885" y="32900"/>
                  </a:lnTo>
                  <a:cubicBezTo>
                    <a:pt x="24852" y="32933"/>
                    <a:pt x="24819" y="32967"/>
                    <a:pt x="24752" y="33000"/>
                  </a:cubicBezTo>
                  <a:cubicBezTo>
                    <a:pt x="24785" y="32766"/>
                    <a:pt x="24852" y="32500"/>
                    <a:pt x="24919" y="32266"/>
                  </a:cubicBezTo>
                  <a:close/>
                  <a:moveTo>
                    <a:pt x="22279" y="33994"/>
                  </a:moveTo>
                  <a:lnTo>
                    <a:pt x="22279" y="33994"/>
                  </a:lnTo>
                  <a:cubicBezTo>
                    <a:pt x="22280" y="33997"/>
                    <a:pt x="22282" y="33999"/>
                    <a:pt x="22284" y="34001"/>
                  </a:cubicBezTo>
                  <a:cubicBezTo>
                    <a:pt x="22282" y="33998"/>
                    <a:pt x="22281" y="33996"/>
                    <a:pt x="22279" y="33994"/>
                  </a:cubicBezTo>
                  <a:close/>
                  <a:moveTo>
                    <a:pt x="8704" y="0"/>
                  </a:moveTo>
                  <a:cubicBezTo>
                    <a:pt x="7567" y="0"/>
                    <a:pt x="6417" y="580"/>
                    <a:pt x="5438" y="1177"/>
                  </a:cubicBezTo>
                  <a:cubicBezTo>
                    <a:pt x="4704" y="1611"/>
                    <a:pt x="3937" y="2044"/>
                    <a:pt x="3237" y="2545"/>
                  </a:cubicBezTo>
                  <a:cubicBezTo>
                    <a:pt x="2803" y="2845"/>
                    <a:pt x="2503" y="3179"/>
                    <a:pt x="2336" y="3646"/>
                  </a:cubicBezTo>
                  <a:cubicBezTo>
                    <a:pt x="2336" y="3545"/>
                    <a:pt x="2303" y="3479"/>
                    <a:pt x="2303" y="3412"/>
                  </a:cubicBezTo>
                  <a:cubicBezTo>
                    <a:pt x="2203" y="3145"/>
                    <a:pt x="2069" y="2878"/>
                    <a:pt x="1869" y="2678"/>
                  </a:cubicBezTo>
                  <a:cubicBezTo>
                    <a:pt x="1488" y="2243"/>
                    <a:pt x="975" y="2008"/>
                    <a:pt x="437" y="2008"/>
                  </a:cubicBezTo>
                  <a:cubicBezTo>
                    <a:pt x="314" y="2008"/>
                    <a:pt x="191" y="2020"/>
                    <a:pt x="68" y="2044"/>
                  </a:cubicBezTo>
                  <a:cubicBezTo>
                    <a:pt x="34" y="2078"/>
                    <a:pt x="1" y="2278"/>
                    <a:pt x="1" y="2311"/>
                  </a:cubicBezTo>
                  <a:cubicBezTo>
                    <a:pt x="768" y="2511"/>
                    <a:pt x="1435" y="2878"/>
                    <a:pt x="1936" y="3479"/>
                  </a:cubicBezTo>
                  <a:cubicBezTo>
                    <a:pt x="2069" y="3612"/>
                    <a:pt x="2169" y="3746"/>
                    <a:pt x="2269" y="3912"/>
                  </a:cubicBezTo>
                  <a:cubicBezTo>
                    <a:pt x="2269" y="3946"/>
                    <a:pt x="2269" y="3979"/>
                    <a:pt x="2269" y="4012"/>
                  </a:cubicBezTo>
                  <a:cubicBezTo>
                    <a:pt x="2269" y="4012"/>
                    <a:pt x="2269" y="4012"/>
                    <a:pt x="2303" y="3979"/>
                  </a:cubicBezTo>
                  <a:cubicBezTo>
                    <a:pt x="2603" y="4479"/>
                    <a:pt x="2803" y="5080"/>
                    <a:pt x="3070" y="5647"/>
                  </a:cubicBezTo>
                  <a:cubicBezTo>
                    <a:pt x="3370" y="6314"/>
                    <a:pt x="3870" y="6848"/>
                    <a:pt x="4304" y="7482"/>
                  </a:cubicBezTo>
                  <a:cubicBezTo>
                    <a:pt x="4538" y="7782"/>
                    <a:pt x="4738" y="8115"/>
                    <a:pt x="4804" y="8482"/>
                  </a:cubicBezTo>
                  <a:cubicBezTo>
                    <a:pt x="4938" y="8916"/>
                    <a:pt x="4904" y="9350"/>
                    <a:pt x="4938" y="9783"/>
                  </a:cubicBezTo>
                  <a:cubicBezTo>
                    <a:pt x="5038" y="10584"/>
                    <a:pt x="5438" y="11284"/>
                    <a:pt x="5738" y="12052"/>
                  </a:cubicBezTo>
                  <a:cubicBezTo>
                    <a:pt x="6072" y="12952"/>
                    <a:pt x="6172" y="13886"/>
                    <a:pt x="6406" y="14787"/>
                  </a:cubicBezTo>
                  <a:cubicBezTo>
                    <a:pt x="6838" y="16584"/>
                    <a:pt x="7570" y="18282"/>
                    <a:pt x="8302" y="19946"/>
                  </a:cubicBezTo>
                  <a:lnTo>
                    <a:pt x="8302" y="19946"/>
                  </a:lnTo>
                  <a:cubicBezTo>
                    <a:pt x="8309" y="19902"/>
                    <a:pt x="8402" y="19747"/>
                    <a:pt x="8374" y="19690"/>
                  </a:cubicBezTo>
                  <a:cubicBezTo>
                    <a:pt x="7640" y="17956"/>
                    <a:pt x="6873" y="16221"/>
                    <a:pt x="6439" y="14353"/>
                  </a:cubicBezTo>
                  <a:cubicBezTo>
                    <a:pt x="6239" y="13486"/>
                    <a:pt x="6105" y="12619"/>
                    <a:pt x="5805" y="11785"/>
                  </a:cubicBezTo>
                  <a:cubicBezTo>
                    <a:pt x="5505" y="10917"/>
                    <a:pt x="5071" y="10150"/>
                    <a:pt x="5005" y="9216"/>
                  </a:cubicBezTo>
                  <a:cubicBezTo>
                    <a:pt x="4971" y="8449"/>
                    <a:pt x="4838" y="7815"/>
                    <a:pt x="4404" y="7181"/>
                  </a:cubicBezTo>
                  <a:cubicBezTo>
                    <a:pt x="3937" y="6548"/>
                    <a:pt x="3403" y="5981"/>
                    <a:pt x="3070" y="5247"/>
                  </a:cubicBezTo>
                  <a:cubicBezTo>
                    <a:pt x="2870" y="4713"/>
                    <a:pt x="2670" y="4179"/>
                    <a:pt x="2369" y="3679"/>
                  </a:cubicBezTo>
                  <a:cubicBezTo>
                    <a:pt x="2536" y="3145"/>
                    <a:pt x="3103" y="2778"/>
                    <a:pt x="3537" y="2511"/>
                  </a:cubicBezTo>
                  <a:cubicBezTo>
                    <a:pt x="4037" y="2211"/>
                    <a:pt x="4538" y="1911"/>
                    <a:pt x="5038" y="1611"/>
                  </a:cubicBezTo>
                  <a:cubicBezTo>
                    <a:pt x="6039" y="1010"/>
                    <a:pt x="7073" y="377"/>
                    <a:pt x="8274" y="276"/>
                  </a:cubicBezTo>
                  <a:cubicBezTo>
                    <a:pt x="8394" y="264"/>
                    <a:pt x="8511" y="258"/>
                    <a:pt x="8626" y="258"/>
                  </a:cubicBezTo>
                  <a:cubicBezTo>
                    <a:pt x="10602" y="258"/>
                    <a:pt x="11688" y="2104"/>
                    <a:pt x="12477" y="3712"/>
                  </a:cubicBezTo>
                  <a:cubicBezTo>
                    <a:pt x="12477" y="3712"/>
                    <a:pt x="12477" y="3712"/>
                    <a:pt x="12510" y="3679"/>
                  </a:cubicBezTo>
                  <a:cubicBezTo>
                    <a:pt x="12510" y="3712"/>
                    <a:pt x="12510" y="3712"/>
                    <a:pt x="12510" y="3712"/>
                  </a:cubicBezTo>
                  <a:cubicBezTo>
                    <a:pt x="12877" y="3679"/>
                    <a:pt x="13310" y="3579"/>
                    <a:pt x="13711" y="3579"/>
                  </a:cubicBezTo>
                  <a:cubicBezTo>
                    <a:pt x="13755" y="3575"/>
                    <a:pt x="13793" y="3573"/>
                    <a:pt x="13826" y="3573"/>
                  </a:cubicBezTo>
                  <a:cubicBezTo>
                    <a:pt x="14061" y="3573"/>
                    <a:pt x="13999" y="3682"/>
                    <a:pt x="13911" y="3946"/>
                  </a:cubicBezTo>
                  <a:cubicBezTo>
                    <a:pt x="13878" y="4146"/>
                    <a:pt x="13844" y="4313"/>
                    <a:pt x="13811" y="4513"/>
                  </a:cubicBezTo>
                  <a:cubicBezTo>
                    <a:pt x="13644" y="5180"/>
                    <a:pt x="13544" y="5880"/>
                    <a:pt x="13544" y="6581"/>
                  </a:cubicBezTo>
                  <a:cubicBezTo>
                    <a:pt x="13577" y="7348"/>
                    <a:pt x="13777" y="8082"/>
                    <a:pt x="13944" y="8783"/>
                  </a:cubicBezTo>
                  <a:cubicBezTo>
                    <a:pt x="14144" y="9617"/>
                    <a:pt x="14378" y="10417"/>
                    <a:pt x="14578" y="11251"/>
                  </a:cubicBezTo>
                  <a:cubicBezTo>
                    <a:pt x="14645" y="11518"/>
                    <a:pt x="14711" y="12318"/>
                    <a:pt x="15045" y="12585"/>
                  </a:cubicBezTo>
                  <a:cubicBezTo>
                    <a:pt x="15045" y="12619"/>
                    <a:pt x="15045" y="12652"/>
                    <a:pt x="15045" y="12652"/>
                  </a:cubicBezTo>
                  <a:cubicBezTo>
                    <a:pt x="15045" y="12619"/>
                    <a:pt x="15045" y="12619"/>
                    <a:pt x="15078" y="12619"/>
                  </a:cubicBezTo>
                  <a:cubicBezTo>
                    <a:pt x="15127" y="12667"/>
                    <a:pt x="15194" y="12698"/>
                    <a:pt x="15265" y="12698"/>
                  </a:cubicBezTo>
                  <a:cubicBezTo>
                    <a:pt x="15292" y="12698"/>
                    <a:pt x="15318" y="12694"/>
                    <a:pt x="15345" y="12685"/>
                  </a:cubicBezTo>
                  <a:cubicBezTo>
                    <a:pt x="15345" y="12685"/>
                    <a:pt x="15612" y="12619"/>
                    <a:pt x="15545" y="12585"/>
                  </a:cubicBezTo>
                  <a:lnTo>
                    <a:pt x="15545" y="12585"/>
                  </a:lnTo>
                  <a:cubicBezTo>
                    <a:pt x="15679" y="12619"/>
                    <a:pt x="15712" y="12986"/>
                    <a:pt x="15746" y="13052"/>
                  </a:cubicBezTo>
                  <a:cubicBezTo>
                    <a:pt x="15846" y="13486"/>
                    <a:pt x="15979" y="13886"/>
                    <a:pt x="16112" y="14287"/>
                  </a:cubicBezTo>
                  <a:cubicBezTo>
                    <a:pt x="16546" y="15754"/>
                    <a:pt x="16980" y="17222"/>
                    <a:pt x="17413" y="18690"/>
                  </a:cubicBezTo>
                  <a:cubicBezTo>
                    <a:pt x="17380" y="18790"/>
                    <a:pt x="17413" y="18923"/>
                    <a:pt x="17413" y="19023"/>
                  </a:cubicBezTo>
                  <a:cubicBezTo>
                    <a:pt x="17447" y="19157"/>
                    <a:pt x="17513" y="19190"/>
                    <a:pt x="17547" y="19190"/>
                  </a:cubicBezTo>
                  <a:cubicBezTo>
                    <a:pt x="17547" y="19190"/>
                    <a:pt x="17580" y="19223"/>
                    <a:pt x="17580" y="19257"/>
                  </a:cubicBezTo>
                  <a:cubicBezTo>
                    <a:pt x="17614" y="19223"/>
                    <a:pt x="17680" y="19157"/>
                    <a:pt x="17714" y="19123"/>
                  </a:cubicBezTo>
                  <a:cubicBezTo>
                    <a:pt x="17747" y="19090"/>
                    <a:pt x="17747" y="19090"/>
                    <a:pt x="17780" y="19090"/>
                  </a:cubicBezTo>
                  <a:cubicBezTo>
                    <a:pt x="17814" y="19090"/>
                    <a:pt x="17847" y="19057"/>
                    <a:pt x="17847" y="19057"/>
                  </a:cubicBezTo>
                  <a:cubicBezTo>
                    <a:pt x="17914" y="19090"/>
                    <a:pt x="17947" y="19157"/>
                    <a:pt x="17914" y="19257"/>
                  </a:cubicBezTo>
                  <a:cubicBezTo>
                    <a:pt x="17980" y="19457"/>
                    <a:pt x="17947" y="19757"/>
                    <a:pt x="17947" y="19957"/>
                  </a:cubicBezTo>
                  <a:cubicBezTo>
                    <a:pt x="17947" y="20358"/>
                    <a:pt x="17914" y="20758"/>
                    <a:pt x="17947" y="21125"/>
                  </a:cubicBezTo>
                  <a:cubicBezTo>
                    <a:pt x="17947" y="21859"/>
                    <a:pt x="18114" y="22592"/>
                    <a:pt x="18347" y="23260"/>
                  </a:cubicBezTo>
                  <a:cubicBezTo>
                    <a:pt x="18481" y="23627"/>
                    <a:pt x="18581" y="23993"/>
                    <a:pt x="18714" y="24360"/>
                  </a:cubicBezTo>
                  <a:cubicBezTo>
                    <a:pt x="18848" y="24927"/>
                    <a:pt x="19015" y="25528"/>
                    <a:pt x="19148" y="26128"/>
                  </a:cubicBezTo>
                  <a:cubicBezTo>
                    <a:pt x="19315" y="26762"/>
                    <a:pt x="19582" y="27329"/>
                    <a:pt x="19782" y="27963"/>
                  </a:cubicBezTo>
                  <a:cubicBezTo>
                    <a:pt x="19915" y="28463"/>
                    <a:pt x="20082" y="28964"/>
                    <a:pt x="20215" y="29464"/>
                  </a:cubicBezTo>
                  <a:cubicBezTo>
                    <a:pt x="20382" y="30231"/>
                    <a:pt x="20516" y="30965"/>
                    <a:pt x="20849" y="31699"/>
                  </a:cubicBezTo>
                  <a:cubicBezTo>
                    <a:pt x="20949" y="31832"/>
                    <a:pt x="21016" y="31999"/>
                    <a:pt x="21083" y="32133"/>
                  </a:cubicBezTo>
                  <a:cubicBezTo>
                    <a:pt x="21083" y="32166"/>
                    <a:pt x="21083" y="32166"/>
                    <a:pt x="21083" y="32166"/>
                  </a:cubicBezTo>
                  <a:cubicBezTo>
                    <a:pt x="21149" y="32299"/>
                    <a:pt x="21250" y="32433"/>
                    <a:pt x="21316" y="32566"/>
                  </a:cubicBezTo>
                  <a:cubicBezTo>
                    <a:pt x="21650" y="33333"/>
                    <a:pt x="22017" y="34067"/>
                    <a:pt x="22484" y="34768"/>
                  </a:cubicBezTo>
                  <a:cubicBezTo>
                    <a:pt x="22651" y="35135"/>
                    <a:pt x="22851" y="35535"/>
                    <a:pt x="23017" y="35902"/>
                  </a:cubicBezTo>
                  <a:cubicBezTo>
                    <a:pt x="23585" y="37170"/>
                    <a:pt x="24018" y="38470"/>
                    <a:pt x="24519" y="39771"/>
                  </a:cubicBezTo>
                  <a:cubicBezTo>
                    <a:pt x="24519" y="39771"/>
                    <a:pt x="24585" y="39671"/>
                    <a:pt x="24552" y="39638"/>
                  </a:cubicBezTo>
                  <a:cubicBezTo>
                    <a:pt x="24585" y="39538"/>
                    <a:pt x="24552" y="39438"/>
                    <a:pt x="24485" y="39371"/>
                  </a:cubicBezTo>
                  <a:cubicBezTo>
                    <a:pt x="24485" y="39371"/>
                    <a:pt x="24485" y="39371"/>
                    <a:pt x="24485" y="39404"/>
                  </a:cubicBezTo>
                  <a:cubicBezTo>
                    <a:pt x="24452" y="39304"/>
                    <a:pt x="24418" y="39138"/>
                    <a:pt x="24418" y="39104"/>
                  </a:cubicBezTo>
                  <a:cubicBezTo>
                    <a:pt x="24352" y="38937"/>
                    <a:pt x="24318" y="38771"/>
                    <a:pt x="24252" y="38604"/>
                  </a:cubicBezTo>
                  <a:cubicBezTo>
                    <a:pt x="24152" y="38270"/>
                    <a:pt x="24018" y="37970"/>
                    <a:pt x="23885" y="37637"/>
                  </a:cubicBezTo>
                  <a:cubicBezTo>
                    <a:pt x="23651" y="37003"/>
                    <a:pt x="23351" y="36369"/>
                    <a:pt x="23084" y="35735"/>
                  </a:cubicBezTo>
                  <a:cubicBezTo>
                    <a:pt x="22951" y="35435"/>
                    <a:pt x="22784" y="35135"/>
                    <a:pt x="22651" y="34868"/>
                  </a:cubicBezTo>
                  <a:cubicBezTo>
                    <a:pt x="22684" y="34801"/>
                    <a:pt x="22684" y="34734"/>
                    <a:pt x="22684" y="34734"/>
                  </a:cubicBezTo>
                  <a:cubicBezTo>
                    <a:pt x="22484" y="34401"/>
                    <a:pt x="22284" y="34101"/>
                    <a:pt x="22117" y="33767"/>
                  </a:cubicBezTo>
                  <a:lnTo>
                    <a:pt x="22117" y="33767"/>
                  </a:lnTo>
                  <a:cubicBezTo>
                    <a:pt x="22149" y="33832"/>
                    <a:pt x="22214" y="33898"/>
                    <a:pt x="22279" y="33994"/>
                  </a:cubicBezTo>
                  <a:lnTo>
                    <a:pt x="22279" y="33994"/>
                  </a:lnTo>
                  <a:cubicBezTo>
                    <a:pt x="22261" y="33952"/>
                    <a:pt x="22350" y="33832"/>
                    <a:pt x="22350" y="33800"/>
                  </a:cubicBezTo>
                  <a:cubicBezTo>
                    <a:pt x="21917" y="33067"/>
                    <a:pt x="21483" y="32366"/>
                    <a:pt x="21116" y="31599"/>
                  </a:cubicBezTo>
                  <a:cubicBezTo>
                    <a:pt x="20916" y="31065"/>
                    <a:pt x="20716" y="30498"/>
                    <a:pt x="20549" y="29964"/>
                  </a:cubicBezTo>
                  <a:cubicBezTo>
                    <a:pt x="20416" y="29497"/>
                    <a:pt x="20349" y="28997"/>
                    <a:pt x="20215" y="28530"/>
                  </a:cubicBezTo>
                  <a:cubicBezTo>
                    <a:pt x="20082" y="27896"/>
                    <a:pt x="19815" y="27329"/>
                    <a:pt x="19615" y="26729"/>
                  </a:cubicBezTo>
                  <a:cubicBezTo>
                    <a:pt x="19482" y="26262"/>
                    <a:pt x="19348" y="25795"/>
                    <a:pt x="19181" y="25328"/>
                  </a:cubicBezTo>
                  <a:cubicBezTo>
                    <a:pt x="19048" y="24661"/>
                    <a:pt x="18881" y="23993"/>
                    <a:pt x="18681" y="23360"/>
                  </a:cubicBezTo>
                  <a:lnTo>
                    <a:pt x="18681" y="23360"/>
                  </a:lnTo>
                  <a:cubicBezTo>
                    <a:pt x="19081" y="23693"/>
                    <a:pt x="19515" y="23927"/>
                    <a:pt x="19815" y="24360"/>
                  </a:cubicBezTo>
                  <a:cubicBezTo>
                    <a:pt x="20516" y="25394"/>
                    <a:pt x="20449" y="26795"/>
                    <a:pt x="20616" y="27963"/>
                  </a:cubicBezTo>
                  <a:cubicBezTo>
                    <a:pt x="20616" y="27963"/>
                    <a:pt x="20682" y="27830"/>
                    <a:pt x="20682" y="27763"/>
                  </a:cubicBezTo>
                  <a:cubicBezTo>
                    <a:pt x="20616" y="26362"/>
                    <a:pt x="20682" y="24494"/>
                    <a:pt x="19548" y="23460"/>
                  </a:cubicBezTo>
                  <a:cubicBezTo>
                    <a:pt x="19281" y="23260"/>
                    <a:pt x="19015" y="23059"/>
                    <a:pt x="18748" y="22826"/>
                  </a:cubicBezTo>
                  <a:cubicBezTo>
                    <a:pt x="18414" y="22526"/>
                    <a:pt x="18281" y="22125"/>
                    <a:pt x="18214" y="21692"/>
                  </a:cubicBezTo>
                  <a:cubicBezTo>
                    <a:pt x="18047" y="20658"/>
                    <a:pt x="18047" y="19590"/>
                    <a:pt x="18181" y="18590"/>
                  </a:cubicBezTo>
                  <a:cubicBezTo>
                    <a:pt x="18181" y="18570"/>
                    <a:pt x="18181" y="18538"/>
                    <a:pt x="18181" y="18523"/>
                  </a:cubicBezTo>
                  <a:cubicBezTo>
                    <a:pt x="18114" y="18556"/>
                    <a:pt x="18014" y="18623"/>
                    <a:pt x="17947" y="18656"/>
                  </a:cubicBezTo>
                  <a:cubicBezTo>
                    <a:pt x="17947" y="18656"/>
                    <a:pt x="17947" y="18690"/>
                    <a:pt x="17914" y="18690"/>
                  </a:cubicBezTo>
                  <a:cubicBezTo>
                    <a:pt x="17880" y="18723"/>
                    <a:pt x="17814" y="18756"/>
                    <a:pt x="17747" y="18756"/>
                  </a:cubicBezTo>
                  <a:cubicBezTo>
                    <a:pt x="17680" y="18823"/>
                    <a:pt x="17647" y="18823"/>
                    <a:pt x="17614" y="18823"/>
                  </a:cubicBezTo>
                  <a:cubicBezTo>
                    <a:pt x="17614" y="18790"/>
                    <a:pt x="17614" y="18790"/>
                    <a:pt x="17580" y="18790"/>
                  </a:cubicBezTo>
                  <a:cubicBezTo>
                    <a:pt x="17580" y="18756"/>
                    <a:pt x="17580" y="18723"/>
                    <a:pt x="17580" y="18656"/>
                  </a:cubicBezTo>
                  <a:cubicBezTo>
                    <a:pt x="17547" y="18523"/>
                    <a:pt x="17513" y="18356"/>
                    <a:pt x="17580" y="18223"/>
                  </a:cubicBezTo>
                  <a:cubicBezTo>
                    <a:pt x="17647" y="17789"/>
                    <a:pt x="17780" y="17389"/>
                    <a:pt x="17947" y="16988"/>
                  </a:cubicBezTo>
                  <a:cubicBezTo>
                    <a:pt x="18681" y="15821"/>
                    <a:pt x="20082" y="14987"/>
                    <a:pt x="21149" y="14220"/>
                  </a:cubicBezTo>
                  <a:cubicBezTo>
                    <a:pt x="21883" y="13719"/>
                    <a:pt x="22584" y="13219"/>
                    <a:pt x="23284" y="12719"/>
                  </a:cubicBezTo>
                  <a:cubicBezTo>
                    <a:pt x="23885" y="12285"/>
                    <a:pt x="24485" y="11785"/>
                    <a:pt x="25186" y="11451"/>
                  </a:cubicBezTo>
                  <a:cubicBezTo>
                    <a:pt x="25876" y="11097"/>
                    <a:pt x="26755" y="10865"/>
                    <a:pt x="27617" y="10865"/>
                  </a:cubicBezTo>
                  <a:cubicBezTo>
                    <a:pt x="28379" y="10865"/>
                    <a:pt x="29127" y="11046"/>
                    <a:pt x="29722" y="11485"/>
                  </a:cubicBezTo>
                  <a:cubicBezTo>
                    <a:pt x="29856" y="11551"/>
                    <a:pt x="29956" y="11651"/>
                    <a:pt x="30056" y="11751"/>
                  </a:cubicBezTo>
                  <a:cubicBezTo>
                    <a:pt x="31223" y="12986"/>
                    <a:pt x="31357" y="15054"/>
                    <a:pt x="31057" y="16655"/>
                  </a:cubicBezTo>
                  <a:cubicBezTo>
                    <a:pt x="30856" y="17689"/>
                    <a:pt x="30456" y="18623"/>
                    <a:pt x="29956" y="19524"/>
                  </a:cubicBezTo>
                  <a:cubicBezTo>
                    <a:pt x="29922" y="19590"/>
                    <a:pt x="29889" y="19690"/>
                    <a:pt x="29856" y="19757"/>
                  </a:cubicBezTo>
                  <a:cubicBezTo>
                    <a:pt x="29656" y="19924"/>
                    <a:pt x="29555" y="20191"/>
                    <a:pt x="29489" y="20424"/>
                  </a:cubicBezTo>
                  <a:cubicBezTo>
                    <a:pt x="29455" y="20424"/>
                    <a:pt x="29389" y="20658"/>
                    <a:pt x="29422" y="20658"/>
                  </a:cubicBezTo>
                  <a:cubicBezTo>
                    <a:pt x="29422" y="20658"/>
                    <a:pt x="29455" y="20658"/>
                    <a:pt x="29455" y="20691"/>
                  </a:cubicBezTo>
                  <a:cubicBezTo>
                    <a:pt x="29455" y="20691"/>
                    <a:pt x="29455" y="20724"/>
                    <a:pt x="29455" y="20758"/>
                  </a:cubicBezTo>
                  <a:cubicBezTo>
                    <a:pt x="29422" y="20925"/>
                    <a:pt x="29422" y="21091"/>
                    <a:pt x="29422" y="21258"/>
                  </a:cubicBezTo>
                  <a:cubicBezTo>
                    <a:pt x="29422" y="21358"/>
                    <a:pt x="29422" y="21492"/>
                    <a:pt x="29422" y="21625"/>
                  </a:cubicBezTo>
                  <a:cubicBezTo>
                    <a:pt x="29422" y="21759"/>
                    <a:pt x="29422" y="21859"/>
                    <a:pt x="29455" y="21992"/>
                  </a:cubicBezTo>
                  <a:cubicBezTo>
                    <a:pt x="29455" y="22159"/>
                    <a:pt x="29489" y="22326"/>
                    <a:pt x="29522" y="22492"/>
                  </a:cubicBezTo>
                  <a:cubicBezTo>
                    <a:pt x="29489" y="22826"/>
                    <a:pt x="29422" y="23160"/>
                    <a:pt x="29155" y="23426"/>
                  </a:cubicBezTo>
                  <a:cubicBezTo>
                    <a:pt x="29122" y="23460"/>
                    <a:pt x="29088" y="23526"/>
                    <a:pt x="29055" y="23560"/>
                  </a:cubicBezTo>
                  <a:cubicBezTo>
                    <a:pt x="29022" y="23560"/>
                    <a:pt x="28988" y="23593"/>
                    <a:pt x="28955" y="23593"/>
                  </a:cubicBezTo>
                  <a:cubicBezTo>
                    <a:pt x="28455" y="24027"/>
                    <a:pt x="27754" y="24227"/>
                    <a:pt x="27254" y="24661"/>
                  </a:cubicBezTo>
                  <a:cubicBezTo>
                    <a:pt x="27054" y="24794"/>
                    <a:pt x="26887" y="24961"/>
                    <a:pt x="26753" y="25194"/>
                  </a:cubicBezTo>
                  <a:cubicBezTo>
                    <a:pt x="26553" y="25528"/>
                    <a:pt x="26420" y="25928"/>
                    <a:pt x="26353" y="26295"/>
                  </a:cubicBezTo>
                  <a:cubicBezTo>
                    <a:pt x="26286" y="26629"/>
                    <a:pt x="26286" y="26929"/>
                    <a:pt x="26387" y="27229"/>
                  </a:cubicBezTo>
                  <a:cubicBezTo>
                    <a:pt x="26487" y="27529"/>
                    <a:pt x="26687" y="27729"/>
                    <a:pt x="26787" y="27996"/>
                  </a:cubicBezTo>
                  <a:cubicBezTo>
                    <a:pt x="26820" y="28030"/>
                    <a:pt x="26820" y="28063"/>
                    <a:pt x="26820" y="28096"/>
                  </a:cubicBezTo>
                  <a:cubicBezTo>
                    <a:pt x="26887" y="28530"/>
                    <a:pt x="26854" y="28930"/>
                    <a:pt x="26620" y="29297"/>
                  </a:cubicBezTo>
                  <a:cubicBezTo>
                    <a:pt x="26286" y="29831"/>
                    <a:pt x="25853" y="30265"/>
                    <a:pt x="25486" y="30798"/>
                  </a:cubicBezTo>
                  <a:cubicBezTo>
                    <a:pt x="25386" y="30898"/>
                    <a:pt x="25286" y="31032"/>
                    <a:pt x="25219" y="31165"/>
                  </a:cubicBezTo>
                  <a:cubicBezTo>
                    <a:pt x="25186" y="31199"/>
                    <a:pt x="25186" y="31232"/>
                    <a:pt x="25152" y="31265"/>
                  </a:cubicBezTo>
                  <a:cubicBezTo>
                    <a:pt x="25152" y="31262"/>
                    <a:pt x="25152" y="31261"/>
                    <a:pt x="25151" y="31261"/>
                  </a:cubicBezTo>
                  <a:cubicBezTo>
                    <a:pt x="25141" y="31261"/>
                    <a:pt x="25083" y="31402"/>
                    <a:pt x="25052" y="31432"/>
                  </a:cubicBezTo>
                  <a:lnTo>
                    <a:pt x="25019" y="31632"/>
                  </a:lnTo>
                  <a:cubicBezTo>
                    <a:pt x="24986" y="31732"/>
                    <a:pt x="24952" y="31866"/>
                    <a:pt x="24952" y="31966"/>
                  </a:cubicBezTo>
                  <a:cubicBezTo>
                    <a:pt x="24852" y="32199"/>
                    <a:pt x="24785" y="32433"/>
                    <a:pt x="24752" y="32666"/>
                  </a:cubicBezTo>
                  <a:cubicBezTo>
                    <a:pt x="24485" y="33934"/>
                    <a:pt x="24619" y="35302"/>
                    <a:pt x="25252" y="36436"/>
                  </a:cubicBezTo>
                  <a:cubicBezTo>
                    <a:pt x="26086" y="39071"/>
                    <a:pt x="26887" y="41706"/>
                    <a:pt x="27287" y="44441"/>
                  </a:cubicBezTo>
                  <a:cubicBezTo>
                    <a:pt x="27454" y="45442"/>
                    <a:pt x="27521" y="46576"/>
                    <a:pt x="27054" y="47510"/>
                  </a:cubicBezTo>
                  <a:cubicBezTo>
                    <a:pt x="26787" y="48077"/>
                    <a:pt x="26353" y="48544"/>
                    <a:pt x="25819" y="48878"/>
                  </a:cubicBezTo>
                  <a:cubicBezTo>
                    <a:pt x="25413" y="49107"/>
                    <a:pt x="24948" y="49258"/>
                    <a:pt x="24484" y="49258"/>
                  </a:cubicBezTo>
                  <a:cubicBezTo>
                    <a:pt x="24339" y="49258"/>
                    <a:pt x="24194" y="49243"/>
                    <a:pt x="24052" y="49212"/>
                  </a:cubicBezTo>
                  <a:cubicBezTo>
                    <a:pt x="23749" y="49151"/>
                    <a:pt x="23421" y="49017"/>
                    <a:pt x="23121" y="49017"/>
                  </a:cubicBezTo>
                  <a:cubicBezTo>
                    <a:pt x="22926" y="49017"/>
                    <a:pt x="22742" y="49074"/>
                    <a:pt x="22584" y="49245"/>
                  </a:cubicBezTo>
                  <a:cubicBezTo>
                    <a:pt x="22517" y="49312"/>
                    <a:pt x="22517" y="49512"/>
                    <a:pt x="22517" y="49512"/>
                  </a:cubicBezTo>
                  <a:cubicBezTo>
                    <a:pt x="22584" y="49445"/>
                    <a:pt x="22684" y="49412"/>
                    <a:pt x="22784" y="49378"/>
                  </a:cubicBezTo>
                  <a:cubicBezTo>
                    <a:pt x="22784" y="49378"/>
                    <a:pt x="22784" y="49378"/>
                    <a:pt x="22784" y="49412"/>
                  </a:cubicBezTo>
                  <a:cubicBezTo>
                    <a:pt x="22584" y="49712"/>
                    <a:pt x="22217" y="49779"/>
                    <a:pt x="21883" y="49845"/>
                  </a:cubicBezTo>
                  <a:cubicBezTo>
                    <a:pt x="21697" y="49880"/>
                    <a:pt x="21503" y="49895"/>
                    <a:pt x="21308" y="49895"/>
                  </a:cubicBezTo>
                  <a:cubicBezTo>
                    <a:pt x="20943" y="49895"/>
                    <a:pt x="20575" y="49844"/>
                    <a:pt x="20249" y="49779"/>
                  </a:cubicBezTo>
                  <a:cubicBezTo>
                    <a:pt x="19900" y="49725"/>
                    <a:pt x="19487" y="49499"/>
                    <a:pt x="19113" y="49499"/>
                  </a:cubicBezTo>
                  <a:cubicBezTo>
                    <a:pt x="19022" y="49499"/>
                    <a:pt x="18933" y="49512"/>
                    <a:pt x="18848" y="49545"/>
                  </a:cubicBezTo>
                  <a:cubicBezTo>
                    <a:pt x="18651" y="49629"/>
                    <a:pt x="18502" y="49761"/>
                    <a:pt x="18301" y="49761"/>
                  </a:cubicBezTo>
                  <a:cubicBezTo>
                    <a:pt x="18263" y="49761"/>
                    <a:pt x="18223" y="49756"/>
                    <a:pt x="18181" y="49745"/>
                  </a:cubicBezTo>
                  <a:cubicBezTo>
                    <a:pt x="17914" y="49679"/>
                    <a:pt x="17680" y="49545"/>
                    <a:pt x="17480" y="49412"/>
                  </a:cubicBezTo>
                  <a:cubicBezTo>
                    <a:pt x="17447" y="49412"/>
                    <a:pt x="17347" y="49645"/>
                    <a:pt x="17380" y="49679"/>
                  </a:cubicBezTo>
                  <a:cubicBezTo>
                    <a:pt x="17632" y="49956"/>
                    <a:pt x="17903" y="50195"/>
                    <a:pt x="18236" y="50195"/>
                  </a:cubicBezTo>
                  <a:cubicBezTo>
                    <a:pt x="18344" y="50195"/>
                    <a:pt x="18458" y="50169"/>
                    <a:pt x="18581" y="50112"/>
                  </a:cubicBezTo>
                  <a:cubicBezTo>
                    <a:pt x="18748" y="50012"/>
                    <a:pt x="18848" y="49945"/>
                    <a:pt x="19048" y="49945"/>
                  </a:cubicBezTo>
                  <a:cubicBezTo>
                    <a:pt x="19115" y="49929"/>
                    <a:pt x="19173" y="49929"/>
                    <a:pt x="19231" y="49929"/>
                  </a:cubicBezTo>
                  <a:cubicBezTo>
                    <a:pt x="19290" y="49929"/>
                    <a:pt x="19348" y="49929"/>
                    <a:pt x="19415" y="49912"/>
                  </a:cubicBezTo>
                  <a:cubicBezTo>
                    <a:pt x="19548" y="49912"/>
                    <a:pt x="19676" y="49907"/>
                    <a:pt x="19801" y="49907"/>
                  </a:cubicBezTo>
                  <a:cubicBezTo>
                    <a:pt x="19989" y="49907"/>
                    <a:pt x="20169" y="49919"/>
                    <a:pt x="20349" y="49979"/>
                  </a:cubicBezTo>
                  <a:cubicBezTo>
                    <a:pt x="20785" y="50148"/>
                    <a:pt x="21133" y="50265"/>
                    <a:pt x="21534" y="50265"/>
                  </a:cubicBezTo>
                  <a:cubicBezTo>
                    <a:pt x="21685" y="50265"/>
                    <a:pt x="21843" y="50249"/>
                    <a:pt x="22017" y="50212"/>
                  </a:cubicBezTo>
                  <a:cubicBezTo>
                    <a:pt x="22217" y="50179"/>
                    <a:pt x="22417" y="50146"/>
                    <a:pt x="22584" y="49979"/>
                  </a:cubicBezTo>
                  <a:cubicBezTo>
                    <a:pt x="22717" y="49845"/>
                    <a:pt x="22717" y="49645"/>
                    <a:pt x="22884" y="49512"/>
                  </a:cubicBezTo>
                  <a:cubicBezTo>
                    <a:pt x="22917" y="49512"/>
                    <a:pt x="22917" y="49445"/>
                    <a:pt x="22951" y="49378"/>
                  </a:cubicBezTo>
                  <a:cubicBezTo>
                    <a:pt x="23151" y="49378"/>
                    <a:pt x="23351" y="49445"/>
                    <a:pt x="23551" y="49512"/>
                  </a:cubicBezTo>
                  <a:cubicBezTo>
                    <a:pt x="23840" y="49598"/>
                    <a:pt x="24129" y="49685"/>
                    <a:pt x="24439" y="49685"/>
                  </a:cubicBezTo>
                  <a:cubicBezTo>
                    <a:pt x="24487" y="49685"/>
                    <a:pt x="24536" y="49683"/>
                    <a:pt x="24585" y="49679"/>
                  </a:cubicBezTo>
                  <a:cubicBezTo>
                    <a:pt x="25219" y="49612"/>
                    <a:pt x="25786" y="49278"/>
                    <a:pt x="26253" y="48878"/>
                  </a:cubicBezTo>
                  <a:cubicBezTo>
                    <a:pt x="27120" y="48044"/>
                    <a:pt x="27487" y="46810"/>
                    <a:pt x="27521" y="45609"/>
                  </a:cubicBezTo>
                  <a:cubicBezTo>
                    <a:pt x="27587" y="43908"/>
                    <a:pt x="27087" y="42173"/>
                    <a:pt x="26653" y="40539"/>
                  </a:cubicBezTo>
                  <a:cubicBezTo>
                    <a:pt x="26286" y="39138"/>
                    <a:pt x="25886" y="37737"/>
                    <a:pt x="25386" y="36369"/>
                  </a:cubicBezTo>
                  <a:cubicBezTo>
                    <a:pt x="25386" y="36336"/>
                    <a:pt x="25419" y="36302"/>
                    <a:pt x="25386" y="36302"/>
                  </a:cubicBezTo>
                  <a:cubicBezTo>
                    <a:pt x="25352" y="36202"/>
                    <a:pt x="25286" y="36102"/>
                    <a:pt x="25252" y="36002"/>
                  </a:cubicBezTo>
                  <a:cubicBezTo>
                    <a:pt x="25152" y="35802"/>
                    <a:pt x="25086" y="35568"/>
                    <a:pt x="24986" y="35335"/>
                  </a:cubicBezTo>
                  <a:cubicBezTo>
                    <a:pt x="24752" y="34634"/>
                    <a:pt x="24685" y="33901"/>
                    <a:pt x="24719" y="33167"/>
                  </a:cubicBezTo>
                  <a:cubicBezTo>
                    <a:pt x="24785" y="33133"/>
                    <a:pt x="24852" y="33100"/>
                    <a:pt x="24919" y="33067"/>
                  </a:cubicBezTo>
                  <a:cubicBezTo>
                    <a:pt x="24919" y="33100"/>
                    <a:pt x="24919" y="33100"/>
                    <a:pt x="24919" y="33100"/>
                  </a:cubicBezTo>
                  <a:lnTo>
                    <a:pt x="24952" y="33100"/>
                  </a:lnTo>
                  <a:cubicBezTo>
                    <a:pt x="25141" y="33076"/>
                    <a:pt x="25346" y="33053"/>
                    <a:pt x="25545" y="33053"/>
                  </a:cubicBezTo>
                  <a:cubicBezTo>
                    <a:pt x="25627" y="33053"/>
                    <a:pt x="25708" y="33057"/>
                    <a:pt x="25786" y="33067"/>
                  </a:cubicBezTo>
                  <a:lnTo>
                    <a:pt x="25819" y="33067"/>
                  </a:lnTo>
                  <a:cubicBezTo>
                    <a:pt x="25920" y="33067"/>
                    <a:pt x="26020" y="33067"/>
                    <a:pt x="26120" y="33033"/>
                  </a:cubicBezTo>
                  <a:cubicBezTo>
                    <a:pt x="26587" y="32933"/>
                    <a:pt x="26987" y="32600"/>
                    <a:pt x="27287" y="32266"/>
                  </a:cubicBezTo>
                  <a:cubicBezTo>
                    <a:pt x="28154" y="31365"/>
                    <a:pt x="28988" y="30465"/>
                    <a:pt x="29956" y="29664"/>
                  </a:cubicBezTo>
                  <a:cubicBezTo>
                    <a:pt x="30856" y="28897"/>
                    <a:pt x="31890" y="28263"/>
                    <a:pt x="32824" y="27529"/>
                  </a:cubicBezTo>
                  <a:cubicBezTo>
                    <a:pt x="33325" y="27129"/>
                    <a:pt x="33692" y="26529"/>
                    <a:pt x="33658" y="25895"/>
                  </a:cubicBezTo>
                  <a:cubicBezTo>
                    <a:pt x="34059" y="25761"/>
                    <a:pt x="34192" y="25294"/>
                    <a:pt x="34292" y="24927"/>
                  </a:cubicBezTo>
                  <a:cubicBezTo>
                    <a:pt x="34459" y="24294"/>
                    <a:pt x="34626" y="23560"/>
                    <a:pt x="34426" y="22893"/>
                  </a:cubicBezTo>
                  <a:cubicBezTo>
                    <a:pt x="34225" y="22059"/>
                    <a:pt x="33458" y="21759"/>
                    <a:pt x="32724" y="21492"/>
                  </a:cubicBezTo>
                  <a:cubicBezTo>
                    <a:pt x="32224" y="21325"/>
                    <a:pt x="31724" y="21158"/>
                    <a:pt x="31223" y="20958"/>
                  </a:cubicBezTo>
                  <a:cubicBezTo>
                    <a:pt x="30790" y="20825"/>
                    <a:pt x="30323" y="20624"/>
                    <a:pt x="29889" y="20491"/>
                  </a:cubicBezTo>
                  <a:cubicBezTo>
                    <a:pt x="29922" y="20191"/>
                    <a:pt x="29989" y="19891"/>
                    <a:pt x="30156" y="19557"/>
                  </a:cubicBezTo>
                  <a:cubicBezTo>
                    <a:pt x="30456" y="18923"/>
                    <a:pt x="30856" y="18323"/>
                    <a:pt x="31090" y="17622"/>
                  </a:cubicBezTo>
                  <a:cubicBezTo>
                    <a:pt x="31490" y="16388"/>
                    <a:pt x="31624" y="15020"/>
                    <a:pt x="31323" y="13753"/>
                  </a:cubicBezTo>
                  <a:cubicBezTo>
                    <a:pt x="31023" y="12452"/>
                    <a:pt x="30256" y="11184"/>
                    <a:pt x="28955" y="10784"/>
                  </a:cubicBezTo>
                  <a:cubicBezTo>
                    <a:pt x="28545" y="10662"/>
                    <a:pt x="28124" y="10606"/>
                    <a:pt x="27702" y="10606"/>
                  </a:cubicBezTo>
                  <a:cubicBezTo>
                    <a:pt x="26510" y="10606"/>
                    <a:pt x="25313" y="11053"/>
                    <a:pt x="24352" y="11718"/>
                  </a:cubicBezTo>
                  <a:cubicBezTo>
                    <a:pt x="22717" y="12852"/>
                    <a:pt x="21083" y="13986"/>
                    <a:pt x="19515" y="15221"/>
                  </a:cubicBezTo>
                  <a:cubicBezTo>
                    <a:pt x="19015" y="15587"/>
                    <a:pt x="18581" y="16021"/>
                    <a:pt x="18214" y="16521"/>
                  </a:cubicBezTo>
                  <a:cubicBezTo>
                    <a:pt x="18214" y="16464"/>
                    <a:pt x="18239" y="16381"/>
                    <a:pt x="18224" y="16381"/>
                  </a:cubicBezTo>
                  <a:lnTo>
                    <a:pt x="18224" y="16381"/>
                  </a:lnTo>
                  <a:cubicBezTo>
                    <a:pt x="18222" y="16381"/>
                    <a:pt x="18219" y="16383"/>
                    <a:pt x="18214" y="16388"/>
                  </a:cubicBezTo>
                  <a:cubicBezTo>
                    <a:pt x="18147" y="16455"/>
                    <a:pt x="18114" y="16555"/>
                    <a:pt x="18047" y="16655"/>
                  </a:cubicBezTo>
                  <a:cubicBezTo>
                    <a:pt x="18948" y="14553"/>
                    <a:pt x="19515" y="12352"/>
                    <a:pt x="19815" y="10084"/>
                  </a:cubicBezTo>
                  <a:cubicBezTo>
                    <a:pt x="19815" y="10084"/>
                    <a:pt x="19815" y="10050"/>
                    <a:pt x="19782" y="10050"/>
                  </a:cubicBezTo>
                  <a:cubicBezTo>
                    <a:pt x="19448" y="10350"/>
                    <a:pt x="19015" y="10517"/>
                    <a:pt x="18614" y="10717"/>
                  </a:cubicBezTo>
                  <a:cubicBezTo>
                    <a:pt x="18147" y="10917"/>
                    <a:pt x="17880" y="11284"/>
                    <a:pt x="17480" y="11551"/>
                  </a:cubicBezTo>
                  <a:cubicBezTo>
                    <a:pt x="16780" y="12018"/>
                    <a:pt x="15812" y="11785"/>
                    <a:pt x="15178" y="12352"/>
                  </a:cubicBezTo>
                  <a:cubicBezTo>
                    <a:pt x="15045" y="12218"/>
                    <a:pt x="14945" y="12018"/>
                    <a:pt x="14912" y="11918"/>
                  </a:cubicBezTo>
                  <a:cubicBezTo>
                    <a:pt x="14778" y="11585"/>
                    <a:pt x="14711" y="11218"/>
                    <a:pt x="14645" y="10884"/>
                  </a:cubicBezTo>
                  <a:cubicBezTo>
                    <a:pt x="14445" y="10117"/>
                    <a:pt x="14211" y="9316"/>
                    <a:pt x="14011" y="8549"/>
                  </a:cubicBezTo>
                  <a:cubicBezTo>
                    <a:pt x="13811" y="7782"/>
                    <a:pt x="13611" y="7015"/>
                    <a:pt x="13644" y="6181"/>
                  </a:cubicBezTo>
                  <a:cubicBezTo>
                    <a:pt x="13644" y="5247"/>
                    <a:pt x="13878" y="4279"/>
                    <a:pt x="14111" y="3379"/>
                  </a:cubicBezTo>
                  <a:cubicBezTo>
                    <a:pt x="14111" y="3379"/>
                    <a:pt x="14111" y="3279"/>
                    <a:pt x="14111" y="3279"/>
                  </a:cubicBezTo>
                  <a:cubicBezTo>
                    <a:pt x="13577" y="3345"/>
                    <a:pt x="13077" y="3412"/>
                    <a:pt x="12543" y="3512"/>
                  </a:cubicBezTo>
                  <a:cubicBezTo>
                    <a:pt x="12543" y="3512"/>
                    <a:pt x="12543" y="3512"/>
                    <a:pt x="12510" y="3545"/>
                  </a:cubicBezTo>
                  <a:cubicBezTo>
                    <a:pt x="11976" y="2311"/>
                    <a:pt x="11309" y="944"/>
                    <a:pt x="10041" y="310"/>
                  </a:cubicBezTo>
                  <a:cubicBezTo>
                    <a:pt x="9605" y="92"/>
                    <a:pt x="9156" y="0"/>
                    <a:pt x="8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8211500" y="3722825"/>
              <a:ext cx="145950" cy="385300"/>
            </a:xfrm>
            <a:custGeom>
              <a:avLst/>
              <a:gdLst/>
              <a:ahLst/>
              <a:cxnLst/>
              <a:rect l="l" t="t" r="r" b="b"/>
              <a:pathLst>
                <a:path w="5838" h="15412" extrusionOk="0">
                  <a:moveTo>
                    <a:pt x="34" y="1"/>
                  </a:moveTo>
                  <a:cubicBezTo>
                    <a:pt x="34" y="1"/>
                    <a:pt x="0" y="67"/>
                    <a:pt x="34" y="67"/>
                  </a:cubicBezTo>
                  <a:cubicBezTo>
                    <a:pt x="334" y="768"/>
                    <a:pt x="667" y="1468"/>
                    <a:pt x="934" y="2169"/>
                  </a:cubicBezTo>
                  <a:cubicBezTo>
                    <a:pt x="1168" y="2903"/>
                    <a:pt x="1335" y="3637"/>
                    <a:pt x="1535" y="4370"/>
                  </a:cubicBezTo>
                  <a:cubicBezTo>
                    <a:pt x="1902" y="5771"/>
                    <a:pt x="2902" y="6972"/>
                    <a:pt x="2969" y="8473"/>
                  </a:cubicBezTo>
                  <a:cubicBezTo>
                    <a:pt x="3002" y="9107"/>
                    <a:pt x="2969" y="9774"/>
                    <a:pt x="3069" y="10441"/>
                  </a:cubicBezTo>
                  <a:cubicBezTo>
                    <a:pt x="3136" y="11075"/>
                    <a:pt x="3303" y="11709"/>
                    <a:pt x="3536" y="12309"/>
                  </a:cubicBezTo>
                  <a:cubicBezTo>
                    <a:pt x="4036" y="13510"/>
                    <a:pt x="4770" y="14578"/>
                    <a:pt x="5771" y="15412"/>
                  </a:cubicBezTo>
                  <a:cubicBezTo>
                    <a:pt x="5771" y="15378"/>
                    <a:pt x="5838" y="15278"/>
                    <a:pt x="5804" y="15245"/>
                  </a:cubicBezTo>
                  <a:cubicBezTo>
                    <a:pt x="4837" y="14311"/>
                    <a:pt x="4070" y="13210"/>
                    <a:pt x="3569" y="11943"/>
                  </a:cubicBezTo>
                  <a:cubicBezTo>
                    <a:pt x="3336" y="11342"/>
                    <a:pt x="3203" y="10708"/>
                    <a:pt x="3102" y="10075"/>
                  </a:cubicBezTo>
                  <a:cubicBezTo>
                    <a:pt x="3036" y="9341"/>
                    <a:pt x="3102" y="8640"/>
                    <a:pt x="3002" y="7906"/>
                  </a:cubicBezTo>
                  <a:cubicBezTo>
                    <a:pt x="2936" y="7206"/>
                    <a:pt x="2635" y="6572"/>
                    <a:pt x="2302" y="5938"/>
                  </a:cubicBezTo>
                  <a:cubicBezTo>
                    <a:pt x="2002" y="5304"/>
                    <a:pt x="1735" y="4671"/>
                    <a:pt x="1568" y="4003"/>
                  </a:cubicBezTo>
                  <a:cubicBezTo>
                    <a:pt x="1201" y="2602"/>
                    <a:pt x="801" y="12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8214000" y="3797550"/>
              <a:ext cx="249250" cy="572425"/>
            </a:xfrm>
            <a:custGeom>
              <a:avLst/>
              <a:gdLst/>
              <a:ahLst/>
              <a:cxnLst/>
              <a:rect l="l" t="t" r="r" b="b"/>
              <a:pathLst>
                <a:path w="9970" h="22897" extrusionOk="0">
                  <a:moveTo>
                    <a:pt x="1007" y="1"/>
                  </a:moveTo>
                  <a:cubicBezTo>
                    <a:pt x="998" y="1"/>
                    <a:pt x="983" y="17"/>
                    <a:pt x="968" y="47"/>
                  </a:cubicBezTo>
                  <a:cubicBezTo>
                    <a:pt x="501" y="1682"/>
                    <a:pt x="67" y="3416"/>
                    <a:pt x="0" y="5117"/>
                  </a:cubicBezTo>
                  <a:cubicBezTo>
                    <a:pt x="0" y="5951"/>
                    <a:pt x="167" y="6719"/>
                    <a:pt x="534" y="7486"/>
                  </a:cubicBezTo>
                  <a:cubicBezTo>
                    <a:pt x="868" y="8220"/>
                    <a:pt x="1301" y="8920"/>
                    <a:pt x="1368" y="9754"/>
                  </a:cubicBezTo>
                  <a:cubicBezTo>
                    <a:pt x="1401" y="10121"/>
                    <a:pt x="1401" y="10521"/>
                    <a:pt x="1435" y="10888"/>
                  </a:cubicBezTo>
                  <a:cubicBezTo>
                    <a:pt x="1468" y="11355"/>
                    <a:pt x="1635" y="11756"/>
                    <a:pt x="1868" y="12156"/>
                  </a:cubicBezTo>
                  <a:cubicBezTo>
                    <a:pt x="2235" y="12790"/>
                    <a:pt x="2702" y="13390"/>
                    <a:pt x="3169" y="13957"/>
                  </a:cubicBezTo>
                  <a:cubicBezTo>
                    <a:pt x="4237" y="15258"/>
                    <a:pt x="5504" y="16359"/>
                    <a:pt x="6605" y="17626"/>
                  </a:cubicBezTo>
                  <a:cubicBezTo>
                    <a:pt x="7970" y="19191"/>
                    <a:pt x="8903" y="21022"/>
                    <a:pt x="9869" y="22887"/>
                  </a:cubicBezTo>
                  <a:lnTo>
                    <a:pt x="9869" y="22887"/>
                  </a:lnTo>
                  <a:cubicBezTo>
                    <a:pt x="9876" y="22851"/>
                    <a:pt x="9969" y="22720"/>
                    <a:pt x="9941" y="22663"/>
                  </a:cubicBezTo>
                  <a:cubicBezTo>
                    <a:pt x="9240" y="21162"/>
                    <a:pt x="8473" y="19661"/>
                    <a:pt x="7439" y="18327"/>
                  </a:cubicBezTo>
                  <a:cubicBezTo>
                    <a:pt x="6538" y="17093"/>
                    <a:pt x="5404" y="16025"/>
                    <a:pt x="4337" y="14924"/>
                  </a:cubicBezTo>
                  <a:cubicBezTo>
                    <a:pt x="3803" y="14357"/>
                    <a:pt x="3269" y="13790"/>
                    <a:pt x="2802" y="13190"/>
                  </a:cubicBezTo>
                  <a:cubicBezTo>
                    <a:pt x="2335" y="12556"/>
                    <a:pt x="1768" y="11856"/>
                    <a:pt x="1568" y="11055"/>
                  </a:cubicBezTo>
                  <a:cubicBezTo>
                    <a:pt x="1368" y="10288"/>
                    <a:pt x="1535" y="9521"/>
                    <a:pt x="1301" y="8753"/>
                  </a:cubicBezTo>
                  <a:cubicBezTo>
                    <a:pt x="1068" y="8053"/>
                    <a:pt x="634" y="7386"/>
                    <a:pt x="367" y="6685"/>
                  </a:cubicBezTo>
                  <a:cubicBezTo>
                    <a:pt x="0" y="5685"/>
                    <a:pt x="67" y="4584"/>
                    <a:pt x="234" y="3550"/>
                  </a:cubicBezTo>
                  <a:cubicBezTo>
                    <a:pt x="401" y="2382"/>
                    <a:pt x="667" y="1215"/>
                    <a:pt x="1001" y="80"/>
                  </a:cubicBezTo>
                  <a:cubicBezTo>
                    <a:pt x="1019" y="25"/>
                    <a:pt x="1018" y="1"/>
                    <a:pt x="1007" y="1"/>
                  </a:cubicBezTo>
                  <a:close/>
                  <a:moveTo>
                    <a:pt x="9869" y="22887"/>
                  </a:moveTo>
                  <a:cubicBezTo>
                    <a:pt x="9868" y="22893"/>
                    <a:pt x="9869" y="22897"/>
                    <a:pt x="9874" y="22897"/>
                  </a:cubicBezTo>
                  <a:cubicBezTo>
                    <a:pt x="9872" y="22894"/>
                    <a:pt x="9871" y="22890"/>
                    <a:pt x="9869" y="228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8108925" y="4230700"/>
              <a:ext cx="322750" cy="566250"/>
            </a:xfrm>
            <a:custGeom>
              <a:avLst/>
              <a:gdLst/>
              <a:ahLst/>
              <a:cxnLst/>
              <a:rect l="l" t="t" r="r" b="b"/>
              <a:pathLst>
                <a:path w="12910" h="22650" extrusionOk="0">
                  <a:moveTo>
                    <a:pt x="12907" y="3887"/>
                  </a:moveTo>
                  <a:cubicBezTo>
                    <a:pt x="12904" y="3887"/>
                    <a:pt x="12899" y="3906"/>
                    <a:pt x="12893" y="3931"/>
                  </a:cubicBezTo>
                  <a:lnTo>
                    <a:pt x="12893" y="3931"/>
                  </a:lnTo>
                  <a:cubicBezTo>
                    <a:pt x="12899" y="3921"/>
                    <a:pt x="12904" y="3912"/>
                    <a:pt x="12910" y="3903"/>
                  </a:cubicBezTo>
                  <a:cubicBezTo>
                    <a:pt x="12910" y="3892"/>
                    <a:pt x="12909" y="3887"/>
                    <a:pt x="12907" y="3887"/>
                  </a:cubicBezTo>
                  <a:close/>
                  <a:moveTo>
                    <a:pt x="10808" y="0"/>
                  </a:moveTo>
                  <a:cubicBezTo>
                    <a:pt x="10808" y="0"/>
                    <a:pt x="10775" y="34"/>
                    <a:pt x="10775" y="67"/>
                  </a:cubicBezTo>
                  <a:cubicBezTo>
                    <a:pt x="10775" y="34"/>
                    <a:pt x="10775" y="34"/>
                    <a:pt x="10775" y="34"/>
                  </a:cubicBezTo>
                  <a:cubicBezTo>
                    <a:pt x="10775" y="34"/>
                    <a:pt x="10741" y="67"/>
                    <a:pt x="10741" y="67"/>
                  </a:cubicBezTo>
                  <a:lnTo>
                    <a:pt x="10741" y="100"/>
                  </a:lnTo>
                  <a:cubicBezTo>
                    <a:pt x="10741" y="167"/>
                    <a:pt x="10708" y="200"/>
                    <a:pt x="10708" y="234"/>
                  </a:cubicBezTo>
                  <a:cubicBezTo>
                    <a:pt x="10741" y="2168"/>
                    <a:pt x="10808" y="4136"/>
                    <a:pt x="10875" y="6071"/>
                  </a:cubicBezTo>
                  <a:lnTo>
                    <a:pt x="10841" y="6071"/>
                  </a:lnTo>
                  <a:cubicBezTo>
                    <a:pt x="10074" y="6605"/>
                    <a:pt x="9340" y="7072"/>
                    <a:pt x="8673" y="7706"/>
                  </a:cubicBezTo>
                  <a:cubicBezTo>
                    <a:pt x="7939" y="8373"/>
                    <a:pt x="7306" y="9140"/>
                    <a:pt x="6672" y="9907"/>
                  </a:cubicBezTo>
                  <a:cubicBezTo>
                    <a:pt x="6038" y="10674"/>
                    <a:pt x="5371" y="11475"/>
                    <a:pt x="4604" y="12142"/>
                  </a:cubicBezTo>
                  <a:cubicBezTo>
                    <a:pt x="3836" y="12876"/>
                    <a:pt x="2869" y="13443"/>
                    <a:pt x="2135" y="14210"/>
                  </a:cubicBezTo>
                  <a:cubicBezTo>
                    <a:pt x="1034" y="15344"/>
                    <a:pt x="301" y="16879"/>
                    <a:pt x="301" y="18480"/>
                  </a:cubicBezTo>
                  <a:cubicBezTo>
                    <a:pt x="267" y="20348"/>
                    <a:pt x="1501" y="22316"/>
                    <a:pt x="3436" y="22650"/>
                  </a:cubicBezTo>
                  <a:cubicBezTo>
                    <a:pt x="3469" y="22650"/>
                    <a:pt x="3536" y="22416"/>
                    <a:pt x="3503" y="22416"/>
                  </a:cubicBezTo>
                  <a:cubicBezTo>
                    <a:pt x="2068" y="21983"/>
                    <a:pt x="968" y="20848"/>
                    <a:pt x="567" y="19414"/>
                  </a:cubicBezTo>
                  <a:cubicBezTo>
                    <a:pt x="0" y="17346"/>
                    <a:pt x="1068" y="15311"/>
                    <a:pt x="2602" y="13977"/>
                  </a:cubicBezTo>
                  <a:cubicBezTo>
                    <a:pt x="3269" y="13410"/>
                    <a:pt x="4003" y="12909"/>
                    <a:pt x="4670" y="12342"/>
                  </a:cubicBezTo>
                  <a:cubicBezTo>
                    <a:pt x="5271" y="11775"/>
                    <a:pt x="5804" y="11175"/>
                    <a:pt x="6338" y="10541"/>
                  </a:cubicBezTo>
                  <a:cubicBezTo>
                    <a:pt x="7406" y="9307"/>
                    <a:pt x="8440" y="8039"/>
                    <a:pt x="9807" y="7105"/>
                  </a:cubicBezTo>
                  <a:cubicBezTo>
                    <a:pt x="11008" y="6271"/>
                    <a:pt x="12409" y="5537"/>
                    <a:pt x="12876" y="4036"/>
                  </a:cubicBezTo>
                  <a:cubicBezTo>
                    <a:pt x="12876" y="4019"/>
                    <a:pt x="12885" y="3968"/>
                    <a:pt x="12893" y="3931"/>
                  </a:cubicBezTo>
                  <a:lnTo>
                    <a:pt x="12893" y="3931"/>
                  </a:lnTo>
                  <a:cubicBezTo>
                    <a:pt x="12563" y="4486"/>
                    <a:pt x="12168" y="4978"/>
                    <a:pt x="11675" y="5437"/>
                  </a:cubicBezTo>
                  <a:cubicBezTo>
                    <a:pt x="11642" y="5471"/>
                    <a:pt x="11542" y="5604"/>
                    <a:pt x="11442" y="5671"/>
                  </a:cubicBezTo>
                  <a:cubicBezTo>
                    <a:pt x="11375" y="5704"/>
                    <a:pt x="11308" y="5771"/>
                    <a:pt x="11275" y="5804"/>
                  </a:cubicBezTo>
                  <a:cubicBezTo>
                    <a:pt x="11217" y="5824"/>
                    <a:pt x="11160" y="5843"/>
                    <a:pt x="11102" y="5843"/>
                  </a:cubicBezTo>
                  <a:cubicBezTo>
                    <a:pt x="11059" y="5843"/>
                    <a:pt x="11017" y="5833"/>
                    <a:pt x="10975" y="5804"/>
                  </a:cubicBezTo>
                  <a:cubicBezTo>
                    <a:pt x="10908" y="5738"/>
                    <a:pt x="10975" y="5337"/>
                    <a:pt x="10975" y="5237"/>
                  </a:cubicBezTo>
                  <a:cubicBezTo>
                    <a:pt x="10975" y="5037"/>
                    <a:pt x="10941" y="4804"/>
                    <a:pt x="10941" y="4603"/>
                  </a:cubicBezTo>
                  <a:cubicBezTo>
                    <a:pt x="10908" y="3069"/>
                    <a:pt x="10875" y="1535"/>
                    <a:pt x="10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8339925" y="4661275"/>
              <a:ext cx="155125" cy="191475"/>
            </a:xfrm>
            <a:custGeom>
              <a:avLst/>
              <a:gdLst/>
              <a:ahLst/>
              <a:cxnLst/>
              <a:rect l="l" t="t" r="r" b="b"/>
              <a:pathLst>
                <a:path w="6205" h="7659" extrusionOk="0">
                  <a:moveTo>
                    <a:pt x="6200" y="0"/>
                  </a:moveTo>
                  <a:cubicBezTo>
                    <a:pt x="6191" y="0"/>
                    <a:pt x="6171" y="64"/>
                    <a:pt x="6171" y="90"/>
                  </a:cubicBezTo>
                  <a:cubicBezTo>
                    <a:pt x="5738" y="2024"/>
                    <a:pt x="5704" y="4193"/>
                    <a:pt x="4537" y="5894"/>
                  </a:cubicBezTo>
                  <a:cubicBezTo>
                    <a:pt x="4070" y="6561"/>
                    <a:pt x="3403" y="7195"/>
                    <a:pt x="2602" y="7395"/>
                  </a:cubicBezTo>
                  <a:cubicBezTo>
                    <a:pt x="2458" y="7428"/>
                    <a:pt x="2314" y="7441"/>
                    <a:pt x="2171" y="7441"/>
                  </a:cubicBezTo>
                  <a:cubicBezTo>
                    <a:pt x="1670" y="7441"/>
                    <a:pt x="1178" y="7282"/>
                    <a:pt x="679" y="7282"/>
                  </a:cubicBezTo>
                  <a:cubicBezTo>
                    <a:pt x="465" y="7282"/>
                    <a:pt x="250" y="7311"/>
                    <a:pt x="34" y="7395"/>
                  </a:cubicBezTo>
                  <a:cubicBezTo>
                    <a:pt x="0" y="7428"/>
                    <a:pt x="0" y="7562"/>
                    <a:pt x="0" y="7562"/>
                  </a:cubicBezTo>
                  <a:cubicBezTo>
                    <a:pt x="162" y="7516"/>
                    <a:pt x="327" y="7497"/>
                    <a:pt x="495" y="7497"/>
                  </a:cubicBezTo>
                  <a:cubicBezTo>
                    <a:pt x="813" y="7497"/>
                    <a:pt x="1140" y="7563"/>
                    <a:pt x="1468" y="7628"/>
                  </a:cubicBezTo>
                  <a:cubicBezTo>
                    <a:pt x="1623" y="7648"/>
                    <a:pt x="1773" y="7659"/>
                    <a:pt x="1919" y="7659"/>
                  </a:cubicBezTo>
                  <a:cubicBezTo>
                    <a:pt x="2273" y="7659"/>
                    <a:pt x="2605" y="7594"/>
                    <a:pt x="2936" y="7428"/>
                  </a:cubicBezTo>
                  <a:cubicBezTo>
                    <a:pt x="3736" y="7095"/>
                    <a:pt x="4337" y="6394"/>
                    <a:pt x="4770" y="5660"/>
                  </a:cubicBezTo>
                  <a:cubicBezTo>
                    <a:pt x="5738" y="3959"/>
                    <a:pt x="5804" y="1924"/>
                    <a:pt x="6205" y="23"/>
                  </a:cubicBezTo>
                  <a:cubicBezTo>
                    <a:pt x="6205" y="7"/>
                    <a:pt x="6203" y="0"/>
                    <a:pt x="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8470000" y="4399975"/>
              <a:ext cx="162650" cy="496075"/>
            </a:xfrm>
            <a:custGeom>
              <a:avLst/>
              <a:gdLst/>
              <a:ahLst/>
              <a:cxnLst/>
              <a:rect l="l" t="t" r="r" b="b"/>
              <a:pathLst>
                <a:path w="6506" h="19843" extrusionOk="0">
                  <a:moveTo>
                    <a:pt x="34" y="1"/>
                  </a:moveTo>
                  <a:cubicBezTo>
                    <a:pt x="34" y="1"/>
                    <a:pt x="1" y="34"/>
                    <a:pt x="1" y="67"/>
                  </a:cubicBezTo>
                  <a:cubicBezTo>
                    <a:pt x="1035" y="3170"/>
                    <a:pt x="1002" y="6439"/>
                    <a:pt x="1068" y="9674"/>
                  </a:cubicBezTo>
                  <a:cubicBezTo>
                    <a:pt x="1102" y="11209"/>
                    <a:pt x="1168" y="12743"/>
                    <a:pt x="1369" y="14244"/>
                  </a:cubicBezTo>
                  <a:cubicBezTo>
                    <a:pt x="1569" y="15612"/>
                    <a:pt x="1836" y="17046"/>
                    <a:pt x="2636" y="18214"/>
                  </a:cubicBezTo>
                  <a:cubicBezTo>
                    <a:pt x="3300" y="19185"/>
                    <a:pt x="4317" y="19842"/>
                    <a:pt x="5431" y="19842"/>
                  </a:cubicBezTo>
                  <a:cubicBezTo>
                    <a:pt x="5771" y="19842"/>
                    <a:pt x="6121" y="19781"/>
                    <a:pt x="6472" y="19648"/>
                  </a:cubicBezTo>
                  <a:cubicBezTo>
                    <a:pt x="6506" y="19648"/>
                    <a:pt x="6506" y="19548"/>
                    <a:pt x="6506" y="19548"/>
                  </a:cubicBezTo>
                  <a:lnTo>
                    <a:pt x="6506" y="19548"/>
                  </a:lnTo>
                  <a:cubicBezTo>
                    <a:pt x="6294" y="19599"/>
                    <a:pt x="6080" y="19623"/>
                    <a:pt x="5866" y="19623"/>
                  </a:cubicBezTo>
                  <a:cubicBezTo>
                    <a:pt x="4830" y="19623"/>
                    <a:pt x="3800" y="19060"/>
                    <a:pt x="3137" y="18314"/>
                  </a:cubicBezTo>
                  <a:cubicBezTo>
                    <a:pt x="2136" y="17246"/>
                    <a:pt x="1769" y="15745"/>
                    <a:pt x="1535" y="14344"/>
                  </a:cubicBezTo>
                  <a:cubicBezTo>
                    <a:pt x="1035" y="11275"/>
                    <a:pt x="1235" y="8173"/>
                    <a:pt x="1002" y="5071"/>
                  </a:cubicBezTo>
                  <a:cubicBezTo>
                    <a:pt x="868" y="3336"/>
                    <a:pt x="601" y="16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8570075" y="4487550"/>
              <a:ext cx="74250" cy="298575"/>
            </a:xfrm>
            <a:custGeom>
              <a:avLst/>
              <a:gdLst/>
              <a:ahLst/>
              <a:cxnLst/>
              <a:rect l="l" t="t" r="r" b="b"/>
              <a:pathLst>
                <a:path w="2970" h="11943" extrusionOk="0">
                  <a:moveTo>
                    <a:pt x="1068" y="0"/>
                  </a:moveTo>
                  <a:cubicBezTo>
                    <a:pt x="1068" y="0"/>
                    <a:pt x="1035" y="67"/>
                    <a:pt x="1068" y="100"/>
                  </a:cubicBezTo>
                  <a:cubicBezTo>
                    <a:pt x="1535" y="2669"/>
                    <a:pt x="168" y="5037"/>
                    <a:pt x="34" y="7572"/>
                  </a:cubicBezTo>
                  <a:cubicBezTo>
                    <a:pt x="1" y="8506"/>
                    <a:pt x="134" y="9474"/>
                    <a:pt x="568" y="10308"/>
                  </a:cubicBezTo>
                  <a:cubicBezTo>
                    <a:pt x="1102" y="11275"/>
                    <a:pt x="1902" y="11742"/>
                    <a:pt x="2936" y="11942"/>
                  </a:cubicBezTo>
                  <a:cubicBezTo>
                    <a:pt x="2936" y="11942"/>
                    <a:pt x="2970" y="11875"/>
                    <a:pt x="2970" y="11842"/>
                  </a:cubicBezTo>
                  <a:cubicBezTo>
                    <a:pt x="2036" y="11275"/>
                    <a:pt x="1168" y="10875"/>
                    <a:pt x="635" y="9874"/>
                  </a:cubicBezTo>
                  <a:cubicBezTo>
                    <a:pt x="134" y="8873"/>
                    <a:pt x="34" y="7739"/>
                    <a:pt x="201" y="6638"/>
                  </a:cubicBezTo>
                  <a:cubicBezTo>
                    <a:pt x="501" y="4437"/>
                    <a:pt x="1602" y="2268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8470000" y="4272400"/>
              <a:ext cx="164325" cy="587925"/>
            </a:xfrm>
            <a:custGeom>
              <a:avLst/>
              <a:gdLst/>
              <a:ahLst/>
              <a:cxnLst/>
              <a:rect l="l" t="t" r="r" b="b"/>
              <a:pathLst>
                <a:path w="6573" h="23517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535" y="3369"/>
                    <a:pt x="2102" y="7072"/>
                    <a:pt x="2236" y="10741"/>
                  </a:cubicBezTo>
                  <a:cubicBezTo>
                    <a:pt x="2303" y="12542"/>
                    <a:pt x="2269" y="14344"/>
                    <a:pt x="2236" y="16145"/>
                  </a:cubicBezTo>
                  <a:cubicBezTo>
                    <a:pt x="2169" y="17813"/>
                    <a:pt x="2036" y="19647"/>
                    <a:pt x="2836" y="21182"/>
                  </a:cubicBezTo>
                  <a:cubicBezTo>
                    <a:pt x="3170" y="21849"/>
                    <a:pt x="3704" y="22483"/>
                    <a:pt x="4371" y="22883"/>
                  </a:cubicBezTo>
                  <a:cubicBezTo>
                    <a:pt x="4738" y="23083"/>
                    <a:pt x="5105" y="23183"/>
                    <a:pt x="5505" y="23217"/>
                  </a:cubicBezTo>
                  <a:cubicBezTo>
                    <a:pt x="5872" y="23250"/>
                    <a:pt x="6272" y="23217"/>
                    <a:pt x="6539" y="23517"/>
                  </a:cubicBezTo>
                  <a:cubicBezTo>
                    <a:pt x="6539" y="23517"/>
                    <a:pt x="6572" y="23417"/>
                    <a:pt x="6572" y="23383"/>
                  </a:cubicBezTo>
                  <a:cubicBezTo>
                    <a:pt x="6305" y="22783"/>
                    <a:pt x="5438" y="22883"/>
                    <a:pt x="4904" y="22683"/>
                  </a:cubicBezTo>
                  <a:cubicBezTo>
                    <a:pt x="4237" y="22416"/>
                    <a:pt x="3670" y="21916"/>
                    <a:pt x="3270" y="21349"/>
                  </a:cubicBezTo>
                  <a:cubicBezTo>
                    <a:pt x="2203" y="19814"/>
                    <a:pt x="2303" y="17846"/>
                    <a:pt x="2336" y="16078"/>
                  </a:cubicBezTo>
                  <a:cubicBezTo>
                    <a:pt x="2436" y="12576"/>
                    <a:pt x="2436" y="9040"/>
                    <a:pt x="1802" y="5571"/>
                  </a:cubicBezTo>
                  <a:cubicBezTo>
                    <a:pt x="1435" y="3636"/>
                    <a:pt x="868" y="176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8770225" y="4573425"/>
              <a:ext cx="45900" cy="246050"/>
            </a:xfrm>
            <a:custGeom>
              <a:avLst/>
              <a:gdLst/>
              <a:ahLst/>
              <a:cxnLst/>
              <a:rect l="l" t="t" r="r" b="b"/>
              <a:pathLst>
                <a:path w="1836" h="9842" extrusionOk="0">
                  <a:moveTo>
                    <a:pt x="501" y="1"/>
                  </a:moveTo>
                  <a:cubicBezTo>
                    <a:pt x="501" y="1"/>
                    <a:pt x="468" y="34"/>
                    <a:pt x="501" y="68"/>
                  </a:cubicBezTo>
                  <a:cubicBezTo>
                    <a:pt x="1035" y="1502"/>
                    <a:pt x="1402" y="3003"/>
                    <a:pt x="1568" y="4504"/>
                  </a:cubicBezTo>
                  <a:cubicBezTo>
                    <a:pt x="1702" y="5472"/>
                    <a:pt x="1835" y="6606"/>
                    <a:pt x="1468" y="7540"/>
                  </a:cubicBezTo>
                  <a:cubicBezTo>
                    <a:pt x="1168" y="8340"/>
                    <a:pt x="534" y="8974"/>
                    <a:pt x="34" y="9641"/>
                  </a:cubicBezTo>
                  <a:cubicBezTo>
                    <a:pt x="1" y="9708"/>
                    <a:pt x="1" y="9841"/>
                    <a:pt x="1" y="9841"/>
                  </a:cubicBezTo>
                  <a:cubicBezTo>
                    <a:pt x="1168" y="8741"/>
                    <a:pt x="1835" y="7340"/>
                    <a:pt x="1802" y="5738"/>
                  </a:cubicBezTo>
                  <a:cubicBezTo>
                    <a:pt x="1769" y="3737"/>
                    <a:pt x="1302" y="1802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8787750" y="4638475"/>
              <a:ext cx="70900" cy="227800"/>
            </a:xfrm>
            <a:custGeom>
              <a:avLst/>
              <a:gdLst/>
              <a:ahLst/>
              <a:cxnLst/>
              <a:rect l="l" t="t" r="r" b="b"/>
              <a:pathLst>
                <a:path w="2836" h="9112" extrusionOk="0">
                  <a:moveTo>
                    <a:pt x="1201" y="1"/>
                  </a:moveTo>
                  <a:cubicBezTo>
                    <a:pt x="1201" y="1"/>
                    <a:pt x="1101" y="168"/>
                    <a:pt x="1134" y="234"/>
                  </a:cubicBezTo>
                  <a:cubicBezTo>
                    <a:pt x="1968" y="2069"/>
                    <a:pt x="2835" y="4104"/>
                    <a:pt x="2068" y="6105"/>
                  </a:cubicBezTo>
                  <a:cubicBezTo>
                    <a:pt x="1868" y="6539"/>
                    <a:pt x="1668" y="7073"/>
                    <a:pt x="1401" y="7440"/>
                  </a:cubicBezTo>
                  <a:cubicBezTo>
                    <a:pt x="1168" y="7773"/>
                    <a:pt x="834" y="7907"/>
                    <a:pt x="534" y="8140"/>
                  </a:cubicBezTo>
                  <a:cubicBezTo>
                    <a:pt x="200" y="8374"/>
                    <a:pt x="33" y="8707"/>
                    <a:pt x="0" y="9107"/>
                  </a:cubicBezTo>
                  <a:cubicBezTo>
                    <a:pt x="0" y="9110"/>
                    <a:pt x="0" y="9111"/>
                    <a:pt x="1" y="9111"/>
                  </a:cubicBezTo>
                  <a:cubicBezTo>
                    <a:pt x="10" y="9111"/>
                    <a:pt x="67" y="8938"/>
                    <a:pt x="67" y="8907"/>
                  </a:cubicBezTo>
                  <a:cubicBezTo>
                    <a:pt x="134" y="8540"/>
                    <a:pt x="834" y="8307"/>
                    <a:pt x="1068" y="8107"/>
                  </a:cubicBezTo>
                  <a:cubicBezTo>
                    <a:pt x="1334" y="7873"/>
                    <a:pt x="1468" y="7573"/>
                    <a:pt x="1601" y="7306"/>
                  </a:cubicBezTo>
                  <a:cubicBezTo>
                    <a:pt x="1935" y="6606"/>
                    <a:pt x="2268" y="5872"/>
                    <a:pt x="2402" y="5105"/>
                  </a:cubicBezTo>
                  <a:cubicBezTo>
                    <a:pt x="2735" y="3303"/>
                    <a:pt x="1968" y="1569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8392450" y="3777025"/>
              <a:ext cx="303575" cy="803275"/>
            </a:xfrm>
            <a:custGeom>
              <a:avLst/>
              <a:gdLst/>
              <a:ahLst/>
              <a:cxnLst/>
              <a:rect l="l" t="t" r="r" b="b"/>
              <a:pathLst>
                <a:path w="12143" h="32131" extrusionOk="0">
                  <a:moveTo>
                    <a:pt x="3904" y="1"/>
                  </a:moveTo>
                  <a:cubicBezTo>
                    <a:pt x="3899" y="1"/>
                    <a:pt x="3896" y="2"/>
                    <a:pt x="3892" y="5"/>
                  </a:cubicBezTo>
                  <a:lnTo>
                    <a:pt x="3892" y="5"/>
                  </a:lnTo>
                  <a:cubicBezTo>
                    <a:pt x="3896" y="4"/>
                    <a:pt x="3900" y="2"/>
                    <a:pt x="3904" y="1"/>
                  </a:cubicBezTo>
                  <a:close/>
                  <a:moveTo>
                    <a:pt x="3892" y="5"/>
                  </a:moveTo>
                  <a:lnTo>
                    <a:pt x="3892" y="5"/>
                  </a:lnTo>
                  <a:cubicBezTo>
                    <a:pt x="2630" y="508"/>
                    <a:pt x="1567" y="1672"/>
                    <a:pt x="968" y="2803"/>
                  </a:cubicBezTo>
                  <a:cubicBezTo>
                    <a:pt x="368" y="3937"/>
                    <a:pt x="67" y="5238"/>
                    <a:pt x="134" y="6506"/>
                  </a:cubicBezTo>
                  <a:cubicBezTo>
                    <a:pt x="201" y="8040"/>
                    <a:pt x="801" y="9374"/>
                    <a:pt x="1669" y="10608"/>
                  </a:cubicBezTo>
                  <a:cubicBezTo>
                    <a:pt x="2503" y="11709"/>
                    <a:pt x="3470" y="12810"/>
                    <a:pt x="4404" y="13811"/>
                  </a:cubicBezTo>
                  <a:cubicBezTo>
                    <a:pt x="4237" y="13844"/>
                    <a:pt x="4037" y="13911"/>
                    <a:pt x="3870" y="14011"/>
                  </a:cubicBezTo>
                  <a:cubicBezTo>
                    <a:pt x="3670" y="14178"/>
                    <a:pt x="3503" y="14311"/>
                    <a:pt x="3203" y="14311"/>
                  </a:cubicBezTo>
                  <a:cubicBezTo>
                    <a:pt x="3070" y="14311"/>
                    <a:pt x="2951" y="14296"/>
                    <a:pt x="2827" y="14296"/>
                  </a:cubicBezTo>
                  <a:cubicBezTo>
                    <a:pt x="2766" y="14296"/>
                    <a:pt x="2703" y="14300"/>
                    <a:pt x="2636" y="14311"/>
                  </a:cubicBezTo>
                  <a:cubicBezTo>
                    <a:pt x="2036" y="14344"/>
                    <a:pt x="1502" y="14645"/>
                    <a:pt x="1268" y="15212"/>
                  </a:cubicBezTo>
                  <a:cubicBezTo>
                    <a:pt x="1268" y="15262"/>
                    <a:pt x="1230" y="15446"/>
                    <a:pt x="1240" y="15446"/>
                  </a:cubicBezTo>
                  <a:cubicBezTo>
                    <a:pt x="1244" y="15446"/>
                    <a:pt x="1252" y="15427"/>
                    <a:pt x="1268" y="15379"/>
                  </a:cubicBezTo>
                  <a:cubicBezTo>
                    <a:pt x="1569" y="14545"/>
                    <a:pt x="2503" y="14678"/>
                    <a:pt x="3170" y="14611"/>
                  </a:cubicBezTo>
                  <a:cubicBezTo>
                    <a:pt x="3570" y="14578"/>
                    <a:pt x="3703" y="14278"/>
                    <a:pt x="4037" y="14144"/>
                  </a:cubicBezTo>
                  <a:cubicBezTo>
                    <a:pt x="4137" y="14111"/>
                    <a:pt x="4245" y="14094"/>
                    <a:pt x="4358" y="14094"/>
                  </a:cubicBezTo>
                  <a:cubicBezTo>
                    <a:pt x="4471" y="14094"/>
                    <a:pt x="4587" y="14111"/>
                    <a:pt x="4704" y="14144"/>
                  </a:cubicBezTo>
                  <a:cubicBezTo>
                    <a:pt x="4704" y="14144"/>
                    <a:pt x="4704" y="14144"/>
                    <a:pt x="4737" y="14178"/>
                  </a:cubicBezTo>
                  <a:cubicBezTo>
                    <a:pt x="4737" y="14178"/>
                    <a:pt x="4737" y="14144"/>
                    <a:pt x="4737" y="14144"/>
                  </a:cubicBezTo>
                  <a:cubicBezTo>
                    <a:pt x="4871" y="14178"/>
                    <a:pt x="4971" y="14244"/>
                    <a:pt x="5104" y="14278"/>
                  </a:cubicBezTo>
                  <a:cubicBezTo>
                    <a:pt x="5805" y="14611"/>
                    <a:pt x="6372" y="15178"/>
                    <a:pt x="6939" y="15712"/>
                  </a:cubicBezTo>
                  <a:cubicBezTo>
                    <a:pt x="7506" y="16212"/>
                    <a:pt x="8006" y="16780"/>
                    <a:pt x="8473" y="17380"/>
                  </a:cubicBezTo>
                  <a:cubicBezTo>
                    <a:pt x="9541" y="18781"/>
                    <a:pt x="10175" y="20415"/>
                    <a:pt x="10808" y="22050"/>
                  </a:cubicBezTo>
                  <a:cubicBezTo>
                    <a:pt x="11476" y="23718"/>
                    <a:pt x="12009" y="25486"/>
                    <a:pt x="12043" y="27287"/>
                  </a:cubicBezTo>
                  <a:cubicBezTo>
                    <a:pt x="12043" y="28321"/>
                    <a:pt x="11742" y="29288"/>
                    <a:pt x="11576" y="30289"/>
                  </a:cubicBezTo>
                  <a:cubicBezTo>
                    <a:pt x="11476" y="30956"/>
                    <a:pt x="11542" y="31657"/>
                    <a:pt x="12043" y="32124"/>
                  </a:cubicBezTo>
                  <a:cubicBezTo>
                    <a:pt x="12043" y="32129"/>
                    <a:pt x="12043" y="32131"/>
                    <a:pt x="12045" y="32131"/>
                  </a:cubicBezTo>
                  <a:cubicBezTo>
                    <a:pt x="12052" y="32131"/>
                    <a:pt x="12076" y="32057"/>
                    <a:pt x="12076" y="32057"/>
                  </a:cubicBezTo>
                  <a:cubicBezTo>
                    <a:pt x="11376" y="31156"/>
                    <a:pt x="11676" y="30056"/>
                    <a:pt x="11909" y="29055"/>
                  </a:cubicBezTo>
                  <a:cubicBezTo>
                    <a:pt x="12076" y="28321"/>
                    <a:pt x="12143" y="27554"/>
                    <a:pt x="12109" y="26787"/>
                  </a:cubicBezTo>
                  <a:cubicBezTo>
                    <a:pt x="12043" y="24985"/>
                    <a:pt x="11442" y="23251"/>
                    <a:pt x="10808" y="21583"/>
                  </a:cubicBezTo>
                  <a:cubicBezTo>
                    <a:pt x="10208" y="19982"/>
                    <a:pt x="9608" y="18381"/>
                    <a:pt x="8540" y="17013"/>
                  </a:cubicBezTo>
                  <a:cubicBezTo>
                    <a:pt x="8006" y="16346"/>
                    <a:pt x="7439" y="15712"/>
                    <a:pt x="6806" y="15178"/>
                  </a:cubicBezTo>
                  <a:cubicBezTo>
                    <a:pt x="6239" y="14645"/>
                    <a:pt x="5605" y="14044"/>
                    <a:pt x="4871" y="13877"/>
                  </a:cubicBezTo>
                  <a:cubicBezTo>
                    <a:pt x="4771" y="13844"/>
                    <a:pt x="4671" y="13811"/>
                    <a:pt x="4571" y="13811"/>
                  </a:cubicBezTo>
                  <a:cubicBezTo>
                    <a:pt x="3870" y="12877"/>
                    <a:pt x="3003" y="12043"/>
                    <a:pt x="2302" y="11109"/>
                  </a:cubicBezTo>
                  <a:cubicBezTo>
                    <a:pt x="1468" y="10075"/>
                    <a:pt x="768" y="8907"/>
                    <a:pt x="434" y="7640"/>
                  </a:cubicBezTo>
                  <a:cubicBezTo>
                    <a:pt x="1" y="5938"/>
                    <a:pt x="234" y="4137"/>
                    <a:pt x="1135" y="2636"/>
                  </a:cubicBezTo>
                  <a:cubicBezTo>
                    <a:pt x="1835" y="1535"/>
                    <a:pt x="2769" y="801"/>
                    <a:pt x="3870" y="101"/>
                  </a:cubicBezTo>
                  <a:cubicBezTo>
                    <a:pt x="3870" y="101"/>
                    <a:pt x="3870" y="25"/>
                    <a:pt x="3892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8519225" y="4198175"/>
              <a:ext cx="125100" cy="291200"/>
            </a:xfrm>
            <a:custGeom>
              <a:avLst/>
              <a:gdLst/>
              <a:ahLst/>
              <a:cxnLst/>
              <a:rect l="l" t="t" r="r" b="b"/>
              <a:pathLst>
                <a:path w="5004" h="11648" extrusionOk="0">
                  <a:moveTo>
                    <a:pt x="33" y="0"/>
                  </a:moveTo>
                  <a:cubicBezTo>
                    <a:pt x="33" y="0"/>
                    <a:pt x="0" y="34"/>
                    <a:pt x="0" y="34"/>
                  </a:cubicBezTo>
                  <a:cubicBezTo>
                    <a:pt x="701" y="2035"/>
                    <a:pt x="2302" y="3469"/>
                    <a:pt x="3269" y="5271"/>
                  </a:cubicBezTo>
                  <a:cubicBezTo>
                    <a:pt x="4336" y="7272"/>
                    <a:pt x="4770" y="9374"/>
                    <a:pt x="4803" y="11642"/>
                  </a:cubicBezTo>
                  <a:cubicBezTo>
                    <a:pt x="4803" y="11646"/>
                    <a:pt x="4804" y="11647"/>
                    <a:pt x="4805" y="11647"/>
                  </a:cubicBezTo>
                  <a:cubicBezTo>
                    <a:pt x="4810" y="11647"/>
                    <a:pt x="4837" y="11538"/>
                    <a:pt x="4837" y="11508"/>
                  </a:cubicBezTo>
                  <a:cubicBezTo>
                    <a:pt x="5004" y="9374"/>
                    <a:pt x="4470" y="7105"/>
                    <a:pt x="3436" y="5204"/>
                  </a:cubicBezTo>
                  <a:cubicBezTo>
                    <a:pt x="2435" y="3403"/>
                    <a:pt x="801" y="1935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8338250" y="4541650"/>
              <a:ext cx="146800" cy="253625"/>
            </a:xfrm>
            <a:custGeom>
              <a:avLst/>
              <a:gdLst/>
              <a:ahLst/>
              <a:cxnLst/>
              <a:rect l="l" t="t" r="r" b="b"/>
              <a:pathLst>
                <a:path w="5872" h="10145" extrusionOk="0">
                  <a:moveTo>
                    <a:pt x="5871" y="0"/>
                  </a:moveTo>
                  <a:cubicBezTo>
                    <a:pt x="5870" y="0"/>
                    <a:pt x="5868" y="6"/>
                    <a:pt x="5865" y="16"/>
                  </a:cubicBezTo>
                  <a:lnTo>
                    <a:pt x="5865" y="16"/>
                  </a:lnTo>
                  <a:cubicBezTo>
                    <a:pt x="5867" y="12"/>
                    <a:pt x="5869" y="8"/>
                    <a:pt x="5871" y="4"/>
                  </a:cubicBezTo>
                  <a:cubicBezTo>
                    <a:pt x="5871" y="1"/>
                    <a:pt x="5871" y="0"/>
                    <a:pt x="5871" y="0"/>
                  </a:cubicBezTo>
                  <a:close/>
                  <a:moveTo>
                    <a:pt x="5865" y="16"/>
                  </a:moveTo>
                  <a:cubicBezTo>
                    <a:pt x="4935" y="1714"/>
                    <a:pt x="4336" y="3545"/>
                    <a:pt x="3937" y="5442"/>
                  </a:cubicBezTo>
                  <a:cubicBezTo>
                    <a:pt x="3670" y="6576"/>
                    <a:pt x="3536" y="7877"/>
                    <a:pt x="2702" y="8777"/>
                  </a:cubicBezTo>
                  <a:cubicBezTo>
                    <a:pt x="2035" y="9511"/>
                    <a:pt x="1035" y="9845"/>
                    <a:pt x="67" y="9878"/>
                  </a:cubicBezTo>
                  <a:cubicBezTo>
                    <a:pt x="34" y="9878"/>
                    <a:pt x="1" y="10078"/>
                    <a:pt x="1" y="10078"/>
                  </a:cubicBezTo>
                  <a:cubicBezTo>
                    <a:pt x="206" y="10123"/>
                    <a:pt x="403" y="10145"/>
                    <a:pt x="592" y="10145"/>
                  </a:cubicBezTo>
                  <a:cubicBezTo>
                    <a:pt x="2217" y="10145"/>
                    <a:pt x="3248" y="8570"/>
                    <a:pt x="3636" y="7076"/>
                  </a:cubicBezTo>
                  <a:cubicBezTo>
                    <a:pt x="3903" y="6042"/>
                    <a:pt x="4070" y="4975"/>
                    <a:pt x="4337" y="3941"/>
                  </a:cubicBezTo>
                  <a:cubicBezTo>
                    <a:pt x="4704" y="2640"/>
                    <a:pt x="5238" y="1405"/>
                    <a:pt x="5838" y="171"/>
                  </a:cubicBezTo>
                  <a:cubicBezTo>
                    <a:pt x="5838" y="147"/>
                    <a:pt x="5855" y="54"/>
                    <a:pt x="5865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8343250" y="4513400"/>
              <a:ext cx="132625" cy="222700"/>
            </a:xfrm>
            <a:custGeom>
              <a:avLst/>
              <a:gdLst/>
              <a:ahLst/>
              <a:cxnLst/>
              <a:rect l="l" t="t" r="r" b="b"/>
              <a:pathLst>
                <a:path w="5305" h="8908" extrusionOk="0">
                  <a:moveTo>
                    <a:pt x="5304" y="0"/>
                  </a:moveTo>
                  <a:cubicBezTo>
                    <a:pt x="4104" y="701"/>
                    <a:pt x="3436" y="2168"/>
                    <a:pt x="3236" y="3469"/>
                  </a:cubicBezTo>
                  <a:cubicBezTo>
                    <a:pt x="3036" y="4537"/>
                    <a:pt x="2569" y="5671"/>
                    <a:pt x="2136" y="6672"/>
                  </a:cubicBezTo>
                  <a:cubicBezTo>
                    <a:pt x="1735" y="7639"/>
                    <a:pt x="1101" y="8373"/>
                    <a:pt x="67" y="8673"/>
                  </a:cubicBezTo>
                  <a:cubicBezTo>
                    <a:pt x="34" y="8673"/>
                    <a:pt x="1" y="8907"/>
                    <a:pt x="1" y="8907"/>
                  </a:cubicBezTo>
                  <a:cubicBezTo>
                    <a:pt x="23" y="8907"/>
                    <a:pt x="46" y="8908"/>
                    <a:pt x="68" y="8908"/>
                  </a:cubicBezTo>
                  <a:cubicBezTo>
                    <a:pt x="1781" y="8908"/>
                    <a:pt x="2276" y="6390"/>
                    <a:pt x="2803" y="5204"/>
                  </a:cubicBezTo>
                  <a:cubicBezTo>
                    <a:pt x="2936" y="4870"/>
                    <a:pt x="3070" y="4570"/>
                    <a:pt x="3170" y="4237"/>
                  </a:cubicBezTo>
                  <a:cubicBezTo>
                    <a:pt x="3270" y="3803"/>
                    <a:pt x="3303" y="3336"/>
                    <a:pt x="3403" y="2902"/>
                  </a:cubicBezTo>
                  <a:cubicBezTo>
                    <a:pt x="3637" y="1768"/>
                    <a:pt x="4404" y="934"/>
                    <a:pt x="5271" y="200"/>
                  </a:cubicBezTo>
                  <a:cubicBezTo>
                    <a:pt x="5304" y="167"/>
                    <a:pt x="5304" y="0"/>
                    <a:pt x="5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8209000" y="4409300"/>
              <a:ext cx="161200" cy="316775"/>
            </a:xfrm>
            <a:custGeom>
              <a:avLst/>
              <a:gdLst/>
              <a:ahLst/>
              <a:cxnLst/>
              <a:rect l="l" t="t" r="r" b="b"/>
              <a:pathLst>
                <a:path w="6448" h="12671" extrusionOk="0">
                  <a:moveTo>
                    <a:pt x="6430" y="0"/>
                  </a:moveTo>
                  <a:cubicBezTo>
                    <a:pt x="6426" y="0"/>
                    <a:pt x="6418" y="8"/>
                    <a:pt x="6405" y="28"/>
                  </a:cubicBezTo>
                  <a:cubicBezTo>
                    <a:pt x="5271" y="2430"/>
                    <a:pt x="2869" y="3864"/>
                    <a:pt x="1501" y="6099"/>
                  </a:cubicBezTo>
                  <a:cubicBezTo>
                    <a:pt x="867" y="7133"/>
                    <a:pt x="434" y="8334"/>
                    <a:pt x="267" y="9535"/>
                  </a:cubicBezTo>
                  <a:cubicBezTo>
                    <a:pt x="134" y="10435"/>
                    <a:pt x="0" y="12203"/>
                    <a:pt x="1034" y="12670"/>
                  </a:cubicBezTo>
                  <a:cubicBezTo>
                    <a:pt x="1068" y="12670"/>
                    <a:pt x="1201" y="12303"/>
                    <a:pt x="1168" y="12270"/>
                  </a:cubicBezTo>
                  <a:cubicBezTo>
                    <a:pt x="767" y="11836"/>
                    <a:pt x="501" y="11469"/>
                    <a:pt x="367" y="10869"/>
                  </a:cubicBezTo>
                  <a:cubicBezTo>
                    <a:pt x="267" y="10235"/>
                    <a:pt x="334" y="9535"/>
                    <a:pt x="467" y="8868"/>
                  </a:cubicBezTo>
                  <a:cubicBezTo>
                    <a:pt x="767" y="7400"/>
                    <a:pt x="1535" y="6132"/>
                    <a:pt x="2502" y="5032"/>
                  </a:cubicBezTo>
                  <a:cubicBezTo>
                    <a:pt x="3870" y="3464"/>
                    <a:pt x="5571" y="2129"/>
                    <a:pt x="6405" y="161"/>
                  </a:cubicBezTo>
                  <a:cubicBezTo>
                    <a:pt x="6405" y="135"/>
                    <a:pt x="6448" y="0"/>
                    <a:pt x="6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8169800" y="4560925"/>
              <a:ext cx="61725" cy="191900"/>
            </a:xfrm>
            <a:custGeom>
              <a:avLst/>
              <a:gdLst/>
              <a:ahLst/>
              <a:cxnLst/>
              <a:rect l="l" t="t" r="r" b="b"/>
              <a:pathLst>
                <a:path w="2469" h="7676" extrusionOk="0">
                  <a:moveTo>
                    <a:pt x="2469" y="1"/>
                  </a:moveTo>
                  <a:lnTo>
                    <a:pt x="2469" y="1"/>
                  </a:lnTo>
                  <a:cubicBezTo>
                    <a:pt x="2465" y="4"/>
                    <a:pt x="2462" y="8"/>
                    <a:pt x="2459" y="13"/>
                  </a:cubicBezTo>
                  <a:lnTo>
                    <a:pt x="2459" y="13"/>
                  </a:lnTo>
                  <a:cubicBezTo>
                    <a:pt x="2462" y="9"/>
                    <a:pt x="2466" y="5"/>
                    <a:pt x="2469" y="1"/>
                  </a:cubicBezTo>
                  <a:close/>
                  <a:moveTo>
                    <a:pt x="2459" y="13"/>
                  </a:moveTo>
                  <a:lnTo>
                    <a:pt x="2459" y="13"/>
                  </a:lnTo>
                  <a:cubicBezTo>
                    <a:pt x="1462" y="1244"/>
                    <a:pt x="566" y="2574"/>
                    <a:pt x="234" y="4137"/>
                  </a:cubicBezTo>
                  <a:cubicBezTo>
                    <a:pt x="67" y="4804"/>
                    <a:pt x="0" y="5571"/>
                    <a:pt x="267" y="6205"/>
                  </a:cubicBezTo>
                  <a:cubicBezTo>
                    <a:pt x="401" y="6539"/>
                    <a:pt x="634" y="6806"/>
                    <a:pt x="968" y="6972"/>
                  </a:cubicBezTo>
                  <a:cubicBezTo>
                    <a:pt x="1401" y="7172"/>
                    <a:pt x="1702" y="7206"/>
                    <a:pt x="1935" y="7673"/>
                  </a:cubicBezTo>
                  <a:cubicBezTo>
                    <a:pt x="1935" y="7675"/>
                    <a:pt x="1935" y="7675"/>
                    <a:pt x="1936" y="7675"/>
                  </a:cubicBezTo>
                  <a:cubicBezTo>
                    <a:pt x="1945" y="7675"/>
                    <a:pt x="2035" y="7404"/>
                    <a:pt x="2035" y="7373"/>
                  </a:cubicBezTo>
                  <a:cubicBezTo>
                    <a:pt x="2069" y="6739"/>
                    <a:pt x="1401" y="6672"/>
                    <a:pt x="968" y="6439"/>
                  </a:cubicBezTo>
                  <a:cubicBezTo>
                    <a:pt x="401" y="6105"/>
                    <a:pt x="234" y="5404"/>
                    <a:pt x="234" y="4804"/>
                  </a:cubicBezTo>
                  <a:cubicBezTo>
                    <a:pt x="234" y="3036"/>
                    <a:pt x="1435" y="1502"/>
                    <a:pt x="2435" y="134"/>
                  </a:cubicBezTo>
                  <a:cubicBezTo>
                    <a:pt x="2435" y="104"/>
                    <a:pt x="2435" y="48"/>
                    <a:pt x="2459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8184800" y="4777475"/>
              <a:ext cx="266050" cy="136550"/>
            </a:xfrm>
            <a:custGeom>
              <a:avLst/>
              <a:gdLst/>
              <a:ahLst/>
              <a:cxnLst/>
              <a:rect l="l" t="t" r="r" b="b"/>
              <a:pathLst>
                <a:path w="10642" h="5462" extrusionOk="0">
                  <a:moveTo>
                    <a:pt x="542" y="1"/>
                  </a:moveTo>
                  <a:cubicBezTo>
                    <a:pt x="541" y="1"/>
                    <a:pt x="538" y="4"/>
                    <a:pt x="535" y="12"/>
                  </a:cubicBezTo>
                  <a:cubicBezTo>
                    <a:pt x="201" y="512"/>
                    <a:pt x="1" y="1146"/>
                    <a:pt x="134" y="1746"/>
                  </a:cubicBezTo>
                  <a:cubicBezTo>
                    <a:pt x="101" y="2080"/>
                    <a:pt x="101" y="2413"/>
                    <a:pt x="168" y="2680"/>
                  </a:cubicBezTo>
                  <a:cubicBezTo>
                    <a:pt x="234" y="2914"/>
                    <a:pt x="334" y="3114"/>
                    <a:pt x="535" y="3214"/>
                  </a:cubicBezTo>
                  <a:cubicBezTo>
                    <a:pt x="701" y="3347"/>
                    <a:pt x="1002" y="3281"/>
                    <a:pt x="1102" y="3414"/>
                  </a:cubicBezTo>
                  <a:cubicBezTo>
                    <a:pt x="1268" y="3581"/>
                    <a:pt x="1168" y="3748"/>
                    <a:pt x="1435" y="3881"/>
                  </a:cubicBezTo>
                  <a:cubicBezTo>
                    <a:pt x="1496" y="3916"/>
                    <a:pt x="1557" y="3928"/>
                    <a:pt x="1618" y="3928"/>
                  </a:cubicBezTo>
                  <a:cubicBezTo>
                    <a:pt x="1754" y="3928"/>
                    <a:pt x="1887" y="3867"/>
                    <a:pt x="2010" y="3867"/>
                  </a:cubicBezTo>
                  <a:cubicBezTo>
                    <a:pt x="2041" y="3867"/>
                    <a:pt x="2072" y="3871"/>
                    <a:pt x="2102" y="3881"/>
                  </a:cubicBezTo>
                  <a:cubicBezTo>
                    <a:pt x="2269" y="3948"/>
                    <a:pt x="2302" y="4181"/>
                    <a:pt x="2436" y="4281"/>
                  </a:cubicBezTo>
                  <a:cubicBezTo>
                    <a:pt x="2536" y="4348"/>
                    <a:pt x="2653" y="4365"/>
                    <a:pt x="2769" y="4365"/>
                  </a:cubicBezTo>
                  <a:cubicBezTo>
                    <a:pt x="2886" y="4365"/>
                    <a:pt x="3003" y="4348"/>
                    <a:pt x="3103" y="4348"/>
                  </a:cubicBezTo>
                  <a:cubicBezTo>
                    <a:pt x="3135" y="4344"/>
                    <a:pt x="3164" y="4343"/>
                    <a:pt x="3192" y="4343"/>
                  </a:cubicBezTo>
                  <a:cubicBezTo>
                    <a:pt x="3426" y="4343"/>
                    <a:pt x="3528" y="4462"/>
                    <a:pt x="3737" y="4581"/>
                  </a:cubicBezTo>
                  <a:cubicBezTo>
                    <a:pt x="3837" y="4636"/>
                    <a:pt x="3910" y="4656"/>
                    <a:pt x="3969" y="4656"/>
                  </a:cubicBezTo>
                  <a:cubicBezTo>
                    <a:pt x="4129" y="4656"/>
                    <a:pt x="4195" y="4515"/>
                    <a:pt x="4437" y="4515"/>
                  </a:cubicBezTo>
                  <a:cubicBezTo>
                    <a:pt x="4653" y="4546"/>
                    <a:pt x="4783" y="4719"/>
                    <a:pt x="4986" y="4719"/>
                  </a:cubicBezTo>
                  <a:cubicBezTo>
                    <a:pt x="5003" y="4719"/>
                    <a:pt x="5020" y="4717"/>
                    <a:pt x="5038" y="4715"/>
                  </a:cubicBezTo>
                  <a:cubicBezTo>
                    <a:pt x="5171" y="4715"/>
                    <a:pt x="5271" y="4715"/>
                    <a:pt x="5371" y="4648"/>
                  </a:cubicBezTo>
                  <a:cubicBezTo>
                    <a:pt x="5972" y="5015"/>
                    <a:pt x="6672" y="5282"/>
                    <a:pt x="7306" y="5415"/>
                  </a:cubicBezTo>
                  <a:cubicBezTo>
                    <a:pt x="7433" y="5447"/>
                    <a:pt x="7562" y="5462"/>
                    <a:pt x="7691" y="5462"/>
                  </a:cubicBezTo>
                  <a:cubicBezTo>
                    <a:pt x="8104" y="5462"/>
                    <a:pt x="8518" y="5311"/>
                    <a:pt x="8874" y="5082"/>
                  </a:cubicBezTo>
                  <a:cubicBezTo>
                    <a:pt x="9274" y="4782"/>
                    <a:pt x="9574" y="4381"/>
                    <a:pt x="9741" y="3914"/>
                  </a:cubicBezTo>
                  <a:cubicBezTo>
                    <a:pt x="10041" y="3247"/>
                    <a:pt x="10108" y="2447"/>
                    <a:pt x="10608" y="1846"/>
                  </a:cubicBezTo>
                  <a:cubicBezTo>
                    <a:pt x="10642" y="1813"/>
                    <a:pt x="10642" y="1679"/>
                    <a:pt x="10642" y="1679"/>
                  </a:cubicBezTo>
                  <a:lnTo>
                    <a:pt x="10642" y="1679"/>
                  </a:lnTo>
                  <a:cubicBezTo>
                    <a:pt x="9875" y="2580"/>
                    <a:pt x="10008" y="3914"/>
                    <a:pt x="9041" y="4682"/>
                  </a:cubicBezTo>
                  <a:cubicBezTo>
                    <a:pt x="8682" y="4964"/>
                    <a:pt x="8244" y="5127"/>
                    <a:pt x="7803" y="5127"/>
                  </a:cubicBezTo>
                  <a:cubicBezTo>
                    <a:pt x="7670" y="5127"/>
                    <a:pt x="7537" y="5113"/>
                    <a:pt x="7406" y="5082"/>
                  </a:cubicBezTo>
                  <a:cubicBezTo>
                    <a:pt x="6772" y="4948"/>
                    <a:pt x="6205" y="4682"/>
                    <a:pt x="5605" y="4515"/>
                  </a:cubicBezTo>
                  <a:lnTo>
                    <a:pt x="5638" y="4515"/>
                  </a:lnTo>
                  <a:cubicBezTo>
                    <a:pt x="5938" y="4248"/>
                    <a:pt x="6105" y="3848"/>
                    <a:pt x="6205" y="3481"/>
                  </a:cubicBezTo>
                  <a:cubicBezTo>
                    <a:pt x="6608" y="3907"/>
                    <a:pt x="7103" y="4098"/>
                    <a:pt x="7594" y="4098"/>
                  </a:cubicBezTo>
                  <a:cubicBezTo>
                    <a:pt x="8444" y="4098"/>
                    <a:pt x="9278" y="3524"/>
                    <a:pt x="9574" y="2613"/>
                  </a:cubicBezTo>
                  <a:cubicBezTo>
                    <a:pt x="9574" y="2591"/>
                    <a:pt x="9590" y="2522"/>
                    <a:pt x="9579" y="2522"/>
                  </a:cubicBezTo>
                  <a:cubicBezTo>
                    <a:pt x="9573" y="2522"/>
                    <a:pt x="9562" y="2537"/>
                    <a:pt x="9541" y="2580"/>
                  </a:cubicBezTo>
                  <a:cubicBezTo>
                    <a:pt x="9274" y="3420"/>
                    <a:pt x="8569" y="3834"/>
                    <a:pt x="7834" y="3834"/>
                  </a:cubicBezTo>
                  <a:cubicBezTo>
                    <a:pt x="7285" y="3834"/>
                    <a:pt x="6719" y="3603"/>
                    <a:pt x="6305" y="3147"/>
                  </a:cubicBezTo>
                  <a:cubicBezTo>
                    <a:pt x="6302" y="3143"/>
                    <a:pt x="6298" y="3142"/>
                    <a:pt x="6294" y="3142"/>
                  </a:cubicBezTo>
                  <a:cubicBezTo>
                    <a:pt x="6265" y="3142"/>
                    <a:pt x="6239" y="3247"/>
                    <a:pt x="6239" y="3247"/>
                  </a:cubicBezTo>
                  <a:cubicBezTo>
                    <a:pt x="6049" y="3870"/>
                    <a:pt x="5705" y="4406"/>
                    <a:pt x="5136" y="4406"/>
                  </a:cubicBezTo>
                  <a:cubicBezTo>
                    <a:pt x="5004" y="4406"/>
                    <a:pt x="4861" y="4377"/>
                    <a:pt x="4704" y="4315"/>
                  </a:cubicBezTo>
                  <a:cubicBezTo>
                    <a:pt x="4643" y="4288"/>
                    <a:pt x="4592" y="4277"/>
                    <a:pt x="4547" y="4277"/>
                  </a:cubicBezTo>
                  <a:cubicBezTo>
                    <a:pt x="4381" y="4277"/>
                    <a:pt x="4291" y="4418"/>
                    <a:pt x="4088" y="4418"/>
                  </a:cubicBezTo>
                  <a:cubicBezTo>
                    <a:pt x="4072" y="4418"/>
                    <a:pt x="4055" y="4417"/>
                    <a:pt x="4037" y="4415"/>
                  </a:cubicBezTo>
                  <a:cubicBezTo>
                    <a:pt x="3804" y="4381"/>
                    <a:pt x="3637" y="4148"/>
                    <a:pt x="3437" y="4114"/>
                  </a:cubicBezTo>
                  <a:cubicBezTo>
                    <a:pt x="3387" y="4100"/>
                    <a:pt x="3338" y="4095"/>
                    <a:pt x="3289" y="4095"/>
                  </a:cubicBezTo>
                  <a:cubicBezTo>
                    <a:pt x="3154" y="4095"/>
                    <a:pt x="3019" y="4134"/>
                    <a:pt x="2884" y="4134"/>
                  </a:cubicBezTo>
                  <a:cubicBezTo>
                    <a:pt x="2835" y="4134"/>
                    <a:pt x="2785" y="4129"/>
                    <a:pt x="2736" y="4114"/>
                  </a:cubicBezTo>
                  <a:cubicBezTo>
                    <a:pt x="2469" y="4048"/>
                    <a:pt x="2469" y="3814"/>
                    <a:pt x="2302" y="3614"/>
                  </a:cubicBezTo>
                  <a:cubicBezTo>
                    <a:pt x="2240" y="3539"/>
                    <a:pt x="2182" y="3516"/>
                    <a:pt x="2122" y="3516"/>
                  </a:cubicBezTo>
                  <a:cubicBezTo>
                    <a:pt x="2022" y="3516"/>
                    <a:pt x="1915" y="3581"/>
                    <a:pt x="1769" y="3581"/>
                  </a:cubicBezTo>
                  <a:cubicBezTo>
                    <a:pt x="1469" y="3547"/>
                    <a:pt x="1202" y="3314"/>
                    <a:pt x="1202" y="3014"/>
                  </a:cubicBezTo>
                  <a:cubicBezTo>
                    <a:pt x="1202" y="3014"/>
                    <a:pt x="1202" y="2980"/>
                    <a:pt x="1202" y="2980"/>
                  </a:cubicBezTo>
                  <a:cubicBezTo>
                    <a:pt x="1153" y="2992"/>
                    <a:pt x="1105" y="2997"/>
                    <a:pt x="1059" y="2997"/>
                  </a:cubicBezTo>
                  <a:cubicBezTo>
                    <a:pt x="695" y="2997"/>
                    <a:pt x="419" y="2668"/>
                    <a:pt x="301" y="2313"/>
                  </a:cubicBezTo>
                  <a:cubicBezTo>
                    <a:pt x="234" y="2113"/>
                    <a:pt x="201" y="1913"/>
                    <a:pt x="201" y="1679"/>
                  </a:cubicBezTo>
                  <a:cubicBezTo>
                    <a:pt x="234" y="1646"/>
                    <a:pt x="234" y="1646"/>
                    <a:pt x="234" y="1613"/>
                  </a:cubicBezTo>
                  <a:cubicBezTo>
                    <a:pt x="234" y="1613"/>
                    <a:pt x="234" y="1579"/>
                    <a:pt x="234" y="1579"/>
                  </a:cubicBezTo>
                  <a:cubicBezTo>
                    <a:pt x="234" y="1112"/>
                    <a:pt x="368" y="612"/>
                    <a:pt x="501" y="245"/>
                  </a:cubicBezTo>
                  <a:cubicBezTo>
                    <a:pt x="501" y="215"/>
                    <a:pt x="554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8502525" y="4741050"/>
              <a:ext cx="146800" cy="185775"/>
            </a:xfrm>
            <a:custGeom>
              <a:avLst/>
              <a:gdLst/>
              <a:ahLst/>
              <a:cxnLst/>
              <a:rect l="l" t="t" r="r" b="b"/>
              <a:pathLst>
                <a:path w="5872" h="7431" extrusionOk="0">
                  <a:moveTo>
                    <a:pt x="34" y="1"/>
                  </a:moveTo>
                  <a:cubicBezTo>
                    <a:pt x="34" y="1"/>
                    <a:pt x="1" y="68"/>
                    <a:pt x="1" y="101"/>
                  </a:cubicBezTo>
                  <a:cubicBezTo>
                    <a:pt x="735" y="2036"/>
                    <a:pt x="334" y="4337"/>
                    <a:pt x="1469" y="6105"/>
                  </a:cubicBezTo>
                  <a:cubicBezTo>
                    <a:pt x="2007" y="6951"/>
                    <a:pt x="2955" y="7431"/>
                    <a:pt x="3897" y="7431"/>
                  </a:cubicBezTo>
                  <a:cubicBezTo>
                    <a:pt x="4591" y="7431"/>
                    <a:pt x="5282" y="7171"/>
                    <a:pt x="5805" y="6606"/>
                  </a:cubicBezTo>
                  <a:cubicBezTo>
                    <a:pt x="5872" y="6539"/>
                    <a:pt x="5872" y="6339"/>
                    <a:pt x="5872" y="6339"/>
                  </a:cubicBezTo>
                  <a:lnTo>
                    <a:pt x="5872" y="6339"/>
                  </a:lnTo>
                  <a:cubicBezTo>
                    <a:pt x="5288" y="6803"/>
                    <a:pt x="4615" y="7030"/>
                    <a:pt x="3957" y="7030"/>
                  </a:cubicBezTo>
                  <a:cubicBezTo>
                    <a:pt x="2960" y="7030"/>
                    <a:pt x="1998" y="6509"/>
                    <a:pt x="1435" y="5505"/>
                  </a:cubicBezTo>
                  <a:cubicBezTo>
                    <a:pt x="501" y="3804"/>
                    <a:pt x="935" y="17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8708525" y="4436675"/>
              <a:ext cx="95075" cy="243525"/>
            </a:xfrm>
            <a:custGeom>
              <a:avLst/>
              <a:gdLst/>
              <a:ahLst/>
              <a:cxnLst/>
              <a:rect l="l" t="t" r="r" b="b"/>
              <a:pathLst>
                <a:path w="3803" h="9741" extrusionOk="0">
                  <a:moveTo>
                    <a:pt x="33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1101" y="3403"/>
                    <a:pt x="3202" y="6272"/>
                    <a:pt x="3770" y="9741"/>
                  </a:cubicBezTo>
                  <a:cubicBezTo>
                    <a:pt x="3770" y="9741"/>
                    <a:pt x="3803" y="9674"/>
                    <a:pt x="3803" y="9641"/>
                  </a:cubicBezTo>
                  <a:cubicBezTo>
                    <a:pt x="3503" y="6138"/>
                    <a:pt x="1168" y="3236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8727700" y="3978000"/>
              <a:ext cx="192650" cy="587950"/>
            </a:xfrm>
            <a:custGeom>
              <a:avLst/>
              <a:gdLst/>
              <a:ahLst/>
              <a:cxnLst/>
              <a:rect l="l" t="t" r="r" b="b"/>
              <a:pathLst>
                <a:path w="7706" h="23518" extrusionOk="0">
                  <a:moveTo>
                    <a:pt x="7706" y="1"/>
                  </a:moveTo>
                  <a:cubicBezTo>
                    <a:pt x="7706" y="25"/>
                    <a:pt x="7706" y="50"/>
                    <a:pt x="7706" y="74"/>
                  </a:cubicBezTo>
                  <a:lnTo>
                    <a:pt x="7706" y="74"/>
                  </a:lnTo>
                  <a:cubicBezTo>
                    <a:pt x="7706" y="72"/>
                    <a:pt x="7706" y="70"/>
                    <a:pt x="7706" y="68"/>
                  </a:cubicBezTo>
                  <a:cubicBezTo>
                    <a:pt x="7706" y="34"/>
                    <a:pt x="7706" y="1"/>
                    <a:pt x="7706" y="1"/>
                  </a:cubicBezTo>
                  <a:close/>
                  <a:moveTo>
                    <a:pt x="7706" y="74"/>
                  </a:moveTo>
                  <a:cubicBezTo>
                    <a:pt x="7604" y="3741"/>
                    <a:pt x="6204" y="7108"/>
                    <a:pt x="4537" y="10275"/>
                  </a:cubicBezTo>
                  <a:cubicBezTo>
                    <a:pt x="3203" y="12843"/>
                    <a:pt x="1602" y="15445"/>
                    <a:pt x="1501" y="18414"/>
                  </a:cubicBezTo>
                  <a:cubicBezTo>
                    <a:pt x="1501" y="18881"/>
                    <a:pt x="1501" y="19348"/>
                    <a:pt x="1568" y="19815"/>
                  </a:cubicBezTo>
                  <a:cubicBezTo>
                    <a:pt x="1401" y="19348"/>
                    <a:pt x="1201" y="18881"/>
                    <a:pt x="1068" y="18414"/>
                  </a:cubicBezTo>
                  <a:cubicBezTo>
                    <a:pt x="501" y="16646"/>
                    <a:pt x="34" y="14678"/>
                    <a:pt x="501" y="12810"/>
                  </a:cubicBezTo>
                  <a:cubicBezTo>
                    <a:pt x="734" y="11876"/>
                    <a:pt x="1235" y="11009"/>
                    <a:pt x="1935" y="10342"/>
                  </a:cubicBezTo>
                  <a:cubicBezTo>
                    <a:pt x="2335" y="9975"/>
                    <a:pt x="2702" y="9675"/>
                    <a:pt x="2836" y="9141"/>
                  </a:cubicBezTo>
                  <a:cubicBezTo>
                    <a:pt x="2936" y="8741"/>
                    <a:pt x="2936" y="8374"/>
                    <a:pt x="3169" y="8040"/>
                  </a:cubicBezTo>
                  <a:cubicBezTo>
                    <a:pt x="3403" y="7740"/>
                    <a:pt x="3636" y="7440"/>
                    <a:pt x="3803" y="7106"/>
                  </a:cubicBezTo>
                  <a:cubicBezTo>
                    <a:pt x="4137" y="6572"/>
                    <a:pt x="4370" y="6005"/>
                    <a:pt x="4537" y="5405"/>
                  </a:cubicBezTo>
                  <a:cubicBezTo>
                    <a:pt x="5071" y="3737"/>
                    <a:pt x="5237" y="1969"/>
                    <a:pt x="5704" y="301"/>
                  </a:cubicBezTo>
                  <a:cubicBezTo>
                    <a:pt x="5721" y="251"/>
                    <a:pt x="5721" y="226"/>
                    <a:pt x="5713" y="226"/>
                  </a:cubicBezTo>
                  <a:lnTo>
                    <a:pt x="5713" y="226"/>
                  </a:lnTo>
                  <a:cubicBezTo>
                    <a:pt x="5704" y="226"/>
                    <a:pt x="5688" y="251"/>
                    <a:pt x="5671" y="301"/>
                  </a:cubicBezTo>
                  <a:cubicBezTo>
                    <a:pt x="5204" y="1869"/>
                    <a:pt x="5037" y="3570"/>
                    <a:pt x="4570" y="5138"/>
                  </a:cubicBezTo>
                  <a:cubicBezTo>
                    <a:pt x="4270" y="6105"/>
                    <a:pt x="3836" y="6873"/>
                    <a:pt x="3236" y="7673"/>
                  </a:cubicBezTo>
                  <a:cubicBezTo>
                    <a:pt x="3103" y="7873"/>
                    <a:pt x="3003" y="8073"/>
                    <a:pt x="2902" y="8307"/>
                  </a:cubicBezTo>
                  <a:cubicBezTo>
                    <a:pt x="2802" y="8707"/>
                    <a:pt x="2836" y="9107"/>
                    <a:pt x="2536" y="9441"/>
                  </a:cubicBezTo>
                  <a:cubicBezTo>
                    <a:pt x="2035" y="10008"/>
                    <a:pt x="1468" y="10442"/>
                    <a:pt x="1101" y="11109"/>
                  </a:cubicBezTo>
                  <a:cubicBezTo>
                    <a:pt x="768" y="11676"/>
                    <a:pt x="534" y="12276"/>
                    <a:pt x="401" y="12910"/>
                  </a:cubicBezTo>
                  <a:cubicBezTo>
                    <a:pt x="0" y="14545"/>
                    <a:pt x="201" y="16246"/>
                    <a:pt x="634" y="17847"/>
                  </a:cubicBezTo>
                  <a:cubicBezTo>
                    <a:pt x="1168" y="19815"/>
                    <a:pt x="1968" y="21783"/>
                    <a:pt x="3069" y="23518"/>
                  </a:cubicBezTo>
                  <a:cubicBezTo>
                    <a:pt x="3103" y="23518"/>
                    <a:pt x="3203" y="23184"/>
                    <a:pt x="3203" y="23117"/>
                  </a:cubicBezTo>
                  <a:cubicBezTo>
                    <a:pt x="3036" y="22250"/>
                    <a:pt x="2936" y="21383"/>
                    <a:pt x="2969" y="20516"/>
                  </a:cubicBezTo>
                  <a:cubicBezTo>
                    <a:pt x="3003" y="19715"/>
                    <a:pt x="3136" y="18981"/>
                    <a:pt x="3536" y="18314"/>
                  </a:cubicBezTo>
                  <a:cubicBezTo>
                    <a:pt x="3703" y="17980"/>
                    <a:pt x="3937" y="17680"/>
                    <a:pt x="4103" y="17347"/>
                  </a:cubicBezTo>
                  <a:cubicBezTo>
                    <a:pt x="4871" y="16112"/>
                    <a:pt x="5204" y="14711"/>
                    <a:pt x="5538" y="13310"/>
                  </a:cubicBezTo>
                  <a:cubicBezTo>
                    <a:pt x="5538" y="13290"/>
                    <a:pt x="5534" y="13282"/>
                    <a:pt x="5530" y="13282"/>
                  </a:cubicBezTo>
                  <a:cubicBezTo>
                    <a:pt x="5520" y="13282"/>
                    <a:pt x="5504" y="13321"/>
                    <a:pt x="5504" y="13344"/>
                  </a:cubicBezTo>
                  <a:cubicBezTo>
                    <a:pt x="5237" y="14411"/>
                    <a:pt x="4971" y="15512"/>
                    <a:pt x="4470" y="16513"/>
                  </a:cubicBezTo>
                  <a:cubicBezTo>
                    <a:pt x="4103" y="17280"/>
                    <a:pt x="3536" y="17947"/>
                    <a:pt x="3236" y="18781"/>
                  </a:cubicBezTo>
                  <a:cubicBezTo>
                    <a:pt x="2736" y="20082"/>
                    <a:pt x="2836" y="21383"/>
                    <a:pt x="3003" y="22717"/>
                  </a:cubicBezTo>
                  <a:cubicBezTo>
                    <a:pt x="2936" y="22650"/>
                    <a:pt x="2869" y="22550"/>
                    <a:pt x="2836" y="22450"/>
                  </a:cubicBezTo>
                  <a:cubicBezTo>
                    <a:pt x="2869" y="22384"/>
                    <a:pt x="2902" y="22284"/>
                    <a:pt x="2902" y="22250"/>
                  </a:cubicBezTo>
                  <a:cubicBezTo>
                    <a:pt x="2102" y="21016"/>
                    <a:pt x="1635" y="19715"/>
                    <a:pt x="1635" y="18247"/>
                  </a:cubicBezTo>
                  <a:cubicBezTo>
                    <a:pt x="1635" y="16446"/>
                    <a:pt x="2335" y="14778"/>
                    <a:pt x="3136" y="13210"/>
                  </a:cubicBezTo>
                  <a:cubicBezTo>
                    <a:pt x="4504" y="10408"/>
                    <a:pt x="6071" y="7740"/>
                    <a:pt x="6972" y="4738"/>
                  </a:cubicBezTo>
                  <a:cubicBezTo>
                    <a:pt x="7432" y="3227"/>
                    <a:pt x="7698" y="1651"/>
                    <a:pt x="7706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8715200" y="4017800"/>
              <a:ext cx="64225" cy="231275"/>
            </a:xfrm>
            <a:custGeom>
              <a:avLst/>
              <a:gdLst/>
              <a:ahLst/>
              <a:cxnLst/>
              <a:rect l="l" t="t" r="r" b="b"/>
              <a:pathLst>
                <a:path w="2569" h="9251" extrusionOk="0">
                  <a:moveTo>
                    <a:pt x="2565" y="1"/>
                  </a:moveTo>
                  <a:cubicBezTo>
                    <a:pt x="2556" y="1"/>
                    <a:pt x="2535" y="43"/>
                    <a:pt x="2535" y="43"/>
                  </a:cubicBezTo>
                  <a:cubicBezTo>
                    <a:pt x="2402" y="2078"/>
                    <a:pt x="2168" y="4080"/>
                    <a:pt x="1268" y="5881"/>
                  </a:cubicBezTo>
                  <a:cubicBezTo>
                    <a:pt x="734" y="6915"/>
                    <a:pt x="0" y="8049"/>
                    <a:pt x="300" y="9250"/>
                  </a:cubicBezTo>
                  <a:cubicBezTo>
                    <a:pt x="300" y="9250"/>
                    <a:pt x="334" y="9183"/>
                    <a:pt x="334" y="9183"/>
                  </a:cubicBezTo>
                  <a:cubicBezTo>
                    <a:pt x="133" y="7982"/>
                    <a:pt x="767" y="6982"/>
                    <a:pt x="1268" y="5981"/>
                  </a:cubicBezTo>
                  <a:cubicBezTo>
                    <a:pt x="1568" y="5381"/>
                    <a:pt x="1801" y="4747"/>
                    <a:pt x="2001" y="4113"/>
                  </a:cubicBezTo>
                  <a:cubicBezTo>
                    <a:pt x="2368" y="2779"/>
                    <a:pt x="2502" y="1378"/>
                    <a:pt x="2569" y="10"/>
                  </a:cubicBezTo>
                  <a:cubicBezTo>
                    <a:pt x="2569" y="3"/>
                    <a:pt x="2567" y="1"/>
                    <a:pt x="2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8465000" y="3779525"/>
              <a:ext cx="174325" cy="469550"/>
            </a:xfrm>
            <a:custGeom>
              <a:avLst/>
              <a:gdLst/>
              <a:ahLst/>
              <a:cxnLst/>
              <a:rect l="l" t="t" r="r" b="b"/>
              <a:pathLst>
                <a:path w="6973" h="18782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301" y="1602"/>
                    <a:pt x="1" y="4137"/>
                    <a:pt x="635" y="6272"/>
                  </a:cubicBezTo>
                  <a:cubicBezTo>
                    <a:pt x="1035" y="7673"/>
                    <a:pt x="1835" y="8841"/>
                    <a:pt x="2603" y="10041"/>
                  </a:cubicBezTo>
                  <a:cubicBezTo>
                    <a:pt x="3470" y="11342"/>
                    <a:pt x="4237" y="12743"/>
                    <a:pt x="4904" y="14178"/>
                  </a:cubicBezTo>
                  <a:cubicBezTo>
                    <a:pt x="5638" y="15679"/>
                    <a:pt x="6205" y="17280"/>
                    <a:pt x="6906" y="18781"/>
                  </a:cubicBezTo>
                  <a:cubicBezTo>
                    <a:pt x="6906" y="18781"/>
                    <a:pt x="6972" y="18714"/>
                    <a:pt x="6939" y="18681"/>
                  </a:cubicBezTo>
                  <a:cubicBezTo>
                    <a:pt x="5905" y="15579"/>
                    <a:pt x="4637" y="12477"/>
                    <a:pt x="2836" y="9741"/>
                  </a:cubicBezTo>
                  <a:cubicBezTo>
                    <a:pt x="1936" y="8374"/>
                    <a:pt x="1002" y="7039"/>
                    <a:pt x="635" y="5438"/>
                  </a:cubicBezTo>
                  <a:cubicBezTo>
                    <a:pt x="168" y="3537"/>
                    <a:pt x="535" y="1569"/>
                    <a:pt x="1902" y="134"/>
                  </a:cubicBezTo>
                  <a:cubicBezTo>
                    <a:pt x="1936" y="101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8645975" y="4268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8546725" y="3885275"/>
              <a:ext cx="40900" cy="242025"/>
            </a:xfrm>
            <a:custGeom>
              <a:avLst/>
              <a:gdLst/>
              <a:ahLst/>
              <a:cxnLst/>
              <a:rect l="l" t="t" r="r" b="b"/>
              <a:pathLst>
                <a:path w="1636" h="9681" extrusionOk="0">
                  <a:moveTo>
                    <a:pt x="299" y="1"/>
                  </a:moveTo>
                  <a:cubicBezTo>
                    <a:pt x="292" y="1"/>
                    <a:pt x="268" y="79"/>
                    <a:pt x="268" y="107"/>
                  </a:cubicBezTo>
                  <a:cubicBezTo>
                    <a:pt x="101" y="1709"/>
                    <a:pt x="1" y="3343"/>
                    <a:pt x="134" y="4944"/>
                  </a:cubicBezTo>
                  <a:cubicBezTo>
                    <a:pt x="234" y="5778"/>
                    <a:pt x="401" y="6579"/>
                    <a:pt x="668" y="7379"/>
                  </a:cubicBezTo>
                  <a:cubicBezTo>
                    <a:pt x="968" y="8146"/>
                    <a:pt x="1368" y="8880"/>
                    <a:pt x="1569" y="9681"/>
                  </a:cubicBezTo>
                  <a:cubicBezTo>
                    <a:pt x="1569" y="9681"/>
                    <a:pt x="1635" y="9547"/>
                    <a:pt x="1602" y="9514"/>
                  </a:cubicBezTo>
                  <a:cubicBezTo>
                    <a:pt x="1502" y="8714"/>
                    <a:pt x="1102" y="8046"/>
                    <a:pt x="835" y="7279"/>
                  </a:cubicBezTo>
                  <a:cubicBezTo>
                    <a:pt x="535" y="6545"/>
                    <a:pt x="368" y="5711"/>
                    <a:pt x="268" y="4911"/>
                  </a:cubicBezTo>
                  <a:cubicBezTo>
                    <a:pt x="68" y="3276"/>
                    <a:pt x="201" y="1642"/>
                    <a:pt x="301" y="7"/>
                  </a:cubicBezTo>
                  <a:cubicBezTo>
                    <a:pt x="301" y="3"/>
                    <a:pt x="30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8424975" y="3862100"/>
              <a:ext cx="8375" cy="60900"/>
            </a:xfrm>
            <a:custGeom>
              <a:avLst/>
              <a:gdLst/>
              <a:ahLst/>
              <a:cxnLst/>
              <a:rect l="l" t="t" r="r" b="b"/>
              <a:pathLst>
                <a:path w="335" h="2436" extrusionOk="0">
                  <a:moveTo>
                    <a:pt x="34" y="0"/>
                  </a:moveTo>
                  <a:cubicBezTo>
                    <a:pt x="34" y="0"/>
                    <a:pt x="34" y="67"/>
                    <a:pt x="34" y="67"/>
                  </a:cubicBezTo>
                  <a:cubicBezTo>
                    <a:pt x="1" y="868"/>
                    <a:pt x="67" y="1668"/>
                    <a:pt x="301" y="2435"/>
                  </a:cubicBezTo>
                  <a:cubicBezTo>
                    <a:pt x="301" y="2402"/>
                    <a:pt x="334" y="2369"/>
                    <a:pt x="334" y="2335"/>
                  </a:cubicBezTo>
                  <a:cubicBezTo>
                    <a:pt x="134" y="1568"/>
                    <a:pt x="34" y="8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8335750" y="4104200"/>
              <a:ext cx="145125" cy="202400"/>
            </a:xfrm>
            <a:custGeom>
              <a:avLst/>
              <a:gdLst/>
              <a:ahLst/>
              <a:cxnLst/>
              <a:rect l="l" t="t" r="r" b="b"/>
              <a:pathLst>
                <a:path w="5805" h="8096" extrusionOk="0">
                  <a:moveTo>
                    <a:pt x="757" y="1"/>
                  </a:moveTo>
                  <a:cubicBezTo>
                    <a:pt x="752" y="1"/>
                    <a:pt x="745" y="7"/>
                    <a:pt x="734" y="23"/>
                  </a:cubicBezTo>
                  <a:cubicBezTo>
                    <a:pt x="0" y="1491"/>
                    <a:pt x="1268" y="2658"/>
                    <a:pt x="2335" y="3459"/>
                  </a:cubicBezTo>
                  <a:cubicBezTo>
                    <a:pt x="3103" y="3993"/>
                    <a:pt x="3703" y="4627"/>
                    <a:pt x="4337" y="5294"/>
                  </a:cubicBezTo>
                  <a:cubicBezTo>
                    <a:pt x="5037" y="6061"/>
                    <a:pt x="5404" y="7162"/>
                    <a:pt x="5771" y="8096"/>
                  </a:cubicBezTo>
                  <a:cubicBezTo>
                    <a:pt x="5771" y="8096"/>
                    <a:pt x="5805" y="8062"/>
                    <a:pt x="5805" y="8062"/>
                  </a:cubicBezTo>
                  <a:cubicBezTo>
                    <a:pt x="5571" y="7262"/>
                    <a:pt x="5204" y="6495"/>
                    <a:pt x="4804" y="5761"/>
                  </a:cubicBezTo>
                  <a:cubicBezTo>
                    <a:pt x="4404" y="5094"/>
                    <a:pt x="4070" y="4393"/>
                    <a:pt x="3503" y="3826"/>
                  </a:cubicBezTo>
                  <a:cubicBezTo>
                    <a:pt x="3003" y="3292"/>
                    <a:pt x="2302" y="2925"/>
                    <a:pt x="1735" y="2458"/>
                  </a:cubicBezTo>
                  <a:cubicBezTo>
                    <a:pt x="1101" y="1958"/>
                    <a:pt x="367" y="1057"/>
                    <a:pt x="734" y="190"/>
                  </a:cubicBezTo>
                  <a:cubicBezTo>
                    <a:pt x="734" y="190"/>
                    <a:pt x="782" y="1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8505025" y="4248200"/>
              <a:ext cx="123450" cy="276050"/>
            </a:xfrm>
            <a:custGeom>
              <a:avLst/>
              <a:gdLst/>
              <a:ahLst/>
              <a:cxnLst/>
              <a:rect l="l" t="t" r="r" b="b"/>
              <a:pathLst>
                <a:path w="4938" h="11042" extrusionOk="0">
                  <a:moveTo>
                    <a:pt x="34" y="1"/>
                  </a:moveTo>
                  <a:cubicBezTo>
                    <a:pt x="34" y="1"/>
                    <a:pt x="1" y="101"/>
                    <a:pt x="1" y="101"/>
                  </a:cubicBezTo>
                  <a:cubicBezTo>
                    <a:pt x="368" y="1101"/>
                    <a:pt x="835" y="2069"/>
                    <a:pt x="1369" y="2969"/>
                  </a:cubicBezTo>
                  <a:cubicBezTo>
                    <a:pt x="1936" y="3870"/>
                    <a:pt x="2636" y="4671"/>
                    <a:pt x="3170" y="5571"/>
                  </a:cubicBezTo>
                  <a:cubicBezTo>
                    <a:pt x="4171" y="7239"/>
                    <a:pt x="4571" y="9174"/>
                    <a:pt x="4871" y="11042"/>
                  </a:cubicBezTo>
                  <a:cubicBezTo>
                    <a:pt x="4871" y="11042"/>
                    <a:pt x="4938" y="10942"/>
                    <a:pt x="4938" y="10875"/>
                  </a:cubicBezTo>
                  <a:cubicBezTo>
                    <a:pt x="4704" y="8907"/>
                    <a:pt x="4371" y="6939"/>
                    <a:pt x="3303" y="5238"/>
                  </a:cubicBezTo>
                  <a:cubicBezTo>
                    <a:pt x="2803" y="4370"/>
                    <a:pt x="2102" y="3637"/>
                    <a:pt x="1569" y="2803"/>
                  </a:cubicBezTo>
                  <a:cubicBezTo>
                    <a:pt x="968" y="1935"/>
                    <a:pt x="501" y="9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8231500" y="4388300"/>
              <a:ext cx="186000" cy="335275"/>
            </a:xfrm>
            <a:custGeom>
              <a:avLst/>
              <a:gdLst/>
              <a:ahLst/>
              <a:cxnLst/>
              <a:rect l="l" t="t" r="r" b="b"/>
              <a:pathLst>
                <a:path w="7440" h="13411" extrusionOk="0">
                  <a:moveTo>
                    <a:pt x="7439" y="1"/>
                  </a:moveTo>
                  <a:cubicBezTo>
                    <a:pt x="6372" y="1"/>
                    <a:pt x="5571" y="901"/>
                    <a:pt x="5405" y="1902"/>
                  </a:cubicBezTo>
                  <a:cubicBezTo>
                    <a:pt x="5371" y="2269"/>
                    <a:pt x="5471" y="2603"/>
                    <a:pt x="5438" y="2969"/>
                  </a:cubicBezTo>
                  <a:cubicBezTo>
                    <a:pt x="5438" y="3336"/>
                    <a:pt x="5271" y="3670"/>
                    <a:pt x="5238" y="4037"/>
                  </a:cubicBezTo>
                  <a:cubicBezTo>
                    <a:pt x="5171" y="4837"/>
                    <a:pt x="5571" y="5705"/>
                    <a:pt x="5338" y="6505"/>
                  </a:cubicBezTo>
                  <a:cubicBezTo>
                    <a:pt x="5138" y="7306"/>
                    <a:pt x="4204" y="7473"/>
                    <a:pt x="3570" y="7873"/>
                  </a:cubicBezTo>
                  <a:cubicBezTo>
                    <a:pt x="2936" y="8273"/>
                    <a:pt x="2536" y="8907"/>
                    <a:pt x="2169" y="9507"/>
                  </a:cubicBezTo>
                  <a:cubicBezTo>
                    <a:pt x="1802" y="10075"/>
                    <a:pt x="1469" y="10642"/>
                    <a:pt x="1302" y="11275"/>
                  </a:cubicBezTo>
                  <a:cubicBezTo>
                    <a:pt x="1168" y="11842"/>
                    <a:pt x="1202" y="12376"/>
                    <a:pt x="1302" y="12943"/>
                  </a:cubicBezTo>
                  <a:cubicBezTo>
                    <a:pt x="868" y="12776"/>
                    <a:pt x="535" y="12443"/>
                    <a:pt x="368" y="12009"/>
                  </a:cubicBezTo>
                  <a:cubicBezTo>
                    <a:pt x="34" y="11209"/>
                    <a:pt x="334" y="10341"/>
                    <a:pt x="568" y="9541"/>
                  </a:cubicBezTo>
                  <a:cubicBezTo>
                    <a:pt x="935" y="8207"/>
                    <a:pt x="1402" y="7039"/>
                    <a:pt x="2269" y="6005"/>
                  </a:cubicBezTo>
                  <a:cubicBezTo>
                    <a:pt x="3437" y="4637"/>
                    <a:pt x="4871" y="3503"/>
                    <a:pt x="5271" y="1669"/>
                  </a:cubicBezTo>
                  <a:cubicBezTo>
                    <a:pt x="5282" y="1627"/>
                    <a:pt x="5282" y="1611"/>
                    <a:pt x="5278" y="1611"/>
                  </a:cubicBezTo>
                  <a:lnTo>
                    <a:pt x="5278" y="1611"/>
                  </a:lnTo>
                  <a:cubicBezTo>
                    <a:pt x="5270" y="1611"/>
                    <a:pt x="5238" y="1689"/>
                    <a:pt x="5238" y="1735"/>
                  </a:cubicBezTo>
                  <a:cubicBezTo>
                    <a:pt x="4938" y="3003"/>
                    <a:pt x="3937" y="3937"/>
                    <a:pt x="3070" y="4837"/>
                  </a:cubicBezTo>
                  <a:cubicBezTo>
                    <a:pt x="2302" y="5638"/>
                    <a:pt x="1602" y="6472"/>
                    <a:pt x="1168" y="7473"/>
                  </a:cubicBezTo>
                  <a:cubicBezTo>
                    <a:pt x="701" y="8540"/>
                    <a:pt x="368" y="9708"/>
                    <a:pt x="168" y="10808"/>
                  </a:cubicBezTo>
                  <a:cubicBezTo>
                    <a:pt x="1" y="11809"/>
                    <a:pt x="168" y="13210"/>
                    <a:pt x="1368" y="13410"/>
                  </a:cubicBezTo>
                  <a:cubicBezTo>
                    <a:pt x="1435" y="13410"/>
                    <a:pt x="1502" y="13077"/>
                    <a:pt x="1502" y="13010"/>
                  </a:cubicBezTo>
                  <a:cubicBezTo>
                    <a:pt x="1402" y="12576"/>
                    <a:pt x="1268" y="12076"/>
                    <a:pt x="1335" y="11642"/>
                  </a:cubicBezTo>
                  <a:cubicBezTo>
                    <a:pt x="1402" y="11009"/>
                    <a:pt x="1702" y="10441"/>
                    <a:pt x="2002" y="9941"/>
                  </a:cubicBezTo>
                  <a:cubicBezTo>
                    <a:pt x="2336" y="9374"/>
                    <a:pt x="2669" y="8807"/>
                    <a:pt x="3203" y="8440"/>
                  </a:cubicBezTo>
                  <a:cubicBezTo>
                    <a:pt x="4004" y="7840"/>
                    <a:pt x="5071" y="7706"/>
                    <a:pt x="5438" y="6639"/>
                  </a:cubicBezTo>
                  <a:cubicBezTo>
                    <a:pt x="5538" y="6272"/>
                    <a:pt x="5571" y="5938"/>
                    <a:pt x="5538" y="5538"/>
                  </a:cubicBezTo>
                  <a:cubicBezTo>
                    <a:pt x="5505" y="5238"/>
                    <a:pt x="5438" y="4938"/>
                    <a:pt x="5371" y="4671"/>
                  </a:cubicBezTo>
                  <a:cubicBezTo>
                    <a:pt x="5305" y="4137"/>
                    <a:pt x="5371" y="3703"/>
                    <a:pt x="5471" y="3170"/>
                  </a:cubicBezTo>
                  <a:cubicBezTo>
                    <a:pt x="5605" y="2502"/>
                    <a:pt x="5338" y="1769"/>
                    <a:pt x="5772" y="1135"/>
                  </a:cubicBezTo>
                  <a:cubicBezTo>
                    <a:pt x="6139" y="568"/>
                    <a:pt x="6739" y="234"/>
                    <a:pt x="7406" y="167"/>
                  </a:cubicBezTo>
                  <a:cubicBezTo>
                    <a:pt x="7439" y="167"/>
                    <a:pt x="7439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8965375" y="3983025"/>
              <a:ext cx="25800" cy="112600"/>
            </a:xfrm>
            <a:custGeom>
              <a:avLst/>
              <a:gdLst/>
              <a:ahLst/>
              <a:cxnLst/>
              <a:rect l="l" t="t" r="r" b="b"/>
              <a:pathLst>
                <a:path w="1032" h="4504" extrusionOk="0">
                  <a:moveTo>
                    <a:pt x="0" y="0"/>
                  </a:moveTo>
                  <a:cubicBezTo>
                    <a:pt x="935" y="1257"/>
                    <a:pt x="998" y="2825"/>
                    <a:pt x="880" y="4344"/>
                  </a:cubicBezTo>
                  <a:lnTo>
                    <a:pt x="880" y="4344"/>
                  </a:lnTo>
                  <a:cubicBezTo>
                    <a:pt x="1032" y="2815"/>
                    <a:pt x="974" y="1234"/>
                    <a:pt x="0" y="0"/>
                  </a:cubicBezTo>
                  <a:close/>
                  <a:moveTo>
                    <a:pt x="880" y="4344"/>
                  </a:moveTo>
                  <a:cubicBezTo>
                    <a:pt x="876" y="4386"/>
                    <a:pt x="872" y="4428"/>
                    <a:pt x="867" y="4470"/>
                  </a:cubicBezTo>
                  <a:cubicBezTo>
                    <a:pt x="867" y="4470"/>
                    <a:pt x="867" y="4503"/>
                    <a:pt x="867" y="4503"/>
                  </a:cubicBezTo>
                  <a:cubicBezTo>
                    <a:pt x="872" y="4450"/>
                    <a:pt x="876" y="4397"/>
                    <a:pt x="880" y="4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8694425" y="4587625"/>
              <a:ext cx="77400" cy="165225"/>
            </a:xfrm>
            <a:custGeom>
              <a:avLst/>
              <a:gdLst/>
              <a:ahLst/>
              <a:cxnLst/>
              <a:rect l="l" t="t" r="r" b="b"/>
              <a:pathLst>
                <a:path w="3096" h="6609" extrusionOk="0">
                  <a:moveTo>
                    <a:pt x="97" y="0"/>
                  </a:moveTo>
                  <a:cubicBezTo>
                    <a:pt x="99" y="2"/>
                    <a:pt x="101" y="4"/>
                    <a:pt x="103" y="5"/>
                  </a:cubicBezTo>
                  <a:lnTo>
                    <a:pt x="103" y="5"/>
                  </a:lnTo>
                  <a:cubicBezTo>
                    <a:pt x="102" y="2"/>
                    <a:pt x="101" y="0"/>
                    <a:pt x="97" y="0"/>
                  </a:cubicBezTo>
                  <a:close/>
                  <a:moveTo>
                    <a:pt x="103" y="5"/>
                  </a:moveTo>
                  <a:cubicBezTo>
                    <a:pt x="104" y="34"/>
                    <a:pt x="1" y="174"/>
                    <a:pt x="30" y="234"/>
                  </a:cubicBezTo>
                  <a:cubicBezTo>
                    <a:pt x="1398" y="1968"/>
                    <a:pt x="2899" y="4136"/>
                    <a:pt x="1732" y="6405"/>
                  </a:cubicBezTo>
                  <a:cubicBezTo>
                    <a:pt x="1732" y="6431"/>
                    <a:pt x="1711" y="6562"/>
                    <a:pt x="1702" y="6599"/>
                  </a:cubicBezTo>
                  <a:lnTo>
                    <a:pt x="1702" y="6599"/>
                  </a:lnTo>
                  <a:cubicBezTo>
                    <a:pt x="3095" y="4367"/>
                    <a:pt x="1800" y="1639"/>
                    <a:pt x="103" y="5"/>
                  </a:cubicBezTo>
                  <a:close/>
                  <a:moveTo>
                    <a:pt x="1702" y="6599"/>
                  </a:moveTo>
                  <a:lnTo>
                    <a:pt x="1702" y="6599"/>
                  </a:lnTo>
                  <a:cubicBezTo>
                    <a:pt x="1701" y="6601"/>
                    <a:pt x="1700" y="6603"/>
                    <a:pt x="1698" y="6605"/>
                  </a:cubicBezTo>
                  <a:cubicBezTo>
                    <a:pt x="1698" y="6607"/>
                    <a:pt x="1698" y="6609"/>
                    <a:pt x="1699" y="6609"/>
                  </a:cubicBezTo>
                  <a:cubicBezTo>
                    <a:pt x="1699" y="6609"/>
                    <a:pt x="1701" y="6605"/>
                    <a:pt x="1702" y="6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8731875" y="4522575"/>
              <a:ext cx="49225" cy="245200"/>
            </a:xfrm>
            <a:custGeom>
              <a:avLst/>
              <a:gdLst/>
              <a:ahLst/>
              <a:cxnLst/>
              <a:rect l="l" t="t" r="r" b="b"/>
              <a:pathLst>
                <a:path w="1969" h="9808" extrusionOk="0">
                  <a:moveTo>
                    <a:pt x="0" y="0"/>
                  </a:moveTo>
                  <a:cubicBezTo>
                    <a:pt x="801" y="1401"/>
                    <a:pt x="1368" y="2969"/>
                    <a:pt x="1601" y="4570"/>
                  </a:cubicBezTo>
                  <a:cubicBezTo>
                    <a:pt x="1902" y="6338"/>
                    <a:pt x="1968" y="8440"/>
                    <a:pt x="501" y="9674"/>
                  </a:cubicBezTo>
                  <a:cubicBezTo>
                    <a:pt x="467" y="9674"/>
                    <a:pt x="467" y="9807"/>
                    <a:pt x="467" y="9807"/>
                  </a:cubicBezTo>
                  <a:cubicBezTo>
                    <a:pt x="1701" y="9073"/>
                    <a:pt x="1868" y="7205"/>
                    <a:pt x="1801" y="5938"/>
                  </a:cubicBezTo>
                  <a:cubicBezTo>
                    <a:pt x="1701" y="3836"/>
                    <a:pt x="1068" y="18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8709350" y="4485050"/>
              <a:ext cx="68400" cy="262700"/>
            </a:xfrm>
            <a:custGeom>
              <a:avLst/>
              <a:gdLst/>
              <a:ahLst/>
              <a:cxnLst/>
              <a:rect l="l" t="t" r="r" b="b"/>
              <a:pathLst>
                <a:path w="2736" h="10508" extrusionOk="0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734" y="1568"/>
                    <a:pt x="1468" y="3102"/>
                    <a:pt x="1902" y="4737"/>
                  </a:cubicBezTo>
                  <a:cubicBezTo>
                    <a:pt x="2402" y="6571"/>
                    <a:pt x="2736" y="8806"/>
                    <a:pt x="1435" y="10374"/>
                  </a:cubicBezTo>
                  <a:cubicBezTo>
                    <a:pt x="1435" y="10408"/>
                    <a:pt x="1435" y="10508"/>
                    <a:pt x="1435" y="10508"/>
                  </a:cubicBezTo>
                  <a:cubicBezTo>
                    <a:pt x="2469" y="9407"/>
                    <a:pt x="2502" y="7706"/>
                    <a:pt x="2302" y="6305"/>
                  </a:cubicBezTo>
                  <a:cubicBezTo>
                    <a:pt x="1969" y="4070"/>
                    <a:pt x="1035" y="2002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8697675" y="4481700"/>
              <a:ext cx="71750" cy="235375"/>
            </a:xfrm>
            <a:custGeom>
              <a:avLst/>
              <a:gdLst/>
              <a:ahLst/>
              <a:cxnLst/>
              <a:rect l="l" t="t" r="r" b="b"/>
              <a:pathLst>
                <a:path w="2870" h="9415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601" y="1368"/>
                    <a:pt x="1268" y="2703"/>
                    <a:pt x="1835" y="4104"/>
                  </a:cubicBezTo>
                  <a:cubicBezTo>
                    <a:pt x="2502" y="5771"/>
                    <a:pt x="2869" y="7639"/>
                    <a:pt x="2035" y="9307"/>
                  </a:cubicBezTo>
                  <a:cubicBezTo>
                    <a:pt x="2035" y="9336"/>
                    <a:pt x="2011" y="9414"/>
                    <a:pt x="2025" y="9414"/>
                  </a:cubicBezTo>
                  <a:cubicBezTo>
                    <a:pt x="2027" y="9414"/>
                    <a:pt x="2031" y="9412"/>
                    <a:pt x="2035" y="9407"/>
                  </a:cubicBezTo>
                  <a:cubicBezTo>
                    <a:pt x="2702" y="8140"/>
                    <a:pt x="2669" y="6639"/>
                    <a:pt x="2302" y="5304"/>
                  </a:cubicBezTo>
                  <a:cubicBezTo>
                    <a:pt x="1802" y="3470"/>
                    <a:pt x="834" y="1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8697675" y="4500875"/>
              <a:ext cx="29200" cy="62575"/>
            </a:xfrm>
            <a:custGeom>
              <a:avLst/>
              <a:gdLst/>
              <a:ahLst/>
              <a:cxnLst/>
              <a:rect l="l" t="t" r="r" b="b"/>
              <a:pathLst>
                <a:path w="1168" h="2503" extrusionOk="0">
                  <a:moveTo>
                    <a:pt x="34" y="1"/>
                  </a:moveTo>
                  <a:cubicBezTo>
                    <a:pt x="34" y="1"/>
                    <a:pt x="0" y="1"/>
                    <a:pt x="34" y="34"/>
                  </a:cubicBezTo>
                  <a:cubicBezTo>
                    <a:pt x="367" y="868"/>
                    <a:pt x="768" y="1702"/>
                    <a:pt x="1168" y="2503"/>
                  </a:cubicBezTo>
                  <a:cubicBezTo>
                    <a:pt x="1168" y="2503"/>
                    <a:pt x="1168" y="2469"/>
                    <a:pt x="1168" y="2436"/>
                  </a:cubicBezTo>
                  <a:cubicBezTo>
                    <a:pt x="834" y="1635"/>
                    <a:pt x="434" y="8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8693500" y="4513400"/>
              <a:ext cx="20050" cy="46725"/>
            </a:xfrm>
            <a:custGeom>
              <a:avLst/>
              <a:gdLst/>
              <a:ahLst/>
              <a:cxnLst/>
              <a:rect l="l" t="t" r="r" b="b"/>
              <a:pathLst>
                <a:path w="802" h="1869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201" y="667"/>
                    <a:pt x="501" y="1268"/>
                    <a:pt x="768" y="1868"/>
                  </a:cubicBezTo>
                  <a:cubicBezTo>
                    <a:pt x="768" y="1868"/>
                    <a:pt x="801" y="1802"/>
                    <a:pt x="801" y="1802"/>
                  </a:cubicBezTo>
                  <a:cubicBezTo>
                    <a:pt x="601" y="1201"/>
                    <a:pt x="368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8686000" y="4531750"/>
              <a:ext cx="16700" cy="36700"/>
            </a:xfrm>
            <a:custGeom>
              <a:avLst/>
              <a:gdLst/>
              <a:ahLst/>
              <a:cxnLst/>
              <a:rect l="l" t="t" r="r" b="b"/>
              <a:pathLst>
                <a:path w="668" h="1468" extrusionOk="0">
                  <a:moveTo>
                    <a:pt x="34" y="0"/>
                  </a:moveTo>
                  <a:cubicBezTo>
                    <a:pt x="34" y="0"/>
                    <a:pt x="0" y="67"/>
                    <a:pt x="34" y="100"/>
                  </a:cubicBezTo>
                  <a:cubicBezTo>
                    <a:pt x="234" y="567"/>
                    <a:pt x="401" y="1034"/>
                    <a:pt x="634" y="1468"/>
                  </a:cubicBezTo>
                  <a:cubicBezTo>
                    <a:pt x="634" y="1468"/>
                    <a:pt x="668" y="1401"/>
                    <a:pt x="668" y="1401"/>
                  </a:cubicBezTo>
                  <a:cubicBezTo>
                    <a:pt x="501" y="901"/>
                    <a:pt x="267" y="4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8702675" y="4569275"/>
              <a:ext cx="13375" cy="29200"/>
            </a:xfrm>
            <a:custGeom>
              <a:avLst/>
              <a:gdLst/>
              <a:ahLst/>
              <a:cxnLst/>
              <a:rect l="l" t="t" r="r" b="b"/>
              <a:pathLst>
                <a:path w="535" h="1168" extrusionOk="0">
                  <a:moveTo>
                    <a:pt x="34" y="0"/>
                  </a:moveTo>
                  <a:cubicBezTo>
                    <a:pt x="34" y="0"/>
                    <a:pt x="1" y="67"/>
                    <a:pt x="1" y="67"/>
                  </a:cubicBezTo>
                  <a:cubicBezTo>
                    <a:pt x="201" y="434"/>
                    <a:pt x="368" y="767"/>
                    <a:pt x="501" y="1168"/>
                  </a:cubicBezTo>
                  <a:cubicBezTo>
                    <a:pt x="501" y="1134"/>
                    <a:pt x="534" y="1101"/>
                    <a:pt x="534" y="1101"/>
                  </a:cubicBezTo>
                  <a:cubicBezTo>
                    <a:pt x="434" y="701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8717700" y="4581775"/>
              <a:ext cx="17525" cy="50900"/>
            </a:xfrm>
            <a:custGeom>
              <a:avLst/>
              <a:gdLst/>
              <a:ahLst/>
              <a:cxnLst/>
              <a:rect l="l" t="t" r="r" b="b"/>
              <a:pathLst>
                <a:path w="701" h="2036" extrusionOk="0">
                  <a:moveTo>
                    <a:pt x="33" y="1"/>
                  </a:moveTo>
                  <a:cubicBezTo>
                    <a:pt x="33" y="1"/>
                    <a:pt x="0" y="101"/>
                    <a:pt x="0" y="101"/>
                  </a:cubicBezTo>
                  <a:cubicBezTo>
                    <a:pt x="300" y="734"/>
                    <a:pt x="500" y="1402"/>
                    <a:pt x="701" y="2035"/>
                  </a:cubicBezTo>
                  <a:cubicBezTo>
                    <a:pt x="701" y="2035"/>
                    <a:pt x="701" y="2002"/>
                    <a:pt x="701" y="2002"/>
                  </a:cubicBezTo>
                  <a:cubicBezTo>
                    <a:pt x="567" y="1335"/>
                    <a:pt x="334" y="668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8724350" y="4574275"/>
              <a:ext cx="26725" cy="100925"/>
            </a:xfrm>
            <a:custGeom>
              <a:avLst/>
              <a:gdLst/>
              <a:ahLst/>
              <a:cxnLst/>
              <a:rect l="l" t="t" r="r" b="b"/>
              <a:pathLst>
                <a:path w="1069" h="4037" extrusionOk="0">
                  <a:moveTo>
                    <a:pt x="68" y="0"/>
                  </a:moveTo>
                  <a:cubicBezTo>
                    <a:pt x="68" y="0"/>
                    <a:pt x="1" y="67"/>
                    <a:pt x="34" y="67"/>
                  </a:cubicBezTo>
                  <a:cubicBezTo>
                    <a:pt x="701" y="1335"/>
                    <a:pt x="968" y="2636"/>
                    <a:pt x="968" y="4037"/>
                  </a:cubicBezTo>
                  <a:cubicBezTo>
                    <a:pt x="968" y="4024"/>
                    <a:pt x="968" y="4003"/>
                    <a:pt x="968" y="4003"/>
                  </a:cubicBezTo>
                  <a:cubicBezTo>
                    <a:pt x="1068" y="2602"/>
                    <a:pt x="735" y="1235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8791900" y="4545925"/>
              <a:ext cx="80925" cy="312750"/>
            </a:xfrm>
            <a:custGeom>
              <a:avLst/>
              <a:gdLst/>
              <a:ahLst/>
              <a:cxnLst/>
              <a:rect l="l" t="t" r="r" b="b"/>
              <a:pathLst>
                <a:path w="3237" h="12510" extrusionOk="0">
                  <a:moveTo>
                    <a:pt x="34" y="0"/>
                  </a:moveTo>
                  <a:cubicBezTo>
                    <a:pt x="34" y="0"/>
                    <a:pt x="1" y="34"/>
                    <a:pt x="1" y="67"/>
                  </a:cubicBezTo>
                  <a:cubicBezTo>
                    <a:pt x="935" y="2002"/>
                    <a:pt x="1902" y="3903"/>
                    <a:pt x="2503" y="5971"/>
                  </a:cubicBezTo>
                  <a:cubicBezTo>
                    <a:pt x="3170" y="8239"/>
                    <a:pt x="3237" y="10841"/>
                    <a:pt x="1202" y="12442"/>
                  </a:cubicBezTo>
                  <a:cubicBezTo>
                    <a:pt x="1202" y="12442"/>
                    <a:pt x="1202" y="12509"/>
                    <a:pt x="1202" y="12509"/>
                  </a:cubicBezTo>
                  <a:cubicBezTo>
                    <a:pt x="2836" y="11475"/>
                    <a:pt x="3170" y="9173"/>
                    <a:pt x="2936" y="7406"/>
                  </a:cubicBezTo>
                  <a:cubicBezTo>
                    <a:pt x="2736" y="6071"/>
                    <a:pt x="2269" y="4804"/>
                    <a:pt x="1802" y="3569"/>
                  </a:cubicBezTo>
                  <a:cubicBezTo>
                    <a:pt x="1302" y="2335"/>
                    <a:pt x="735" y="11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8798575" y="4756900"/>
              <a:ext cx="58400" cy="108425"/>
            </a:xfrm>
            <a:custGeom>
              <a:avLst/>
              <a:gdLst/>
              <a:ahLst/>
              <a:cxnLst/>
              <a:rect l="l" t="t" r="r" b="b"/>
              <a:pathLst>
                <a:path w="2336" h="4337" extrusionOk="0">
                  <a:moveTo>
                    <a:pt x="2336" y="1"/>
                  </a:moveTo>
                  <a:lnTo>
                    <a:pt x="2336" y="1"/>
                  </a:lnTo>
                  <a:cubicBezTo>
                    <a:pt x="2136" y="935"/>
                    <a:pt x="1935" y="1902"/>
                    <a:pt x="1468" y="2736"/>
                  </a:cubicBezTo>
                  <a:cubicBezTo>
                    <a:pt x="1102" y="3370"/>
                    <a:pt x="601" y="3803"/>
                    <a:pt x="34" y="4237"/>
                  </a:cubicBezTo>
                  <a:cubicBezTo>
                    <a:pt x="1" y="4270"/>
                    <a:pt x="1" y="4337"/>
                    <a:pt x="1" y="4337"/>
                  </a:cubicBezTo>
                  <a:cubicBezTo>
                    <a:pt x="1602" y="3603"/>
                    <a:pt x="2036" y="1568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8826100" y="4591775"/>
              <a:ext cx="51725" cy="266050"/>
            </a:xfrm>
            <a:custGeom>
              <a:avLst/>
              <a:gdLst/>
              <a:ahLst/>
              <a:cxnLst/>
              <a:rect l="l" t="t" r="r" b="b"/>
              <a:pathLst>
                <a:path w="2069" h="1064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668" y="1735"/>
                    <a:pt x="1268" y="3470"/>
                    <a:pt x="1668" y="5238"/>
                  </a:cubicBezTo>
                  <a:cubicBezTo>
                    <a:pt x="1902" y="6272"/>
                    <a:pt x="2069" y="7373"/>
                    <a:pt x="1802" y="8407"/>
                  </a:cubicBezTo>
                  <a:cubicBezTo>
                    <a:pt x="1535" y="9341"/>
                    <a:pt x="935" y="10108"/>
                    <a:pt x="67" y="10575"/>
                  </a:cubicBezTo>
                  <a:cubicBezTo>
                    <a:pt x="67" y="10608"/>
                    <a:pt x="67" y="10642"/>
                    <a:pt x="67" y="10642"/>
                  </a:cubicBezTo>
                  <a:cubicBezTo>
                    <a:pt x="1568" y="10041"/>
                    <a:pt x="2069" y="8207"/>
                    <a:pt x="2002" y="6706"/>
                  </a:cubicBezTo>
                  <a:cubicBezTo>
                    <a:pt x="1935" y="5605"/>
                    <a:pt x="1602" y="4537"/>
                    <a:pt x="1268" y="3470"/>
                  </a:cubicBezTo>
                  <a:cubicBezTo>
                    <a:pt x="901" y="2302"/>
                    <a:pt x="468" y="11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8784400" y="4736050"/>
              <a:ext cx="102175" cy="132350"/>
            </a:xfrm>
            <a:custGeom>
              <a:avLst/>
              <a:gdLst/>
              <a:ahLst/>
              <a:cxnLst/>
              <a:rect l="l" t="t" r="r" b="b"/>
              <a:pathLst>
                <a:path w="4087" h="5294" extrusionOk="0">
                  <a:moveTo>
                    <a:pt x="3703" y="1"/>
                  </a:moveTo>
                  <a:lnTo>
                    <a:pt x="3703" y="1"/>
                  </a:lnTo>
                  <a:cubicBezTo>
                    <a:pt x="3703" y="1"/>
                    <a:pt x="3670" y="67"/>
                    <a:pt x="3670" y="67"/>
                  </a:cubicBezTo>
                  <a:cubicBezTo>
                    <a:pt x="3870" y="735"/>
                    <a:pt x="3870" y="1402"/>
                    <a:pt x="3770" y="2102"/>
                  </a:cubicBezTo>
                  <a:cubicBezTo>
                    <a:pt x="3685" y="2572"/>
                    <a:pt x="3585" y="3152"/>
                    <a:pt x="3394" y="3657"/>
                  </a:cubicBezTo>
                  <a:lnTo>
                    <a:pt x="3394" y="3657"/>
                  </a:lnTo>
                  <a:cubicBezTo>
                    <a:pt x="3827" y="2520"/>
                    <a:pt x="4087" y="1184"/>
                    <a:pt x="3703" y="1"/>
                  </a:cubicBezTo>
                  <a:close/>
                  <a:moveTo>
                    <a:pt x="3394" y="3657"/>
                  </a:moveTo>
                  <a:cubicBezTo>
                    <a:pt x="3392" y="3662"/>
                    <a:pt x="3390" y="3667"/>
                    <a:pt x="3387" y="3673"/>
                  </a:cubicBezTo>
                  <a:lnTo>
                    <a:pt x="3387" y="3673"/>
                  </a:lnTo>
                  <a:cubicBezTo>
                    <a:pt x="3390" y="3667"/>
                    <a:pt x="3392" y="3662"/>
                    <a:pt x="3394" y="3657"/>
                  </a:cubicBezTo>
                  <a:close/>
                  <a:moveTo>
                    <a:pt x="3387" y="3673"/>
                  </a:moveTo>
                  <a:cubicBezTo>
                    <a:pt x="3281" y="3950"/>
                    <a:pt x="3146" y="4204"/>
                    <a:pt x="2969" y="4404"/>
                  </a:cubicBezTo>
                  <a:cubicBezTo>
                    <a:pt x="2584" y="4854"/>
                    <a:pt x="2129" y="4963"/>
                    <a:pt x="1649" y="4963"/>
                  </a:cubicBezTo>
                  <a:cubicBezTo>
                    <a:pt x="1194" y="4963"/>
                    <a:pt x="717" y="4865"/>
                    <a:pt x="255" y="4865"/>
                  </a:cubicBezTo>
                  <a:cubicBezTo>
                    <a:pt x="192" y="4865"/>
                    <a:pt x="130" y="4867"/>
                    <a:pt x="67" y="4871"/>
                  </a:cubicBezTo>
                  <a:cubicBezTo>
                    <a:pt x="67" y="4871"/>
                    <a:pt x="1" y="5004"/>
                    <a:pt x="34" y="5004"/>
                  </a:cubicBezTo>
                  <a:cubicBezTo>
                    <a:pt x="376" y="5202"/>
                    <a:pt x="796" y="5293"/>
                    <a:pt x="1215" y="5293"/>
                  </a:cubicBezTo>
                  <a:cubicBezTo>
                    <a:pt x="1572" y="5293"/>
                    <a:pt x="1929" y="5227"/>
                    <a:pt x="2236" y="5104"/>
                  </a:cubicBezTo>
                  <a:cubicBezTo>
                    <a:pt x="2803" y="4837"/>
                    <a:pt x="3136" y="4370"/>
                    <a:pt x="3336" y="3803"/>
                  </a:cubicBezTo>
                  <a:cubicBezTo>
                    <a:pt x="3354" y="3760"/>
                    <a:pt x="3371" y="3717"/>
                    <a:pt x="3387" y="3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8560075" y="4433325"/>
              <a:ext cx="13375" cy="214075"/>
            </a:xfrm>
            <a:custGeom>
              <a:avLst/>
              <a:gdLst/>
              <a:ahLst/>
              <a:cxnLst/>
              <a:rect l="l" t="t" r="r" b="b"/>
              <a:pathLst>
                <a:path w="535" h="8563" extrusionOk="0">
                  <a:moveTo>
                    <a:pt x="34" y="1"/>
                  </a:moveTo>
                  <a:cubicBezTo>
                    <a:pt x="34" y="1"/>
                    <a:pt x="1" y="68"/>
                    <a:pt x="1" y="101"/>
                  </a:cubicBezTo>
                  <a:cubicBezTo>
                    <a:pt x="367" y="2936"/>
                    <a:pt x="401" y="5705"/>
                    <a:pt x="67" y="8540"/>
                  </a:cubicBezTo>
                  <a:cubicBezTo>
                    <a:pt x="67" y="8556"/>
                    <a:pt x="69" y="8563"/>
                    <a:pt x="72" y="8563"/>
                  </a:cubicBezTo>
                  <a:cubicBezTo>
                    <a:pt x="81" y="8563"/>
                    <a:pt x="101" y="8499"/>
                    <a:pt x="101" y="8474"/>
                  </a:cubicBezTo>
                  <a:cubicBezTo>
                    <a:pt x="534" y="5705"/>
                    <a:pt x="534" y="2770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8563400" y="4409975"/>
              <a:ext cx="15875" cy="210425"/>
            </a:xfrm>
            <a:custGeom>
              <a:avLst/>
              <a:gdLst/>
              <a:ahLst/>
              <a:cxnLst/>
              <a:rect l="l" t="t" r="r" b="b"/>
              <a:pathLst>
                <a:path w="635" h="8417" extrusionOk="0">
                  <a:moveTo>
                    <a:pt x="34" y="1"/>
                  </a:moveTo>
                  <a:cubicBezTo>
                    <a:pt x="34" y="1"/>
                    <a:pt x="1" y="34"/>
                    <a:pt x="1" y="68"/>
                  </a:cubicBezTo>
                  <a:cubicBezTo>
                    <a:pt x="401" y="2836"/>
                    <a:pt x="535" y="5605"/>
                    <a:pt x="335" y="8407"/>
                  </a:cubicBezTo>
                  <a:cubicBezTo>
                    <a:pt x="335" y="8414"/>
                    <a:pt x="336" y="8416"/>
                    <a:pt x="338" y="8416"/>
                  </a:cubicBezTo>
                  <a:cubicBezTo>
                    <a:pt x="347" y="8416"/>
                    <a:pt x="368" y="8374"/>
                    <a:pt x="368" y="8374"/>
                  </a:cubicBezTo>
                  <a:cubicBezTo>
                    <a:pt x="635" y="5605"/>
                    <a:pt x="535" y="2736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8578425" y="4439175"/>
              <a:ext cx="9200" cy="132625"/>
            </a:xfrm>
            <a:custGeom>
              <a:avLst/>
              <a:gdLst/>
              <a:ahLst/>
              <a:cxnLst/>
              <a:rect l="l" t="t" r="r" b="b"/>
              <a:pathLst>
                <a:path w="368" h="5305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234" y="1802"/>
                    <a:pt x="201" y="3536"/>
                    <a:pt x="134" y="5304"/>
                  </a:cubicBezTo>
                  <a:cubicBezTo>
                    <a:pt x="134" y="5304"/>
                    <a:pt x="167" y="5238"/>
                    <a:pt x="167" y="5238"/>
                  </a:cubicBezTo>
                  <a:cubicBezTo>
                    <a:pt x="367" y="3503"/>
                    <a:pt x="267" y="1702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8588425" y="4467525"/>
              <a:ext cx="4200" cy="79250"/>
            </a:xfrm>
            <a:custGeom>
              <a:avLst/>
              <a:gdLst/>
              <a:ahLst/>
              <a:cxnLst/>
              <a:rect l="l" t="t" r="r" b="b"/>
              <a:pathLst>
                <a:path w="168" h="3170" extrusionOk="0">
                  <a:moveTo>
                    <a:pt x="1" y="1"/>
                  </a:moveTo>
                  <a:cubicBezTo>
                    <a:pt x="1" y="1"/>
                    <a:pt x="1" y="34"/>
                    <a:pt x="1" y="67"/>
                  </a:cubicBezTo>
                  <a:cubicBezTo>
                    <a:pt x="67" y="1101"/>
                    <a:pt x="67" y="2135"/>
                    <a:pt x="67" y="3170"/>
                  </a:cubicBezTo>
                  <a:cubicBezTo>
                    <a:pt x="67" y="3170"/>
                    <a:pt x="101" y="3103"/>
                    <a:pt x="101" y="3103"/>
                  </a:cubicBezTo>
                  <a:cubicBezTo>
                    <a:pt x="167" y="2069"/>
                    <a:pt x="101" y="10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8540050" y="4357450"/>
              <a:ext cx="16725" cy="65075"/>
            </a:xfrm>
            <a:custGeom>
              <a:avLst/>
              <a:gdLst/>
              <a:ahLst/>
              <a:cxnLst/>
              <a:rect l="l" t="t" r="r" b="b"/>
              <a:pathLst>
                <a:path w="669" h="2603" extrusionOk="0">
                  <a:moveTo>
                    <a:pt x="34" y="0"/>
                  </a:moveTo>
                  <a:cubicBezTo>
                    <a:pt x="34" y="0"/>
                    <a:pt x="1" y="67"/>
                    <a:pt x="34" y="101"/>
                  </a:cubicBezTo>
                  <a:cubicBezTo>
                    <a:pt x="301" y="901"/>
                    <a:pt x="501" y="1768"/>
                    <a:pt x="635" y="2602"/>
                  </a:cubicBezTo>
                  <a:cubicBezTo>
                    <a:pt x="635" y="2602"/>
                    <a:pt x="668" y="2569"/>
                    <a:pt x="668" y="2536"/>
                  </a:cubicBezTo>
                  <a:cubicBezTo>
                    <a:pt x="535" y="1668"/>
                    <a:pt x="335" y="8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8555900" y="4487325"/>
              <a:ext cx="85100" cy="327150"/>
            </a:xfrm>
            <a:custGeom>
              <a:avLst/>
              <a:gdLst/>
              <a:ahLst/>
              <a:cxnLst/>
              <a:rect l="l" t="t" r="r" b="b"/>
              <a:pathLst>
                <a:path w="3404" h="13086" extrusionOk="0">
                  <a:moveTo>
                    <a:pt x="98" y="0"/>
                  </a:moveTo>
                  <a:cubicBezTo>
                    <a:pt x="89" y="0"/>
                    <a:pt x="67" y="49"/>
                    <a:pt x="67" y="76"/>
                  </a:cubicBezTo>
                  <a:cubicBezTo>
                    <a:pt x="34" y="2911"/>
                    <a:pt x="1" y="5747"/>
                    <a:pt x="1" y="8582"/>
                  </a:cubicBezTo>
                  <a:cubicBezTo>
                    <a:pt x="1" y="9516"/>
                    <a:pt x="1" y="10583"/>
                    <a:pt x="568" y="11417"/>
                  </a:cubicBezTo>
                  <a:cubicBezTo>
                    <a:pt x="1168" y="12385"/>
                    <a:pt x="2402" y="12685"/>
                    <a:pt x="3370" y="13085"/>
                  </a:cubicBezTo>
                  <a:cubicBezTo>
                    <a:pt x="3403" y="13085"/>
                    <a:pt x="3403" y="13019"/>
                    <a:pt x="3403" y="13019"/>
                  </a:cubicBezTo>
                  <a:cubicBezTo>
                    <a:pt x="2536" y="12418"/>
                    <a:pt x="1435" y="12151"/>
                    <a:pt x="768" y="11317"/>
                  </a:cubicBezTo>
                  <a:cubicBezTo>
                    <a:pt x="34" y="10417"/>
                    <a:pt x="67" y="9182"/>
                    <a:pt x="67" y="8082"/>
                  </a:cubicBezTo>
                  <a:cubicBezTo>
                    <a:pt x="67" y="5380"/>
                    <a:pt x="101" y="2678"/>
                    <a:pt x="101" y="9"/>
                  </a:cubicBezTo>
                  <a:cubicBezTo>
                    <a:pt x="101" y="3"/>
                    <a:pt x="10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8561750" y="4649100"/>
              <a:ext cx="80075" cy="152850"/>
            </a:xfrm>
            <a:custGeom>
              <a:avLst/>
              <a:gdLst/>
              <a:ahLst/>
              <a:cxnLst/>
              <a:rect l="l" t="t" r="r" b="b"/>
              <a:pathLst>
                <a:path w="3203" h="6114" extrusionOk="0">
                  <a:moveTo>
                    <a:pt x="130" y="0"/>
                  </a:moveTo>
                  <a:cubicBezTo>
                    <a:pt x="122" y="0"/>
                    <a:pt x="100" y="43"/>
                    <a:pt x="100" y="43"/>
                  </a:cubicBezTo>
                  <a:cubicBezTo>
                    <a:pt x="67" y="1377"/>
                    <a:pt x="0" y="2745"/>
                    <a:pt x="567" y="3979"/>
                  </a:cubicBezTo>
                  <a:cubicBezTo>
                    <a:pt x="801" y="4446"/>
                    <a:pt x="1101" y="4913"/>
                    <a:pt x="1501" y="5247"/>
                  </a:cubicBezTo>
                  <a:cubicBezTo>
                    <a:pt x="2002" y="5647"/>
                    <a:pt x="2602" y="5847"/>
                    <a:pt x="3169" y="6114"/>
                  </a:cubicBezTo>
                  <a:cubicBezTo>
                    <a:pt x="3169" y="6114"/>
                    <a:pt x="3203" y="6047"/>
                    <a:pt x="3203" y="6047"/>
                  </a:cubicBezTo>
                  <a:cubicBezTo>
                    <a:pt x="2702" y="5680"/>
                    <a:pt x="2168" y="5480"/>
                    <a:pt x="1701" y="5113"/>
                  </a:cubicBezTo>
                  <a:cubicBezTo>
                    <a:pt x="1234" y="4746"/>
                    <a:pt x="901" y="4279"/>
                    <a:pt x="634" y="3746"/>
                  </a:cubicBezTo>
                  <a:cubicBezTo>
                    <a:pt x="100" y="2578"/>
                    <a:pt x="134" y="1277"/>
                    <a:pt x="134" y="9"/>
                  </a:cubicBezTo>
                  <a:cubicBezTo>
                    <a:pt x="134" y="3"/>
                    <a:pt x="13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8476675" y="4319100"/>
              <a:ext cx="56750" cy="336925"/>
            </a:xfrm>
            <a:custGeom>
              <a:avLst/>
              <a:gdLst/>
              <a:ahLst/>
              <a:cxnLst/>
              <a:rect l="l" t="t" r="r" b="b"/>
              <a:pathLst>
                <a:path w="2270" h="13477" extrusionOk="0">
                  <a:moveTo>
                    <a:pt x="34" y="0"/>
                  </a:moveTo>
                  <a:cubicBezTo>
                    <a:pt x="34" y="0"/>
                    <a:pt x="1" y="33"/>
                    <a:pt x="1" y="67"/>
                  </a:cubicBezTo>
                  <a:cubicBezTo>
                    <a:pt x="768" y="2202"/>
                    <a:pt x="1302" y="4403"/>
                    <a:pt x="1569" y="6638"/>
                  </a:cubicBezTo>
                  <a:cubicBezTo>
                    <a:pt x="1835" y="8940"/>
                    <a:pt x="1769" y="11175"/>
                    <a:pt x="1602" y="13476"/>
                  </a:cubicBezTo>
                  <a:cubicBezTo>
                    <a:pt x="1602" y="13476"/>
                    <a:pt x="1635" y="13443"/>
                    <a:pt x="1635" y="13443"/>
                  </a:cubicBezTo>
                  <a:cubicBezTo>
                    <a:pt x="2269" y="8973"/>
                    <a:pt x="1635" y="420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8470000" y="4328250"/>
              <a:ext cx="48400" cy="329450"/>
            </a:xfrm>
            <a:custGeom>
              <a:avLst/>
              <a:gdLst/>
              <a:ahLst/>
              <a:cxnLst/>
              <a:rect l="l" t="t" r="r" b="b"/>
              <a:pathLst>
                <a:path w="1936" h="13178" extrusionOk="0">
                  <a:moveTo>
                    <a:pt x="34" y="1"/>
                  </a:moveTo>
                  <a:cubicBezTo>
                    <a:pt x="34" y="1"/>
                    <a:pt x="1" y="34"/>
                    <a:pt x="1" y="68"/>
                  </a:cubicBezTo>
                  <a:cubicBezTo>
                    <a:pt x="1335" y="4337"/>
                    <a:pt x="1836" y="8707"/>
                    <a:pt x="1469" y="13177"/>
                  </a:cubicBezTo>
                  <a:cubicBezTo>
                    <a:pt x="1469" y="13177"/>
                    <a:pt x="1502" y="13144"/>
                    <a:pt x="1502" y="13110"/>
                  </a:cubicBezTo>
                  <a:cubicBezTo>
                    <a:pt x="1936" y="8741"/>
                    <a:pt x="1435" y="417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8481675" y="4417500"/>
              <a:ext cx="60075" cy="421975"/>
            </a:xfrm>
            <a:custGeom>
              <a:avLst/>
              <a:gdLst/>
              <a:ahLst/>
              <a:cxnLst/>
              <a:rect l="l" t="t" r="r" b="b"/>
              <a:pathLst>
                <a:path w="2403" h="16879" extrusionOk="0">
                  <a:moveTo>
                    <a:pt x="34" y="0"/>
                  </a:moveTo>
                  <a:cubicBezTo>
                    <a:pt x="34" y="0"/>
                    <a:pt x="1" y="67"/>
                    <a:pt x="1" y="100"/>
                  </a:cubicBezTo>
                  <a:cubicBezTo>
                    <a:pt x="935" y="3002"/>
                    <a:pt x="768" y="6071"/>
                    <a:pt x="768" y="9107"/>
                  </a:cubicBezTo>
                  <a:cubicBezTo>
                    <a:pt x="802" y="11675"/>
                    <a:pt x="935" y="14611"/>
                    <a:pt x="2369" y="16879"/>
                  </a:cubicBezTo>
                  <a:cubicBezTo>
                    <a:pt x="2369" y="16879"/>
                    <a:pt x="2403" y="16812"/>
                    <a:pt x="2403" y="16779"/>
                  </a:cubicBezTo>
                  <a:cubicBezTo>
                    <a:pt x="1802" y="15511"/>
                    <a:pt x="1369" y="14244"/>
                    <a:pt x="1135" y="12843"/>
                  </a:cubicBezTo>
                  <a:cubicBezTo>
                    <a:pt x="902" y="11442"/>
                    <a:pt x="868" y="10007"/>
                    <a:pt x="835" y="8573"/>
                  </a:cubicBezTo>
                  <a:cubicBezTo>
                    <a:pt x="835" y="5704"/>
                    <a:pt x="935" y="2769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8509200" y="4634075"/>
              <a:ext cx="85100" cy="234600"/>
            </a:xfrm>
            <a:custGeom>
              <a:avLst/>
              <a:gdLst/>
              <a:ahLst/>
              <a:cxnLst/>
              <a:rect l="l" t="t" r="r" b="b"/>
              <a:pathLst>
                <a:path w="3404" h="9384" extrusionOk="0">
                  <a:moveTo>
                    <a:pt x="298" y="1"/>
                  </a:moveTo>
                  <a:cubicBezTo>
                    <a:pt x="289" y="1"/>
                    <a:pt x="268" y="43"/>
                    <a:pt x="268" y="43"/>
                  </a:cubicBezTo>
                  <a:cubicBezTo>
                    <a:pt x="1" y="1945"/>
                    <a:pt x="234" y="3813"/>
                    <a:pt x="701" y="5647"/>
                  </a:cubicBezTo>
                  <a:cubicBezTo>
                    <a:pt x="1068" y="7015"/>
                    <a:pt x="1602" y="9317"/>
                    <a:pt x="3370" y="9383"/>
                  </a:cubicBezTo>
                  <a:cubicBezTo>
                    <a:pt x="3403" y="9383"/>
                    <a:pt x="3403" y="9283"/>
                    <a:pt x="3403" y="9283"/>
                  </a:cubicBezTo>
                  <a:cubicBezTo>
                    <a:pt x="1735" y="8750"/>
                    <a:pt x="1235" y="7149"/>
                    <a:pt x="835" y="5614"/>
                  </a:cubicBezTo>
                  <a:cubicBezTo>
                    <a:pt x="334" y="3779"/>
                    <a:pt x="34" y="1878"/>
                    <a:pt x="301" y="10"/>
                  </a:cubicBezTo>
                  <a:cubicBezTo>
                    <a:pt x="301" y="3"/>
                    <a:pt x="300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8516700" y="4173150"/>
              <a:ext cx="123450" cy="281225"/>
            </a:xfrm>
            <a:custGeom>
              <a:avLst/>
              <a:gdLst/>
              <a:ahLst/>
              <a:cxnLst/>
              <a:rect l="l" t="t" r="r" b="b"/>
              <a:pathLst>
                <a:path w="4938" h="11249" extrusionOk="0">
                  <a:moveTo>
                    <a:pt x="1" y="1"/>
                  </a:moveTo>
                  <a:cubicBezTo>
                    <a:pt x="1" y="1"/>
                    <a:pt x="1" y="34"/>
                    <a:pt x="1" y="67"/>
                  </a:cubicBezTo>
                  <a:cubicBezTo>
                    <a:pt x="902" y="1902"/>
                    <a:pt x="2436" y="3336"/>
                    <a:pt x="3403" y="5138"/>
                  </a:cubicBezTo>
                  <a:cubicBezTo>
                    <a:pt x="4404" y="7039"/>
                    <a:pt x="4838" y="9107"/>
                    <a:pt x="4804" y="11242"/>
                  </a:cubicBezTo>
                  <a:cubicBezTo>
                    <a:pt x="4804" y="11247"/>
                    <a:pt x="4805" y="11249"/>
                    <a:pt x="4806" y="11249"/>
                  </a:cubicBezTo>
                  <a:cubicBezTo>
                    <a:pt x="4813" y="11249"/>
                    <a:pt x="4838" y="11171"/>
                    <a:pt x="4838" y="11142"/>
                  </a:cubicBezTo>
                  <a:cubicBezTo>
                    <a:pt x="4938" y="9074"/>
                    <a:pt x="4504" y="6972"/>
                    <a:pt x="3537" y="5138"/>
                  </a:cubicBezTo>
                  <a:cubicBezTo>
                    <a:pt x="2569" y="3303"/>
                    <a:pt x="968" y="18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8635125" y="4359950"/>
              <a:ext cx="14200" cy="86100"/>
            </a:xfrm>
            <a:custGeom>
              <a:avLst/>
              <a:gdLst/>
              <a:ahLst/>
              <a:cxnLst/>
              <a:rect l="l" t="t" r="r" b="b"/>
              <a:pathLst>
                <a:path w="568" h="3444" extrusionOk="0">
                  <a:moveTo>
                    <a:pt x="67" y="1"/>
                  </a:moveTo>
                  <a:cubicBezTo>
                    <a:pt x="67" y="1"/>
                    <a:pt x="1" y="67"/>
                    <a:pt x="34" y="101"/>
                  </a:cubicBezTo>
                  <a:cubicBezTo>
                    <a:pt x="334" y="1201"/>
                    <a:pt x="434" y="2302"/>
                    <a:pt x="468" y="3436"/>
                  </a:cubicBezTo>
                  <a:cubicBezTo>
                    <a:pt x="468" y="3441"/>
                    <a:pt x="468" y="3443"/>
                    <a:pt x="470" y="3443"/>
                  </a:cubicBezTo>
                  <a:cubicBezTo>
                    <a:pt x="477" y="3443"/>
                    <a:pt x="501" y="3370"/>
                    <a:pt x="501" y="3370"/>
                  </a:cubicBezTo>
                  <a:cubicBezTo>
                    <a:pt x="568" y="2235"/>
                    <a:pt x="368" y="11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8626800" y="4312425"/>
              <a:ext cx="30025" cy="137625"/>
            </a:xfrm>
            <a:custGeom>
              <a:avLst/>
              <a:gdLst/>
              <a:ahLst/>
              <a:cxnLst/>
              <a:rect l="l" t="t" r="r" b="b"/>
              <a:pathLst>
                <a:path w="1201" h="5505" extrusionOk="0">
                  <a:moveTo>
                    <a:pt x="67" y="0"/>
                  </a:moveTo>
                  <a:cubicBezTo>
                    <a:pt x="67" y="0"/>
                    <a:pt x="0" y="100"/>
                    <a:pt x="0" y="134"/>
                  </a:cubicBezTo>
                  <a:cubicBezTo>
                    <a:pt x="767" y="1868"/>
                    <a:pt x="1068" y="3636"/>
                    <a:pt x="1068" y="5504"/>
                  </a:cubicBezTo>
                  <a:cubicBezTo>
                    <a:pt x="1068" y="5504"/>
                    <a:pt x="1101" y="5404"/>
                    <a:pt x="1101" y="5371"/>
                  </a:cubicBezTo>
                  <a:cubicBezTo>
                    <a:pt x="1201" y="3536"/>
                    <a:pt x="801" y="1668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8643475" y="4311575"/>
              <a:ext cx="29200" cy="155150"/>
            </a:xfrm>
            <a:custGeom>
              <a:avLst/>
              <a:gdLst/>
              <a:ahLst/>
              <a:cxnLst/>
              <a:rect l="l" t="t" r="r" b="b"/>
              <a:pathLst>
                <a:path w="1168" h="6206" extrusionOk="0">
                  <a:moveTo>
                    <a:pt x="100" y="1"/>
                  </a:moveTo>
                  <a:cubicBezTo>
                    <a:pt x="100" y="1"/>
                    <a:pt x="0" y="134"/>
                    <a:pt x="34" y="201"/>
                  </a:cubicBezTo>
                  <a:cubicBezTo>
                    <a:pt x="734" y="2169"/>
                    <a:pt x="934" y="4137"/>
                    <a:pt x="934" y="6205"/>
                  </a:cubicBezTo>
                  <a:cubicBezTo>
                    <a:pt x="934" y="6205"/>
                    <a:pt x="968" y="6139"/>
                    <a:pt x="968" y="6139"/>
                  </a:cubicBezTo>
                  <a:cubicBezTo>
                    <a:pt x="1168" y="4070"/>
                    <a:pt x="767" y="1936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8660150" y="4341600"/>
              <a:ext cx="19200" cy="126350"/>
            </a:xfrm>
            <a:custGeom>
              <a:avLst/>
              <a:gdLst/>
              <a:ahLst/>
              <a:cxnLst/>
              <a:rect l="l" t="t" r="r" b="b"/>
              <a:pathLst>
                <a:path w="768" h="5054" extrusionOk="0">
                  <a:moveTo>
                    <a:pt x="67" y="1"/>
                  </a:moveTo>
                  <a:cubicBezTo>
                    <a:pt x="67" y="34"/>
                    <a:pt x="0" y="134"/>
                    <a:pt x="0" y="201"/>
                  </a:cubicBezTo>
                  <a:cubicBezTo>
                    <a:pt x="501" y="1769"/>
                    <a:pt x="668" y="3370"/>
                    <a:pt x="501" y="5038"/>
                  </a:cubicBezTo>
                  <a:cubicBezTo>
                    <a:pt x="501" y="5049"/>
                    <a:pt x="502" y="5053"/>
                    <a:pt x="503" y="5053"/>
                  </a:cubicBezTo>
                  <a:cubicBezTo>
                    <a:pt x="511" y="5053"/>
                    <a:pt x="534" y="4932"/>
                    <a:pt x="534" y="4904"/>
                  </a:cubicBezTo>
                  <a:cubicBezTo>
                    <a:pt x="768" y="3270"/>
                    <a:pt x="567" y="16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8681000" y="442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8639300" y="4414150"/>
              <a:ext cx="57575" cy="131800"/>
            </a:xfrm>
            <a:custGeom>
              <a:avLst/>
              <a:gdLst/>
              <a:ahLst/>
              <a:cxnLst/>
              <a:rect l="l" t="t" r="r" b="b"/>
              <a:pathLst>
                <a:path w="2303" h="5272" extrusionOk="0">
                  <a:moveTo>
                    <a:pt x="1969" y="1"/>
                  </a:moveTo>
                  <a:cubicBezTo>
                    <a:pt x="1969" y="1"/>
                    <a:pt x="1868" y="168"/>
                    <a:pt x="1868" y="201"/>
                  </a:cubicBezTo>
                  <a:cubicBezTo>
                    <a:pt x="1735" y="768"/>
                    <a:pt x="1635" y="1368"/>
                    <a:pt x="1502" y="1969"/>
                  </a:cubicBezTo>
                  <a:cubicBezTo>
                    <a:pt x="1301" y="1735"/>
                    <a:pt x="1035" y="1569"/>
                    <a:pt x="801" y="1368"/>
                  </a:cubicBezTo>
                  <a:cubicBezTo>
                    <a:pt x="334" y="1035"/>
                    <a:pt x="234" y="601"/>
                    <a:pt x="101" y="67"/>
                  </a:cubicBezTo>
                  <a:cubicBezTo>
                    <a:pt x="101" y="67"/>
                    <a:pt x="34" y="201"/>
                    <a:pt x="34" y="234"/>
                  </a:cubicBezTo>
                  <a:cubicBezTo>
                    <a:pt x="0" y="635"/>
                    <a:pt x="67" y="1001"/>
                    <a:pt x="301" y="1335"/>
                  </a:cubicBezTo>
                  <a:cubicBezTo>
                    <a:pt x="601" y="1802"/>
                    <a:pt x="1268" y="1869"/>
                    <a:pt x="1535" y="2336"/>
                  </a:cubicBezTo>
                  <a:cubicBezTo>
                    <a:pt x="2035" y="3236"/>
                    <a:pt x="901" y="4270"/>
                    <a:pt x="1101" y="5271"/>
                  </a:cubicBezTo>
                  <a:cubicBezTo>
                    <a:pt x="1101" y="5271"/>
                    <a:pt x="1135" y="5204"/>
                    <a:pt x="1135" y="5171"/>
                  </a:cubicBezTo>
                  <a:cubicBezTo>
                    <a:pt x="1035" y="4204"/>
                    <a:pt x="2002" y="3270"/>
                    <a:pt x="1702" y="2302"/>
                  </a:cubicBezTo>
                  <a:cubicBezTo>
                    <a:pt x="1635" y="2169"/>
                    <a:pt x="1602" y="2069"/>
                    <a:pt x="1535" y="2002"/>
                  </a:cubicBezTo>
                  <a:cubicBezTo>
                    <a:pt x="1635" y="1468"/>
                    <a:pt x="1768" y="935"/>
                    <a:pt x="1868" y="401"/>
                  </a:cubicBezTo>
                  <a:cubicBezTo>
                    <a:pt x="1935" y="1001"/>
                    <a:pt x="2002" y="1769"/>
                    <a:pt x="2269" y="2336"/>
                  </a:cubicBezTo>
                  <a:cubicBezTo>
                    <a:pt x="2269" y="2336"/>
                    <a:pt x="2302" y="2236"/>
                    <a:pt x="2302" y="2202"/>
                  </a:cubicBezTo>
                  <a:cubicBezTo>
                    <a:pt x="2235" y="1468"/>
                    <a:pt x="2035" y="735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8460000" y="3887950"/>
              <a:ext cx="120950" cy="248525"/>
            </a:xfrm>
            <a:custGeom>
              <a:avLst/>
              <a:gdLst/>
              <a:ahLst/>
              <a:cxnLst/>
              <a:rect l="l" t="t" r="r" b="b"/>
              <a:pathLst>
                <a:path w="4838" h="9941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234" y="1802"/>
                    <a:pt x="868" y="3536"/>
                    <a:pt x="1869" y="5004"/>
                  </a:cubicBezTo>
                  <a:cubicBezTo>
                    <a:pt x="2436" y="5805"/>
                    <a:pt x="3070" y="6538"/>
                    <a:pt x="3570" y="7406"/>
                  </a:cubicBezTo>
                  <a:cubicBezTo>
                    <a:pt x="4037" y="8206"/>
                    <a:pt x="4437" y="9107"/>
                    <a:pt x="4804" y="9941"/>
                  </a:cubicBezTo>
                  <a:lnTo>
                    <a:pt x="4837" y="9941"/>
                  </a:lnTo>
                  <a:cubicBezTo>
                    <a:pt x="4471" y="9074"/>
                    <a:pt x="4104" y="8240"/>
                    <a:pt x="3637" y="7406"/>
                  </a:cubicBezTo>
                  <a:cubicBezTo>
                    <a:pt x="3203" y="6638"/>
                    <a:pt x="2636" y="5905"/>
                    <a:pt x="2102" y="5171"/>
                  </a:cubicBezTo>
                  <a:cubicBezTo>
                    <a:pt x="1035" y="3636"/>
                    <a:pt x="301" y="18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8479175" y="3976350"/>
              <a:ext cx="80925" cy="125100"/>
            </a:xfrm>
            <a:custGeom>
              <a:avLst/>
              <a:gdLst/>
              <a:ahLst/>
              <a:cxnLst/>
              <a:rect l="l" t="t" r="r" b="b"/>
              <a:pathLst>
                <a:path w="3237" h="5004" extrusionOk="0">
                  <a:moveTo>
                    <a:pt x="1" y="0"/>
                  </a:moveTo>
                  <a:cubicBezTo>
                    <a:pt x="1102" y="1668"/>
                    <a:pt x="2202" y="3336"/>
                    <a:pt x="3237" y="5004"/>
                  </a:cubicBezTo>
                  <a:cubicBezTo>
                    <a:pt x="2269" y="3269"/>
                    <a:pt x="1168" y="16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8472525" y="3982175"/>
              <a:ext cx="107600" cy="185175"/>
            </a:xfrm>
            <a:custGeom>
              <a:avLst/>
              <a:gdLst/>
              <a:ahLst/>
              <a:cxnLst/>
              <a:rect l="l" t="t" r="r" b="b"/>
              <a:pathLst>
                <a:path w="4304" h="7407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734" y="1268"/>
                    <a:pt x="1501" y="2469"/>
                    <a:pt x="2202" y="3670"/>
                  </a:cubicBezTo>
                  <a:cubicBezTo>
                    <a:pt x="2935" y="4904"/>
                    <a:pt x="3569" y="6172"/>
                    <a:pt x="4270" y="7406"/>
                  </a:cubicBezTo>
                  <a:cubicBezTo>
                    <a:pt x="4270" y="7406"/>
                    <a:pt x="4303" y="7339"/>
                    <a:pt x="4303" y="7306"/>
                  </a:cubicBezTo>
                  <a:cubicBezTo>
                    <a:pt x="3069" y="4804"/>
                    <a:pt x="1601" y="23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8475850" y="4008875"/>
              <a:ext cx="64225" cy="116775"/>
            </a:xfrm>
            <a:custGeom>
              <a:avLst/>
              <a:gdLst/>
              <a:ahLst/>
              <a:cxnLst/>
              <a:rect l="l" t="t" r="r" b="b"/>
              <a:pathLst>
                <a:path w="2569" h="4671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1035" y="1468"/>
                    <a:pt x="1835" y="3036"/>
                    <a:pt x="2569" y="4670"/>
                  </a:cubicBezTo>
                  <a:cubicBezTo>
                    <a:pt x="2569" y="4670"/>
                    <a:pt x="2569" y="4637"/>
                    <a:pt x="2569" y="4637"/>
                  </a:cubicBezTo>
                  <a:cubicBezTo>
                    <a:pt x="2002" y="2969"/>
                    <a:pt x="1068" y="14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8470850" y="4018875"/>
              <a:ext cx="57550" cy="105925"/>
            </a:xfrm>
            <a:custGeom>
              <a:avLst/>
              <a:gdLst/>
              <a:ahLst/>
              <a:cxnLst/>
              <a:rect l="l" t="t" r="r" b="b"/>
              <a:pathLst>
                <a:path w="2302" h="4237" extrusionOk="0">
                  <a:moveTo>
                    <a:pt x="34" y="0"/>
                  </a:moveTo>
                  <a:cubicBezTo>
                    <a:pt x="34" y="0"/>
                    <a:pt x="0" y="67"/>
                    <a:pt x="0" y="101"/>
                  </a:cubicBezTo>
                  <a:cubicBezTo>
                    <a:pt x="801" y="1435"/>
                    <a:pt x="1568" y="2836"/>
                    <a:pt x="2302" y="4237"/>
                  </a:cubicBezTo>
                  <a:cubicBezTo>
                    <a:pt x="2302" y="4237"/>
                    <a:pt x="2302" y="4203"/>
                    <a:pt x="2302" y="4203"/>
                  </a:cubicBezTo>
                  <a:cubicBezTo>
                    <a:pt x="1635" y="2769"/>
                    <a:pt x="868" y="13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8457500" y="4011375"/>
              <a:ext cx="52575" cy="91750"/>
            </a:xfrm>
            <a:custGeom>
              <a:avLst/>
              <a:gdLst/>
              <a:ahLst/>
              <a:cxnLst/>
              <a:rect l="l" t="t" r="r" b="b"/>
              <a:pathLst>
                <a:path w="2103" h="3670" extrusionOk="0">
                  <a:moveTo>
                    <a:pt x="34" y="0"/>
                  </a:moveTo>
                  <a:cubicBezTo>
                    <a:pt x="34" y="0"/>
                    <a:pt x="1" y="100"/>
                    <a:pt x="1" y="134"/>
                  </a:cubicBezTo>
                  <a:cubicBezTo>
                    <a:pt x="701" y="1301"/>
                    <a:pt x="1335" y="2535"/>
                    <a:pt x="2102" y="3670"/>
                  </a:cubicBezTo>
                  <a:cubicBezTo>
                    <a:pt x="2102" y="3670"/>
                    <a:pt x="2102" y="3636"/>
                    <a:pt x="2102" y="3636"/>
                  </a:cubicBezTo>
                  <a:cubicBezTo>
                    <a:pt x="1468" y="2402"/>
                    <a:pt x="734" y="12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8435825" y="3993850"/>
              <a:ext cx="61725" cy="106775"/>
            </a:xfrm>
            <a:custGeom>
              <a:avLst/>
              <a:gdLst/>
              <a:ahLst/>
              <a:cxnLst/>
              <a:rect l="l" t="t" r="r" b="b"/>
              <a:pathLst>
                <a:path w="2469" h="4271" extrusionOk="0">
                  <a:moveTo>
                    <a:pt x="67" y="1"/>
                  </a:moveTo>
                  <a:cubicBezTo>
                    <a:pt x="67" y="1"/>
                    <a:pt x="0" y="134"/>
                    <a:pt x="34" y="168"/>
                  </a:cubicBezTo>
                  <a:cubicBezTo>
                    <a:pt x="701" y="1569"/>
                    <a:pt x="1468" y="3036"/>
                    <a:pt x="2435" y="4270"/>
                  </a:cubicBezTo>
                  <a:cubicBezTo>
                    <a:pt x="2435" y="4270"/>
                    <a:pt x="2469" y="4204"/>
                    <a:pt x="2469" y="4204"/>
                  </a:cubicBezTo>
                  <a:cubicBezTo>
                    <a:pt x="1635" y="2803"/>
                    <a:pt x="768" y="14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8401625" y="3935475"/>
              <a:ext cx="65900" cy="132625"/>
            </a:xfrm>
            <a:custGeom>
              <a:avLst/>
              <a:gdLst/>
              <a:ahLst/>
              <a:cxnLst/>
              <a:rect l="l" t="t" r="r" b="b"/>
              <a:pathLst>
                <a:path w="2636" h="5305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968"/>
                    <a:pt x="468" y="1835"/>
                    <a:pt x="868" y="2669"/>
                  </a:cubicBezTo>
                  <a:cubicBezTo>
                    <a:pt x="1368" y="3603"/>
                    <a:pt x="1935" y="4504"/>
                    <a:pt x="2603" y="5305"/>
                  </a:cubicBezTo>
                  <a:cubicBezTo>
                    <a:pt x="2603" y="5305"/>
                    <a:pt x="2636" y="5238"/>
                    <a:pt x="2603" y="5238"/>
                  </a:cubicBezTo>
                  <a:cubicBezTo>
                    <a:pt x="2069" y="4437"/>
                    <a:pt x="1535" y="3670"/>
                    <a:pt x="1101" y="2836"/>
                  </a:cubicBezTo>
                  <a:cubicBezTo>
                    <a:pt x="634" y="2002"/>
                    <a:pt x="34" y="10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8568425" y="3960500"/>
              <a:ext cx="13350" cy="91750"/>
            </a:xfrm>
            <a:custGeom>
              <a:avLst/>
              <a:gdLst/>
              <a:ahLst/>
              <a:cxnLst/>
              <a:rect l="l" t="t" r="r" b="b"/>
              <a:pathLst>
                <a:path w="534" h="3670" extrusionOk="0">
                  <a:moveTo>
                    <a:pt x="0" y="0"/>
                  </a:moveTo>
                  <a:cubicBezTo>
                    <a:pt x="0" y="13"/>
                    <a:pt x="0" y="34"/>
                    <a:pt x="0" y="34"/>
                  </a:cubicBezTo>
                  <a:cubicBezTo>
                    <a:pt x="0" y="1268"/>
                    <a:pt x="134" y="2502"/>
                    <a:pt x="500" y="3670"/>
                  </a:cubicBezTo>
                  <a:cubicBezTo>
                    <a:pt x="500" y="3636"/>
                    <a:pt x="534" y="3603"/>
                    <a:pt x="534" y="3603"/>
                  </a:cubicBezTo>
                  <a:cubicBezTo>
                    <a:pt x="234" y="2402"/>
                    <a:pt x="33" y="12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8580100" y="3993025"/>
              <a:ext cx="12525" cy="68400"/>
            </a:xfrm>
            <a:custGeom>
              <a:avLst/>
              <a:gdLst/>
              <a:ahLst/>
              <a:cxnLst/>
              <a:rect l="l" t="t" r="r" b="b"/>
              <a:pathLst>
                <a:path w="501" h="2736" extrusionOk="0">
                  <a:moveTo>
                    <a:pt x="67" y="0"/>
                  </a:moveTo>
                  <a:cubicBezTo>
                    <a:pt x="67" y="0"/>
                    <a:pt x="0" y="67"/>
                    <a:pt x="33" y="100"/>
                  </a:cubicBezTo>
                  <a:cubicBezTo>
                    <a:pt x="100" y="1001"/>
                    <a:pt x="200" y="1902"/>
                    <a:pt x="467" y="2736"/>
                  </a:cubicBezTo>
                  <a:cubicBezTo>
                    <a:pt x="467" y="2736"/>
                    <a:pt x="500" y="2702"/>
                    <a:pt x="500" y="2669"/>
                  </a:cubicBezTo>
                  <a:cubicBezTo>
                    <a:pt x="334" y="1768"/>
                    <a:pt x="134" y="901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8594275" y="4017200"/>
              <a:ext cx="4175" cy="28375"/>
            </a:xfrm>
            <a:custGeom>
              <a:avLst/>
              <a:gdLst/>
              <a:ahLst/>
              <a:cxnLst/>
              <a:rect l="l" t="t" r="r" b="b"/>
              <a:pathLst>
                <a:path w="167" h="1135" extrusionOk="0">
                  <a:moveTo>
                    <a:pt x="34" y="1"/>
                  </a:moveTo>
                  <a:cubicBezTo>
                    <a:pt x="34" y="1"/>
                    <a:pt x="0" y="67"/>
                    <a:pt x="0" y="67"/>
                  </a:cubicBezTo>
                  <a:cubicBezTo>
                    <a:pt x="34" y="434"/>
                    <a:pt x="100" y="801"/>
                    <a:pt x="134" y="1135"/>
                  </a:cubicBezTo>
                  <a:cubicBezTo>
                    <a:pt x="134" y="1135"/>
                    <a:pt x="167" y="1102"/>
                    <a:pt x="167" y="1068"/>
                  </a:cubicBezTo>
                  <a:cubicBezTo>
                    <a:pt x="100" y="701"/>
                    <a:pt x="67" y="3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8605950" y="4041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8404975" y="4394150"/>
              <a:ext cx="40875" cy="153675"/>
            </a:xfrm>
            <a:custGeom>
              <a:avLst/>
              <a:gdLst/>
              <a:ahLst/>
              <a:cxnLst/>
              <a:rect l="l" t="t" r="r" b="b"/>
              <a:pathLst>
                <a:path w="1635" h="6147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834" y="567"/>
                    <a:pt x="300" y="1468"/>
                    <a:pt x="100" y="2402"/>
                  </a:cubicBezTo>
                  <a:cubicBezTo>
                    <a:pt x="0" y="2936"/>
                    <a:pt x="100" y="3403"/>
                    <a:pt x="267" y="3870"/>
                  </a:cubicBezTo>
                  <a:cubicBezTo>
                    <a:pt x="534" y="4570"/>
                    <a:pt x="1001" y="5304"/>
                    <a:pt x="834" y="6071"/>
                  </a:cubicBezTo>
                  <a:cubicBezTo>
                    <a:pt x="834" y="6121"/>
                    <a:pt x="834" y="6146"/>
                    <a:pt x="838" y="6146"/>
                  </a:cubicBezTo>
                  <a:cubicBezTo>
                    <a:pt x="842" y="6146"/>
                    <a:pt x="851" y="6121"/>
                    <a:pt x="867" y="6071"/>
                  </a:cubicBezTo>
                  <a:cubicBezTo>
                    <a:pt x="1168" y="5271"/>
                    <a:pt x="867" y="4537"/>
                    <a:pt x="534" y="3770"/>
                  </a:cubicBezTo>
                  <a:cubicBezTo>
                    <a:pt x="200" y="3002"/>
                    <a:pt x="100" y="2402"/>
                    <a:pt x="467" y="1601"/>
                  </a:cubicBezTo>
                  <a:cubicBezTo>
                    <a:pt x="734" y="1068"/>
                    <a:pt x="1134" y="601"/>
                    <a:pt x="1601" y="200"/>
                  </a:cubicBezTo>
                  <a:cubicBezTo>
                    <a:pt x="1635" y="167"/>
                    <a:pt x="1635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8284050" y="4485825"/>
              <a:ext cx="175075" cy="232750"/>
            </a:xfrm>
            <a:custGeom>
              <a:avLst/>
              <a:gdLst/>
              <a:ahLst/>
              <a:cxnLst/>
              <a:rect l="l" t="t" r="r" b="b"/>
              <a:pathLst>
                <a:path w="7003" h="9310" extrusionOk="0">
                  <a:moveTo>
                    <a:pt x="6976" y="0"/>
                  </a:moveTo>
                  <a:cubicBezTo>
                    <a:pt x="6975" y="0"/>
                    <a:pt x="6974" y="1"/>
                    <a:pt x="6972" y="2"/>
                  </a:cubicBezTo>
                  <a:cubicBezTo>
                    <a:pt x="6505" y="670"/>
                    <a:pt x="6071" y="1337"/>
                    <a:pt x="5804" y="2104"/>
                  </a:cubicBezTo>
                  <a:cubicBezTo>
                    <a:pt x="5638" y="2604"/>
                    <a:pt x="5571" y="3105"/>
                    <a:pt x="5304" y="3572"/>
                  </a:cubicBezTo>
                  <a:cubicBezTo>
                    <a:pt x="5071" y="3939"/>
                    <a:pt x="4770" y="4272"/>
                    <a:pt x="4537" y="4639"/>
                  </a:cubicBezTo>
                  <a:cubicBezTo>
                    <a:pt x="4137" y="5240"/>
                    <a:pt x="3836" y="5907"/>
                    <a:pt x="3670" y="6607"/>
                  </a:cubicBezTo>
                  <a:cubicBezTo>
                    <a:pt x="3570" y="6941"/>
                    <a:pt x="3503" y="7308"/>
                    <a:pt x="3469" y="7641"/>
                  </a:cubicBezTo>
                  <a:cubicBezTo>
                    <a:pt x="3403" y="8208"/>
                    <a:pt x="3169" y="8642"/>
                    <a:pt x="2535" y="8642"/>
                  </a:cubicBezTo>
                  <a:cubicBezTo>
                    <a:pt x="2505" y="8034"/>
                    <a:pt x="2419" y="7148"/>
                    <a:pt x="2050" y="7148"/>
                  </a:cubicBezTo>
                  <a:cubicBezTo>
                    <a:pt x="2015" y="7148"/>
                    <a:pt x="1976" y="7157"/>
                    <a:pt x="1935" y="7174"/>
                  </a:cubicBezTo>
                  <a:cubicBezTo>
                    <a:pt x="1802" y="7274"/>
                    <a:pt x="1702" y="7441"/>
                    <a:pt x="1635" y="7575"/>
                  </a:cubicBezTo>
                  <a:cubicBezTo>
                    <a:pt x="1501" y="7741"/>
                    <a:pt x="1335" y="7875"/>
                    <a:pt x="1168" y="7975"/>
                  </a:cubicBezTo>
                  <a:cubicBezTo>
                    <a:pt x="801" y="8208"/>
                    <a:pt x="367" y="8375"/>
                    <a:pt x="67" y="8675"/>
                  </a:cubicBezTo>
                  <a:cubicBezTo>
                    <a:pt x="34" y="8742"/>
                    <a:pt x="34" y="8909"/>
                    <a:pt x="0" y="8942"/>
                  </a:cubicBezTo>
                  <a:cubicBezTo>
                    <a:pt x="467" y="8475"/>
                    <a:pt x="1168" y="8375"/>
                    <a:pt x="1568" y="7875"/>
                  </a:cubicBezTo>
                  <a:cubicBezTo>
                    <a:pt x="1655" y="7758"/>
                    <a:pt x="1768" y="7489"/>
                    <a:pt x="1951" y="7489"/>
                  </a:cubicBezTo>
                  <a:cubicBezTo>
                    <a:pt x="1977" y="7489"/>
                    <a:pt x="2005" y="7495"/>
                    <a:pt x="2035" y="7508"/>
                  </a:cubicBezTo>
                  <a:cubicBezTo>
                    <a:pt x="2235" y="7575"/>
                    <a:pt x="2269" y="7875"/>
                    <a:pt x="2302" y="8042"/>
                  </a:cubicBezTo>
                  <a:cubicBezTo>
                    <a:pt x="2369" y="8342"/>
                    <a:pt x="2402" y="8675"/>
                    <a:pt x="2402" y="9009"/>
                  </a:cubicBezTo>
                  <a:cubicBezTo>
                    <a:pt x="2402" y="9042"/>
                    <a:pt x="2402" y="9076"/>
                    <a:pt x="2402" y="9076"/>
                  </a:cubicBezTo>
                  <a:lnTo>
                    <a:pt x="2435" y="9076"/>
                  </a:lnTo>
                  <a:cubicBezTo>
                    <a:pt x="2435" y="9176"/>
                    <a:pt x="2435" y="9242"/>
                    <a:pt x="2435" y="9309"/>
                  </a:cubicBezTo>
                  <a:cubicBezTo>
                    <a:pt x="2435" y="9309"/>
                    <a:pt x="2502" y="9209"/>
                    <a:pt x="2502" y="9176"/>
                  </a:cubicBezTo>
                  <a:cubicBezTo>
                    <a:pt x="2502" y="9142"/>
                    <a:pt x="2502" y="9109"/>
                    <a:pt x="2502" y="9076"/>
                  </a:cubicBezTo>
                  <a:cubicBezTo>
                    <a:pt x="3069" y="9009"/>
                    <a:pt x="3369" y="8609"/>
                    <a:pt x="3503" y="8075"/>
                  </a:cubicBezTo>
                  <a:cubicBezTo>
                    <a:pt x="3603" y="7675"/>
                    <a:pt x="3603" y="7274"/>
                    <a:pt x="3670" y="6874"/>
                  </a:cubicBezTo>
                  <a:cubicBezTo>
                    <a:pt x="3803" y="6207"/>
                    <a:pt x="4070" y="5573"/>
                    <a:pt x="4437" y="5006"/>
                  </a:cubicBezTo>
                  <a:cubicBezTo>
                    <a:pt x="4837" y="4406"/>
                    <a:pt x="5337" y="3905"/>
                    <a:pt x="5571" y="3205"/>
                  </a:cubicBezTo>
                  <a:cubicBezTo>
                    <a:pt x="5738" y="2671"/>
                    <a:pt x="5838" y="2137"/>
                    <a:pt x="6105" y="1637"/>
                  </a:cubicBezTo>
                  <a:cubicBezTo>
                    <a:pt x="6305" y="1203"/>
                    <a:pt x="6605" y="803"/>
                    <a:pt x="6905" y="403"/>
                  </a:cubicBezTo>
                  <a:cubicBezTo>
                    <a:pt x="6969" y="307"/>
                    <a:pt x="7002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8397450" y="4537575"/>
              <a:ext cx="85100" cy="207675"/>
            </a:xfrm>
            <a:custGeom>
              <a:avLst/>
              <a:gdLst/>
              <a:ahLst/>
              <a:cxnLst/>
              <a:rect l="l" t="t" r="r" b="b"/>
              <a:pathLst>
                <a:path w="3404" h="8307" extrusionOk="0">
                  <a:moveTo>
                    <a:pt x="3403" y="1"/>
                  </a:moveTo>
                  <a:cubicBezTo>
                    <a:pt x="2536" y="835"/>
                    <a:pt x="1969" y="1969"/>
                    <a:pt x="1669" y="3136"/>
                  </a:cubicBezTo>
                  <a:cubicBezTo>
                    <a:pt x="1224" y="4789"/>
                    <a:pt x="1294" y="6654"/>
                    <a:pt x="205" y="8067"/>
                  </a:cubicBezTo>
                  <a:lnTo>
                    <a:pt x="205" y="8067"/>
                  </a:lnTo>
                  <a:cubicBezTo>
                    <a:pt x="855" y="7236"/>
                    <a:pt x="1120" y="6206"/>
                    <a:pt x="1302" y="5204"/>
                  </a:cubicBezTo>
                  <a:cubicBezTo>
                    <a:pt x="1469" y="4204"/>
                    <a:pt x="1602" y="3236"/>
                    <a:pt x="1969" y="2302"/>
                  </a:cubicBezTo>
                  <a:cubicBezTo>
                    <a:pt x="2303" y="1468"/>
                    <a:pt x="2803" y="768"/>
                    <a:pt x="3370" y="101"/>
                  </a:cubicBezTo>
                  <a:cubicBezTo>
                    <a:pt x="3403" y="67"/>
                    <a:pt x="3403" y="1"/>
                    <a:pt x="3403" y="1"/>
                  </a:cubicBezTo>
                  <a:close/>
                  <a:moveTo>
                    <a:pt x="205" y="8067"/>
                  </a:moveTo>
                  <a:cubicBezTo>
                    <a:pt x="150" y="8137"/>
                    <a:pt x="92" y="8206"/>
                    <a:pt x="31" y="8273"/>
                  </a:cubicBezTo>
                  <a:lnTo>
                    <a:pt x="31" y="8273"/>
                  </a:lnTo>
                  <a:cubicBezTo>
                    <a:pt x="32" y="8273"/>
                    <a:pt x="33" y="8273"/>
                    <a:pt x="34" y="8273"/>
                  </a:cubicBezTo>
                  <a:cubicBezTo>
                    <a:pt x="94" y="8206"/>
                    <a:pt x="151" y="8137"/>
                    <a:pt x="205" y="8067"/>
                  </a:cubicBezTo>
                  <a:close/>
                  <a:moveTo>
                    <a:pt x="31" y="8273"/>
                  </a:moveTo>
                  <a:lnTo>
                    <a:pt x="31" y="8273"/>
                  </a:lnTo>
                  <a:cubicBezTo>
                    <a:pt x="1" y="8275"/>
                    <a:pt x="1" y="8307"/>
                    <a:pt x="1" y="8307"/>
                  </a:cubicBezTo>
                  <a:cubicBezTo>
                    <a:pt x="11" y="8296"/>
                    <a:pt x="21" y="8284"/>
                    <a:pt x="31" y="8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8438325" y="4572300"/>
              <a:ext cx="37975" cy="122650"/>
            </a:xfrm>
            <a:custGeom>
              <a:avLst/>
              <a:gdLst/>
              <a:ahLst/>
              <a:cxnLst/>
              <a:rect l="l" t="t" r="r" b="b"/>
              <a:pathLst>
                <a:path w="1519" h="4906" extrusionOk="0">
                  <a:moveTo>
                    <a:pt x="1501" y="1"/>
                  </a:moveTo>
                  <a:cubicBezTo>
                    <a:pt x="1495" y="1"/>
                    <a:pt x="1484" y="13"/>
                    <a:pt x="1468" y="46"/>
                  </a:cubicBezTo>
                  <a:cubicBezTo>
                    <a:pt x="834" y="1580"/>
                    <a:pt x="301" y="3215"/>
                    <a:pt x="0" y="4883"/>
                  </a:cubicBezTo>
                  <a:cubicBezTo>
                    <a:pt x="0" y="4899"/>
                    <a:pt x="3" y="4906"/>
                    <a:pt x="6" y="4906"/>
                  </a:cubicBezTo>
                  <a:cubicBezTo>
                    <a:pt x="15" y="4906"/>
                    <a:pt x="34" y="4849"/>
                    <a:pt x="34" y="4849"/>
                  </a:cubicBezTo>
                  <a:cubicBezTo>
                    <a:pt x="401" y="3215"/>
                    <a:pt x="834" y="1647"/>
                    <a:pt x="1468" y="146"/>
                  </a:cubicBezTo>
                  <a:cubicBezTo>
                    <a:pt x="1493" y="121"/>
                    <a:pt x="1519" y="1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8448325" y="4605750"/>
              <a:ext cx="24225" cy="79875"/>
            </a:xfrm>
            <a:custGeom>
              <a:avLst/>
              <a:gdLst/>
              <a:ahLst/>
              <a:cxnLst/>
              <a:rect l="l" t="t" r="r" b="b"/>
              <a:pathLst>
                <a:path w="969" h="3195" extrusionOk="0">
                  <a:moveTo>
                    <a:pt x="964" y="1"/>
                  </a:moveTo>
                  <a:cubicBezTo>
                    <a:pt x="960" y="1"/>
                    <a:pt x="951" y="26"/>
                    <a:pt x="935" y="76"/>
                  </a:cubicBezTo>
                  <a:cubicBezTo>
                    <a:pt x="634" y="1110"/>
                    <a:pt x="301" y="2110"/>
                    <a:pt x="1" y="3144"/>
                  </a:cubicBezTo>
                  <a:cubicBezTo>
                    <a:pt x="1" y="3178"/>
                    <a:pt x="1" y="3195"/>
                    <a:pt x="5" y="3195"/>
                  </a:cubicBezTo>
                  <a:cubicBezTo>
                    <a:pt x="9" y="3195"/>
                    <a:pt x="17" y="3178"/>
                    <a:pt x="34" y="3144"/>
                  </a:cubicBezTo>
                  <a:cubicBezTo>
                    <a:pt x="334" y="2144"/>
                    <a:pt x="634" y="1110"/>
                    <a:pt x="968" y="76"/>
                  </a:cubicBezTo>
                  <a:cubicBezTo>
                    <a:pt x="968" y="26"/>
                    <a:pt x="96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8475025" y="46293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lnTo>
                    <a:pt x="0" y="1"/>
                  </a:ln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8478350" y="4610525"/>
              <a:ext cx="11975" cy="51325"/>
            </a:xfrm>
            <a:custGeom>
              <a:avLst/>
              <a:gdLst/>
              <a:ahLst/>
              <a:cxnLst/>
              <a:rect l="l" t="t" r="r" b="b"/>
              <a:pathLst>
                <a:path w="479" h="2053" extrusionOk="0">
                  <a:moveTo>
                    <a:pt x="476" y="0"/>
                  </a:moveTo>
                  <a:lnTo>
                    <a:pt x="476" y="0"/>
                  </a:lnTo>
                  <a:cubicBezTo>
                    <a:pt x="469" y="0"/>
                    <a:pt x="434" y="94"/>
                    <a:pt x="434" y="118"/>
                  </a:cubicBezTo>
                  <a:cubicBezTo>
                    <a:pt x="334" y="785"/>
                    <a:pt x="167" y="1419"/>
                    <a:pt x="1" y="2053"/>
                  </a:cubicBezTo>
                  <a:cubicBezTo>
                    <a:pt x="201" y="1386"/>
                    <a:pt x="367" y="719"/>
                    <a:pt x="468" y="51"/>
                  </a:cubicBezTo>
                  <a:cubicBezTo>
                    <a:pt x="477" y="14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8924500" y="3966325"/>
              <a:ext cx="9200" cy="81150"/>
            </a:xfrm>
            <a:custGeom>
              <a:avLst/>
              <a:gdLst/>
              <a:ahLst/>
              <a:cxnLst/>
              <a:rect l="l" t="t" r="r" b="b"/>
              <a:pathLst>
                <a:path w="368" h="3246" extrusionOk="0">
                  <a:moveTo>
                    <a:pt x="67" y="1"/>
                  </a:moveTo>
                  <a:cubicBezTo>
                    <a:pt x="67" y="1"/>
                    <a:pt x="34" y="68"/>
                    <a:pt x="34" y="101"/>
                  </a:cubicBezTo>
                  <a:cubicBezTo>
                    <a:pt x="268" y="501"/>
                    <a:pt x="201" y="1068"/>
                    <a:pt x="201" y="1535"/>
                  </a:cubicBezTo>
                  <a:cubicBezTo>
                    <a:pt x="167" y="2102"/>
                    <a:pt x="101" y="2670"/>
                    <a:pt x="1" y="3237"/>
                  </a:cubicBezTo>
                  <a:cubicBezTo>
                    <a:pt x="1" y="3243"/>
                    <a:pt x="2" y="3246"/>
                    <a:pt x="4" y="3246"/>
                  </a:cubicBezTo>
                  <a:cubicBezTo>
                    <a:pt x="13" y="3246"/>
                    <a:pt x="34" y="3203"/>
                    <a:pt x="34" y="3203"/>
                  </a:cubicBezTo>
                  <a:cubicBezTo>
                    <a:pt x="134" y="2636"/>
                    <a:pt x="201" y="2069"/>
                    <a:pt x="234" y="1502"/>
                  </a:cubicBezTo>
                  <a:cubicBezTo>
                    <a:pt x="268" y="1035"/>
                    <a:pt x="368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8892825" y="3968850"/>
              <a:ext cx="17525" cy="122400"/>
            </a:xfrm>
            <a:custGeom>
              <a:avLst/>
              <a:gdLst/>
              <a:ahLst/>
              <a:cxnLst/>
              <a:rect l="l" t="t" r="r" b="b"/>
              <a:pathLst>
                <a:path w="701" h="4896" extrusionOk="0">
                  <a:moveTo>
                    <a:pt x="701" y="0"/>
                  </a:moveTo>
                  <a:cubicBezTo>
                    <a:pt x="701" y="11"/>
                    <a:pt x="701" y="23"/>
                    <a:pt x="701" y="34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33"/>
                  </a:cubicBezTo>
                  <a:cubicBezTo>
                    <a:pt x="701" y="33"/>
                    <a:pt x="701" y="0"/>
                    <a:pt x="701" y="0"/>
                  </a:cubicBezTo>
                  <a:close/>
                  <a:moveTo>
                    <a:pt x="701" y="34"/>
                  </a:moveTo>
                  <a:lnTo>
                    <a:pt x="701" y="34"/>
                  </a:lnTo>
                  <a:cubicBezTo>
                    <a:pt x="634" y="1668"/>
                    <a:pt x="400" y="3269"/>
                    <a:pt x="0" y="4870"/>
                  </a:cubicBezTo>
                  <a:cubicBezTo>
                    <a:pt x="0" y="4887"/>
                    <a:pt x="0" y="4895"/>
                    <a:pt x="4" y="4895"/>
                  </a:cubicBezTo>
                  <a:cubicBezTo>
                    <a:pt x="8" y="4895"/>
                    <a:pt x="17" y="4887"/>
                    <a:pt x="33" y="4870"/>
                  </a:cubicBezTo>
                  <a:cubicBezTo>
                    <a:pt x="464" y="3280"/>
                    <a:pt x="697" y="1657"/>
                    <a:pt x="70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8879900" y="3974450"/>
              <a:ext cx="17950" cy="113450"/>
            </a:xfrm>
            <a:custGeom>
              <a:avLst/>
              <a:gdLst/>
              <a:ahLst/>
              <a:cxnLst/>
              <a:rect l="l" t="t" r="r" b="b"/>
              <a:pathLst>
                <a:path w="718" h="4538" extrusionOk="0">
                  <a:moveTo>
                    <a:pt x="714" y="0"/>
                  </a:moveTo>
                  <a:cubicBezTo>
                    <a:pt x="706" y="0"/>
                    <a:pt x="684" y="49"/>
                    <a:pt x="684" y="76"/>
                  </a:cubicBezTo>
                  <a:cubicBezTo>
                    <a:pt x="617" y="1577"/>
                    <a:pt x="384" y="3078"/>
                    <a:pt x="17" y="4513"/>
                  </a:cubicBezTo>
                  <a:cubicBezTo>
                    <a:pt x="450" y="3045"/>
                    <a:pt x="651" y="1511"/>
                    <a:pt x="717" y="10"/>
                  </a:cubicBezTo>
                  <a:cubicBezTo>
                    <a:pt x="717" y="3"/>
                    <a:pt x="716" y="0"/>
                    <a:pt x="714" y="0"/>
                  </a:cubicBezTo>
                  <a:close/>
                  <a:moveTo>
                    <a:pt x="17" y="4513"/>
                  </a:moveTo>
                  <a:cubicBezTo>
                    <a:pt x="0" y="4529"/>
                    <a:pt x="0" y="4538"/>
                    <a:pt x="4" y="4538"/>
                  </a:cubicBezTo>
                  <a:cubicBezTo>
                    <a:pt x="8" y="4538"/>
                    <a:pt x="17" y="4529"/>
                    <a:pt x="17" y="45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8868975" y="3983675"/>
              <a:ext cx="18850" cy="99975"/>
            </a:xfrm>
            <a:custGeom>
              <a:avLst/>
              <a:gdLst/>
              <a:ahLst/>
              <a:cxnLst/>
              <a:rect l="l" t="t" r="r" b="b"/>
              <a:pathLst>
                <a:path w="754" h="3999" extrusionOk="0">
                  <a:moveTo>
                    <a:pt x="752" y="1"/>
                  </a:moveTo>
                  <a:cubicBezTo>
                    <a:pt x="745" y="1"/>
                    <a:pt x="721" y="74"/>
                    <a:pt x="721" y="74"/>
                  </a:cubicBezTo>
                  <a:cubicBezTo>
                    <a:pt x="621" y="1408"/>
                    <a:pt x="354" y="2676"/>
                    <a:pt x="20" y="3944"/>
                  </a:cubicBezTo>
                  <a:cubicBezTo>
                    <a:pt x="1" y="3983"/>
                    <a:pt x="4" y="3999"/>
                    <a:pt x="10" y="3999"/>
                  </a:cubicBezTo>
                  <a:cubicBezTo>
                    <a:pt x="14" y="3999"/>
                    <a:pt x="20" y="3991"/>
                    <a:pt x="20" y="3977"/>
                  </a:cubicBezTo>
                  <a:cubicBezTo>
                    <a:pt x="420" y="2676"/>
                    <a:pt x="654" y="1342"/>
                    <a:pt x="754" y="7"/>
                  </a:cubicBezTo>
                  <a:cubicBezTo>
                    <a:pt x="754" y="3"/>
                    <a:pt x="753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8857375" y="3991175"/>
              <a:ext cx="19625" cy="97075"/>
            </a:xfrm>
            <a:custGeom>
              <a:avLst/>
              <a:gdLst/>
              <a:ahLst/>
              <a:cxnLst/>
              <a:rect l="l" t="t" r="r" b="b"/>
              <a:pathLst>
                <a:path w="785" h="3883" extrusionOk="0">
                  <a:moveTo>
                    <a:pt x="783" y="1"/>
                  </a:moveTo>
                  <a:cubicBezTo>
                    <a:pt x="776" y="1"/>
                    <a:pt x="751" y="79"/>
                    <a:pt x="751" y="108"/>
                  </a:cubicBezTo>
                  <a:cubicBezTo>
                    <a:pt x="584" y="1375"/>
                    <a:pt x="351" y="2610"/>
                    <a:pt x="17" y="3844"/>
                  </a:cubicBezTo>
                  <a:cubicBezTo>
                    <a:pt x="3" y="3872"/>
                    <a:pt x="1" y="3882"/>
                    <a:pt x="5" y="3882"/>
                  </a:cubicBezTo>
                  <a:cubicBezTo>
                    <a:pt x="12" y="3882"/>
                    <a:pt x="31" y="3863"/>
                    <a:pt x="50" y="3844"/>
                  </a:cubicBezTo>
                  <a:cubicBezTo>
                    <a:pt x="417" y="2610"/>
                    <a:pt x="651" y="1309"/>
                    <a:pt x="784" y="8"/>
                  </a:cubicBezTo>
                  <a:cubicBezTo>
                    <a:pt x="784" y="3"/>
                    <a:pt x="78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8826100" y="3983625"/>
              <a:ext cx="21400" cy="98050"/>
            </a:xfrm>
            <a:custGeom>
              <a:avLst/>
              <a:gdLst/>
              <a:ahLst/>
              <a:cxnLst/>
              <a:rect l="l" t="t" r="r" b="b"/>
              <a:pathLst>
                <a:path w="856" h="3922" extrusionOk="0">
                  <a:moveTo>
                    <a:pt x="847" y="0"/>
                  </a:moveTo>
                  <a:cubicBezTo>
                    <a:pt x="845" y="0"/>
                    <a:pt x="841" y="3"/>
                    <a:pt x="834" y="9"/>
                  </a:cubicBezTo>
                  <a:cubicBezTo>
                    <a:pt x="827" y="56"/>
                    <a:pt x="820" y="102"/>
                    <a:pt x="813" y="148"/>
                  </a:cubicBezTo>
                  <a:lnTo>
                    <a:pt x="813" y="148"/>
                  </a:lnTo>
                  <a:cubicBezTo>
                    <a:pt x="820" y="113"/>
                    <a:pt x="827" y="78"/>
                    <a:pt x="834" y="43"/>
                  </a:cubicBezTo>
                  <a:cubicBezTo>
                    <a:pt x="834" y="43"/>
                    <a:pt x="856" y="0"/>
                    <a:pt x="847" y="0"/>
                  </a:cubicBezTo>
                  <a:close/>
                  <a:moveTo>
                    <a:pt x="813" y="148"/>
                  </a:moveTo>
                  <a:cubicBezTo>
                    <a:pt x="553" y="1412"/>
                    <a:pt x="293" y="2646"/>
                    <a:pt x="1" y="3912"/>
                  </a:cubicBezTo>
                  <a:cubicBezTo>
                    <a:pt x="1" y="3919"/>
                    <a:pt x="2" y="3922"/>
                    <a:pt x="4" y="3922"/>
                  </a:cubicBezTo>
                  <a:cubicBezTo>
                    <a:pt x="13" y="3922"/>
                    <a:pt x="34" y="3879"/>
                    <a:pt x="34" y="3879"/>
                  </a:cubicBezTo>
                  <a:cubicBezTo>
                    <a:pt x="356" y="2624"/>
                    <a:pt x="615" y="1400"/>
                    <a:pt x="813" y="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8814800" y="3976950"/>
              <a:ext cx="23450" cy="120075"/>
            </a:xfrm>
            <a:custGeom>
              <a:avLst/>
              <a:gdLst/>
              <a:ahLst/>
              <a:cxnLst/>
              <a:rect l="l" t="t" r="r" b="b"/>
              <a:pathLst>
                <a:path w="938" h="4803" extrusionOk="0">
                  <a:moveTo>
                    <a:pt x="932" y="0"/>
                  </a:moveTo>
                  <a:cubicBezTo>
                    <a:pt x="930" y="0"/>
                    <a:pt x="926" y="3"/>
                    <a:pt x="920" y="10"/>
                  </a:cubicBezTo>
                  <a:cubicBezTo>
                    <a:pt x="918" y="20"/>
                    <a:pt x="916" y="31"/>
                    <a:pt x="914" y="41"/>
                  </a:cubicBezTo>
                  <a:lnTo>
                    <a:pt x="914" y="41"/>
                  </a:lnTo>
                  <a:cubicBezTo>
                    <a:pt x="928" y="20"/>
                    <a:pt x="937" y="0"/>
                    <a:pt x="932" y="0"/>
                  </a:cubicBezTo>
                  <a:close/>
                  <a:moveTo>
                    <a:pt x="914" y="41"/>
                  </a:moveTo>
                  <a:lnTo>
                    <a:pt x="914" y="41"/>
                  </a:lnTo>
                  <a:cubicBezTo>
                    <a:pt x="906" y="53"/>
                    <a:pt x="896" y="66"/>
                    <a:pt x="886" y="76"/>
                  </a:cubicBezTo>
                  <a:cubicBezTo>
                    <a:pt x="597" y="1587"/>
                    <a:pt x="308" y="3097"/>
                    <a:pt x="48" y="4608"/>
                  </a:cubicBezTo>
                  <a:lnTo>
                    <a:pt x="48" y="4608"/>
                  </a:lnTo>
                  <a:cubicBezTo>
                    <a:pt x="368" y="3096"/>
                    <a:pt x="657" y="1584"/>
                    <a:pt x="914" y="41"/>
                  </a:cubicBezTo>
                  <a:close/>
                  <a:moveTo>
                    <a:pt x="48" y="4608"/>
                  </a:moveTo>
                  <a:lnTo>
                    <a:pt x="48" y="4608"/>
                  </a:lnTo>
                  <a:cubicBezTo>
                    <a:pt x="38" y="4654"/>
                    <a:pt x="29" y="4700"/>
                    <a:pt x="19" y="4746"/>
                  </a:cubicBezTo>
                  <a:cubicBezTo>
                    <a:pt x="19" y="4746"/>
                    <a:pt x="0" y="4803"/>
                    <a:pt x="5" y="4803"/>
                  </a:cubicBezTo>
                  <a:cubicBezTo>
                    <a:pt x="6" y="4803"/>
                    <a:pt x="11" y="4796"/>
                    <a:pt x="19" y="4780"/>
                  </a:cubicBezTo>
                  <a:cubicBezTo>
                    <a:pt x="29" y="4722"/>
                    <a:pt x="38" y="4665"/>
                    <a:pt x="48" y="4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8801925" y="3990075"/>
              <a:ext cx="22800" cy="130725"/>
            </a:xfrm>
            <a:custGeom>
              <a:avLst/>
              <a:gdLst/>
              <a:ahLst/>
              <a:cxnLst/>
              <a:rect l="l" t="t" r="r" b="b"/>
              <a:pathLst>
                <a:path w="912" h="5229" extrusionOk="0">
                  <a:moveTo>
                    <a:pt x="909" y="1"/>
                  </a:moveTo>
                  <a:cubicBezTo>
                    <a:pt x="902" y="1"/>
                    <a:pt x="867" y="94"/>
                    <a:pt x="867" y="118"/>
                  </a:cubicBezTo>
                  <a:cubicBezTo>
                    <a:pt x="534" y="1786"/>
                    <a:pt x="234" y="3487"/>
                    <a:pt x="0" y="5222"/>
                  </a:cubicBezTo>
                  <a:cubicBezTo>
                    <a:pt x="0" y="5227"/>
                    <a:pt x="1" y="5229"/>
                    <a:pt x="2" y="5229"/>
                  </a:cubicBezTo>
                  <a:cubicBezTo>
                    <a:pt x="9" y="5229"/>
                    <a:pt x="34" y="5155"/>
                    <a:pt x="34" y="5155"/>
                  </a:cubicBezTo>
                  <a:cubicBezTo>
                    <a:pt x="300" y="3454"/>
                    <a:pt x="567" y="1753"/>
                    <a:pt x="901" y="52"/>
                  </a:cubicBezTo>
                  <a:cubicBezTo>
                    <a:pt x="910" y="15"/>
                    <a:pt x="912" y="1"/>
                    <a:pt x="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8788575" y="4008475"/>
              <a:ext cx="21700" cy="118225"/>
            </a:xfrm>
            <a:custGeom>
              <a:avLst/>
              <a:gdLst/>
              <a:ahLst/>
              <a:cxnLst/>
              <a:rect l="l" t="t" r="r" b="b"/>
              <a:pathLst>
                <a:path w="868" h="4729" extrusionOk="0">
                  <a:moveTo>
                    <a:pt x="863" y="1"/>
                  </a:moveTo>
                  <a:cubicBezTo>
                    <a:pt x="848" y="1"/>
                    <a:pt x="801" y="122"/>
                    <a:pt x="801" y="150"/>
                  </a:cubicBezTo>
                  <a:cubicBezTo>
                    <a:pt x="568" y="1684"/>
                    <a:pt x="267" y="3185"/>
                    <a:pt x="0" y="4720"/>
                  </a:cubicBezTo>
                  <a:cubicBezTo>
                    <a:pt x="0" y="4726"/>
                    <a:pt x="2" y="4729"/>
                    <a:pt x="4" y="4729"/>
                  </a:cubicBezTo>
                  <a:cubicBezTo>
                    <a:pt x="12" y="4729"/>
                    <a:pt x="34" y="4686"/>
                    <a:pt x="34" y="4686"/>
                  </a:cubicBezTo>
                  <a:cubicBezTo>
                    <a:pt x="334" y="3152"/>
                    <a:pt x="601" y="1584"/>
                    <a:pt x="868" y="16"/>
                  </a:cubicBezTo>
                  <a:cubicBezTo>
                    <a:pt x="868" y="5"/>
                    <a:pt x="866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8771900" y="4021750"/>
              <a:ext cx="24200" cy="124025"/>
            </a:xfrm>
            <a:custGeom>
              <a:avLst/>
              <a:gdLst/>
              <a:ahLst/>
              <a:cxnLst/>
              <a:rect l="l" t="t" r="r" b="b"/>
              <a:pathLst>
                <a:path w="968" h="4961" extrusionOk="0">
                  <a:moveTo>
                    <a:pt x="961" y="0"/>
                  </a:moveTo>
                  <a:cubicBezTo>
                    <a:pt x="944" y="0"/>
                    <a:pt x="901" y="92"/>
                    <a:pt x="901" y="119"/>
                  </a:cubicBezTo>
                  <a:cubicBezTo>
                    <a:pt x="734" y="1753"/>
                    <a:pt x="434" y="3355"/>
                    <a:pt x="0" y="4922"/>
                  </a:cubicBezTo>
                  <a:cubicBezTo>
                    <a:pt x="0" y="4951"/>
                    <a:pt x="6" y="4961"/>
                    <a:pt x="13" y="4961"/>
                  </a:cubicBezTo>
                  <a:cubicBezTo>
                    <a:pt x="23" y="4961"/>
                    <a:pt x="34" y="4942"/>
                    <a:pt x="34" y="4922"/>
                  </a:cubicBezTo>
                  <a:cubicBezTo>
                    <a:pt x="501" y="3321"/>
                    <a:pt x="801" y="1687"/>
                    <a:pt x="968" y="19"/>
                  </a:cubicBezTo>
                  <a:cubicBezTo>
                    <a:pt x="968" y="6"/>
                    <a:pt x="965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8758850" y="4062900"/>
              <a:ext cx="20575" cy="77975"/>
            </a:xfrm>
            <a:custGeom>
              <a:avLst/>
              <a:gdLst/>
              <a:ahLst/>
              <a:cxnLst/>
              <a:rect l="l" t="t" r="r" b="b"/>
              <a:pathLst>
                <a:path w="823" h="3119" extrusionOk="0">
                  <a:moveTo>
                    <a:pt x="821" y="1"/>
                  </a:moveTo>
                  <a:cubicBezTo>
                    <a:pt x="814" y="1"/>
                    <a:pt x="789" y="74"/>
                    <a:pt x="789" y="74"/>
                  </a:cubicBezTo>
                  <a:cubicBezTo>
                    <a:pt x="656" y="1108"/>
                    <a:pt x="389" y="2076"/>
                    <a:pt x="22" y="3043"/>
                  </a:cubicBezTo>
                  <a:cubicBezTo>
                    <a:pt x="22" y="3070"/>
                    <a:pt x="0" y="3119"/>
                    <a:pt x="9" y="3119"/>
                  </a:cubicBezTo>
                  <a:cubicBezTo>
                    <a:pt x="12" y="3119"/>
                    <a:pt x="16" y="3116"/>
                    <a:pt x="22" y="3110"/>
                  </a:cubicBezTo>
                  <a:cubicBezTo>
                    <a:pt x="422" y="2109"/>
                    <a:pt x="689" y="1075"/>
                    <a:pt x="823" y="7"/>
                  </a:cubicBezTo>
                  <a:cubicBezTo>
                    <a:pt x="823" y="3"/>
                    <a:pt x="822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8737100" y="4029550"/>
              <a:ext cx="30650" cy="125450"/>
            </a:xfrm>
            <a:custGeom>
              <a:avLst/>
              <a:gdLst/>
              <a:ahLst/>
              <a:cxnLst/>
              <a:rect l="l" t="t" r="r" b="b"/>
              <a:pathLst>
                <a:path w="1226" h="5018" extrusionOk="0">
                  <a:moveTo>
                    <a:pt x="1224" y="0"/>
                  </a:moveTo>
                  <a:cubicBezTo>
                    <a:pt x="1217" y="0"/>
                    <a:pt x="1192" y="78"/>
                    <a:pt x="1192" y="107"/>
                  </a:cubicBezTo>
                  <a:cubicBezTo>
                    <a:pt x="1092" y="1808"/>
                    <a:pt x="692" y="3376"/>
                    <a:pt x="25" y="4944"/>
                  </a:cubicBezTo>
                  <a:cubicBezTo>
                    <a:pt x="25" y="4944"/>
                    <a:pt x="0" y="5017"/>
                    <a:pt x="14" y="5017"/>
                  </a:cubicBezTo>
                  <a:cubicBezTo>
                    <a:pt x="16" y="5017"/>
                    <a:pt x="20" y="5015"/>
                    <a:pt x="25" y="5011"/>
                  </a:cubicBezTo>
                  <a:cubicBezTo>
                    <a:pt x="759" y="3476"/>
                    <a:pt x="1192" y="1742"/>
                    <a:pt x="1226" y="7"/>
                  </a:cubicBezTo>
                  <a:cubicBezTo>
                    <a:pt x="1226" y="2"/>
                    <a:pt x="1225" y="0"/>
                    <a:pt x="1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8696000" y="4058500"/>
              <a:ext cx="56750" cy="165550"/>
            </a:xfrm>
            <a:custGeom>
              <a:avLst/>
              <a:gdLst/>
              <a:ahLst/>
              <a:cxnLst/>
              <a:rect l="l" t="t" r="r" b="b"/>
              <a:pathLst>
                <a:path w="2270" h="6622" extrusionOk="0">
                  <a:moveTo>
                    <a:pt x="2264" y="1"/>
                  </a:moveTo>
                  <a:cubicBezTo>
                    <a:pt x="2249" y="1"/>
                    <a:pt x="2202" y="117"/>
                    <a:pt x="2202" y="117"/>
                  </a:cubicBezTo>
                  <a:cubicBezTo>
                    <a:pt x="1936" y="2418"/>
                    <a:pt x="1" y="4286"/>
                    <a:pt x="101" y="6621"/>
                  </a:cubicBezTo>
                  <a:cubicBezTo>
                    <a:pt x="101" y="6606"/>
                    <a:pt x="101" y="6574"/>
                    <a:pt x="101" y="6555"/>
                  </a:cubicBezTo>
                  <a:cubicBezTo>
                    <a:pt x="201" y="4186"/>
                    <a:pt x="2002" y="2352"/>
                    <a:pt x="2269" y="17"/>
                  </a:cubicBezTo>
                  <a:cubicBezTo>
                    <a:pt x="2269" y="5"/>
                    <a:pt x="2267" y="1"/>
                    <a:pt x="2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8702675" y="4173150"/>
              <a:ext cx="24200" cy="90925"/>
            </a:xfrm>
            <a:custGeom>
              <a:avLst/>
              <a:gdLst/>
              <a:ahLst/>
              <a:cxnLst/>
              <a:rect l="l" t="t" r="r" b="b"/>
              <a:pathLst>
                <a:path w="968" h="3637" extrusionOk="0">
                  <a:moveTo>
                    <a:pt x="968" y="1"/>
                  </a:moveTo>
                  <a:lnTo>
                    <a:pt x="968" y="1"/>
                  </a:lnTo>
                  <a:cubicBezTo>
                    <a:pt x="368" y="1101"/>
                    <a:pt x="1" y="2402"/>
                    <a:pt x="201" y="3636"/>
                  </a:cubicBezTo>
                  <a:cubicBezTo>
                    <a:pt x="201" y="3603"/>
                    <a:pt x="234" y="3536"/>
                    <a:pt x="234" y="3503"/>
                  </a:cubicBezTo>
                  <a:cubicBezTo>
                    <a:pt x="167" y="2336"/>
                    <a:pt x="334" y="1268"/>
                    <a:pt x="901" y="201"/>
                  </a:cubicBezTo>
                  <a:cubicBezTo>
                    <a:pt x="935" y="167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8677700" y="4096300"/>
              <a:ext cx="53350" cy="145250"/>
            </a:xfrm>
            <a:custGeom>
              <a:avLst/>
              <a:gdLst/>
              <a:ahLst/>
              <a:cxnLst/>
              <a:rect l="l" t="t" r="r" b="b"/>
              <a:pathLst>
                <a:path w="2134" h="5810" extrusionOk="0">
                  <a:moveTo>
                    <a:pt x="2133" y="0"/>
                  </a:moveTo>
                  <a:cubicBezTo>
                    <a:pt x="2131" y="0"/>
                    <a:pt x="2128" y="9"/>
                    <a:pt x="2124" y="22"/>
                  </a:cubicBezTo>
                  <a:lnTo>
                    <a:pt x="2124" y="22"/>
                  </a:lnTo>
                  <a:cubicBezTo>
                    <a:pt x="2127" y="16"/>
                    <a:pt x="2131" y="11"/>
                    <a:pt x="2134" y="6"/>
                  </a:cubicBezTo>
                  <a:cubicBezTo>
                    <a:pt x="2134" y="2"/>
                    <a:pt x="2133" y="0"/>
                    <a:pt x="2133" y="0"/>
                  </a:cubicBezTo>
                  <a:close/>
                  <a:moveTo>
                    <a:pt x="2124" y="22"/>
                  </a:moveTo>
                  <a:lnTo>
                    <a:pt x="2124" y="22"/>
                  </a:lnTo>
                  <a:cubicBezTo>
                    <a:pt x="1093" y="1720"/>
                    <a:pt x="1" y="3781"/>
                    <a:pt x="499" y="5810"/>
                  </a:cubicBezTo>
                  <a:cubicBezTo>
                    <a:pt x="499" y="5810"/>
                    <a:pt x="566" y="5743"/>
                    <a:pt x="533" y="5710"/>
                  </a:cubicBezTo>
                  <a:cubicBezTo>
                    <a:pt x="232" y="3642"/>
                    <a:pt x="1066" y="1874"/>
                    <a:pt x="2100" y="139"/>
                  </a:cubicBezTo>
                  <a:cubicBezTo>
                    <a:pt x="2100" y="118"/>
                    <a:pt x="2114" y="55"/>
                    <a:pt x="2124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8669325" y="4118000"/>
              <a:ext cx="32400" cy="120225"/>
            </a:xfrm>
            <a:custGeom>
              <a:avLst/>
              <a:gdLst/>
              <a:ahLst/>
              <a:cxnLst/>
              <a:rect l="l" t="t" r="r" b="b"/>
              <a:pathLst>
                <a:path w="1296" h="4809" extrusionOk="0">
                  <a:moveTo>
                    <a:pt x="1275" y="1"/>
                  </a:moveTo>
                  <a:lnTo>
                    <a:pt x="1275" y="1"/>
                  </a:lnTo>
                  <a:cubicBezTo>
                    <a:pt x="1273" y="1"/>
                    <a:pt x="1271" y="2"/>
                    <a:pt x="1268" y="5"/>
                  </a:cubicBezTo>
                  <a:cubicBezTo>
                    <a:pt x="401" y="1373"/>
                    <a:pt x="0" y="3241"/>
                    <a:pt x="501" y="4808"/>
                  </a:cubicBezTo>
                  <a:cubicBezTo>
                    <a:pt x="501" y="4808"/>
                    <a:pt x="534" y="4742"/>
                    <a:pt x="534" y="4708"/>
                  </a:cubicBezTo>
                  <a:cubicBezTo>
                    <a:pt x="234" y="3107"/>
                    <a:pt x="367" y="1573"/>
                    <a:pt x="1235" y="172"/>
                  </a:cubicBezTo>
                  <a:cubicBezTo>
                    <a:pt x="1265" y="141"/>
                    <a:pt x="129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8780525" y="4115475"/>
              <a:ext cx="20575" cy="57325"/>
            </a:xfrm>
            <a:custGeom>
              <a:avLst/>
              <a:gdLst/>
              <a:ahLst/>
              <a:cxnLst/>
              <a:rect l="l" t="t" r="r" b="b"/>
              <a:pathLst>
                <a:path w="823" h="2293" extrusionOk="0">
                  <a:moveTo>
                    <a:pt x="820" y="1"/>
                  </a:moveTo>
                  <a:cubicBezTo>
                    <a:pt x="817" y="1"/>
                    <a:pt x="809" y="20"/>
                    <a:pt x="789" y="39"/>
                  </a:cubicBezTo>
                  <a:cubicBezTo>
                    <a:pt x="623" y="806"/>
                    <a:pt x="356" y="1507"/>
                    <a:pt x="22" y="2207"/>
                  </a:cubicBezTo>
                  <a:cubicBezTo>
                    <a:pt x="22" y="2207"/>
                    <a:pt x="1" y="2293"/>
                    <a:pt x="9" y="2293"/>
                  </a:cubicBezTo>
                  <a:cubicBezTo>
                    <a:pt x="12" y="2293"/>
                    <a:pt x="16" y="2288"/>
                    <a:pt x="22" y="2274"/>
                  </a:cubicBezTo>
                  <a:cubicBezTo>
                    <a:pt x="389" y="1574"/>
                    <a:pt x="656" y="806"/>
                    <a:pt x="823" y="39"/>
                  </a:cubicBezTo>
                  <a:cubicBezTo>
                    <a:pt x="823" y="11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8824425" y="4110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8829800" y="4097900"/>
              <a:ext cx="25500" cy="74175"/>
            </a:xfrm>
            <a:custGeom>
              <a:avLst/>
              <a:gdLst/>
              <a:ahLst/>
              <a:cxnLst/>
              <a:rect l="l" t="t" r="r" b="b"/>
              <a:pathLst>
                <a:path w="1020" h="2967" extrusionOk="0">
                  <a:moveTo>
                    <a:pt x="1016" y="0"/>
                  </a:moveTo>
                  <a:cubicBezTo>
                    <a:pt x="1012" y="0"/>
                    <a:pt x="1003" y="25"/>
                    <a:pt x="987" y="75"/>
                  </a:cubicBezTo>
                  <a:cubicBezTo>
                    <a:pt x="720" y="1009"/>
                    <a:pt x="386" y="1943"/>
                    <a:pt x="19" y="2877"/>
                  </a:cubicBezTo>
                  <a:cubicBezTo>
                    <a:pt x="19" y="2902"/>
                    <a:pt x="0" y="2966"/>
                    <a:pt x="5" y="2966"/>
                  </a:cubicBezTo>
                  <a:cubicBezTo>
                    <a:pt x="7" y="2966"/>
                    <a:pt x="11" y="2960"/>
                    <a:pt x="19" y="2944"/>
                  </a:cubicBezTo>
                  <a:cubicBezTo>
                    <a:pt x="420" y="2010"/>
                    <a:pt x="720" y="1042"/>
                    <a:pt x="1020" y="75"/>
                  </a:cubicBezTo>
                  <a:cubicBezTo>
                    <a:pt x="1020" y="25"/>
                    <a:pt x="1020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8863625" y="411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8861550" y="4101200"/>
              <a:ext cx="17525" cy="58275"/>
            </a:xfrm>
            <a:custGeom>
              <a:avLst/>
              <a:gdLst/>
              <a:ahLst/>
              <a:cxnLst/>
              <a:rect l="l" t="t" r="r" b="b"/>
              <a:pathLst>
                <a:path w="701" h="2331" extrusionOk="0">
                  <a:moveTo>
                    <a:pt x="687" y="1"/>
                  </a:moveTo>
                  <a:lnTo>
                    <a:pt x="687" y="1"/>
                  </a:lnTo>
                  <a:cubicBezTo>
                    <a:pt x="682" y="1"/>
                    <a:pt x="671" y="13"/>
                    <a:pt x="651" y="43"/>
                  </a:cubicBezTo>
                  <a:cubicBezTo>
                    <a:pt x="417" y="777"/>
                    <a:pt x="184" y="1544"/>
                    <a:pt x="17" y="2278"/>
                  </a:cubicBezTo>
                  <a:cubicBezTo>
                    <a:pt x="217" y="1544"/>
                    <a:pt x="417" y="810"/>
                    <a:pt x="684" y="110"/>
                  </a:cubicBezTo>
                  <a:cubicBezTo>
                    <a:pt x="684" y="63"/>
                    <a:pt x="700" y="1"/>
                    <a:pt x="687" y="1"/>
                  </a:cubicBezTo>
                  <a:close/>
                  <a:moveTo>
                    <a:pt x="17" y="2278"/>
                  </a:moveTo>
                  <a:cubicBezTo>
                    <a:pt x="4" y="2317"/>
                    <a:pt x="1" y="2331"/>
                    <a:pt x="2" y="2331"/>
                  </a:cubicBezTo>
                  <a:cubicBezTo>
                    <a:pt x="5" y="2331"/>
                    <a:pt x="17" y="2298"/>
                    <a:pt x="17" y="22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8909500" y="3992100"/>
              <a:ext cx="32225" cy="125675"/>
            </a:xfrm>
            <a:custGeom>
              <a:avLst/>
              <a:gdLst/>
              <a:ahLst/>
              <a:cxnLst/>
              <a:rect l="l" t="t" r="r" b="b"/>
              <a:pathLst>
                <a:path w="1289" h="5027" extrusionOk="0">
                  <a:moveTo>
                    <a:pt x="1123" y="0"/>
                  </a:moveTo>
                  <a:cubicBezTo>
                    <a:pt x="1116" y="0"/>
                    <a:pt x="1109" y="1"/>
                    <a:pt x="1101" y="4"/>
                  </a:cubicBezTo>
                  <a:cubicBezTo>
                    <a:pt x="1068" y="4"/>
                    <a:pt x="1068" y="71"/>
                    <a:pt x="1068" y="71"/>
                  </a:cubicBezTo>
                  <a:lnTo>
                    <a:pt x="1068" y="104"/>
                  </a:lnTo>
                  <a:cubicBezTo>
                    <a:pt x="1134" y="238"/>
                    <a:pt x="1168" y="404"/>
                    <a:pt x="1134" y="571"/>
                  </a:cubicBezTo>
                  <a:cubicBezTo>
                    <a:pt x="1134" y="604"/>
                    <a:pt x="1101" y="671"/>
                    <a:pt x="1101" y="738"/>
                  </a:cubicBezTo>
                  <a:cubicBezTo>
                    <a:pt x="1101" y="905"/>
                    <a:pt x="1068" y="1071"/>
                    <a:pt x="1034" y="1238"/>
                  </a:cubicBezTo>
                  <a:cubicBezTo>
                    <a:pt x="968" y="1672"/>
                    <a:pt x="901" y="2106"/>
                    <a:pt x="801" y="2539"/>
                  </a:cubicBezTo>
                  <a:cubicBezTo>
                    <a:pt x="604" y="3360"/>
                    <a:pt x="342" y="4116"/>
                    <a:pt x="48" y="4903"/>
                  </a:cubicBezTo>
                  <a:lnTo>
                    <a:pt x="48" y="4903"/>
                  </a:lnTo>
                  <a:cubicBezTo>
                    <a:pt x="422" y="4068"/>
                    <a:pt x="675" y="3204"/>
                    <a:pt x="868" y="2339"/>
                  </a:cubicBezTo>
                  <a:cubicBezTo>
                    <a:pt x="1001" y="1839"/>
                    <a:pt x="1068" y="1372"/>
                    <a:pt x="1134" y="871"/>
                  </a:cubicBezTo>
                  <a:cubicBezTo>
                    <a:pt x="1134" y="743"/>
                    <a:pt x="1288" y="0"/>
                    <a:pt x="1123" y="0"/>
                  </a:cubicBezTo>
                  <a:close/>
                  <a:moveTo>
                    <a:pt x="48" y="4903"/>
                  </a:moveTo>
                  <a:lnTo>
                    <a:pt x="48" y="4903"/>
                  </a:lnTo>
                  <a:cubicBezTo>
                    <a:pt x="42" y="4916"/>
                    <a:pt x="36" y="4929"/>
                    <a:pt x="31" y="4941"/>
                  </a:cubicBezTo>
                  <a:lnTo>
                    <a:pt x="31" y="4941"/>
                  </a:lnTo>
                  <a:cubicBezTo>
                    <a:pt x="32" y="4941"/>
                    <a:pt x="33" y="4941"/>
                    <a:pt x="34" y="4941"/>
                  </a:cubicBezTo>
                  <a:cubicBezTo>
                    <a:pt x="38" y="4928"/>
                    <a:pt x="43" y="4916"/>
                    <a:pt x="48" y="4903"/>
                  </a:cubicBezTo>
                  <a:close/>
                  <a:moveTo>
                    <a:pt x="31" y="4941"/>
                  </a:moveTo>
                  <a:cubicBezTo>
                    <a:pt x="16" y="4945"/>
                    <a:pt x="9" y="4975"/>
                    <a:pt x="5" y="4998"/>
                  </a:cubicBezTo>
                  <a:lnTo>
                    <a:pt x="5" y="4998"/>
                  </a:lnTo>
                  <a:cubicBezTo>
                    <a:pt x="13" y="4979"/>
                    <a:pt x="22" y="4960"/>
                    <a:pt x="31" y="4941"/>
                  </a:cubicBezTo>
                  <a:close/>
                  <a:moveTo>
                    <a:pt x="5" y="4998"/>
                  </a:moveTo>
                  <a:cubicBezTo>
                    <a:pt x="3" y="5001"/>
                    <a:pt x="2" y="5004"/>
                    <a:pt x="0" y="5008"/>
                  </a:cubicBezTo>
                  <a:cubicBezTo>
                    <a:pt x="0" y="5021"/>
                    <a:pt x="0" y="5026"/>
                    <a:pt x="0" y="5026"/>
                  </a:cubicBezTo>
                  <a:cubicBezTo>
                    <a:pt x="1" y="5026"/>
                    <a:pt x="2" y="5014"/>
                    <a:pt x="5" y="4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8913675" y="4003750"/>
              <a:ext cx="39200" cy="140250"/>
            </a:xfrm>
            <a:custGeom>
              <a:avLst/>
              <a:gdLst/>
              <a:ahLst/>
              <a:cxnLst/>
              <a:rect l="l" t="t" r="r" b="b"/>
              <a:pathLst>
                <a:path w="1568" h="5610" extrusionOk="0">
                  <a:moveTo>
                    <a:pt x="1566" y="1"/>
                  </a:moveTo>
                  <a:cubicBezTo>
                    <a:pt x="1556" y="1"/>
                    <a:pt x="1501" y="141"/>
                    <a:pt x="1501" y="172"/>
                  </a:cubicBezTo>
                  <a:cubicBezTo>
                    <a:pt x="1401" y="2073"/>
                    <a:pt x="901" y="3874"/>
                    <a:pt x="33" y="5542"/>
                  </a:cubicBezTo>
                  <a:cubicBezTo>
                    <a:pt x="33" y="5542"/>
                    <a:pt x="0" y="5609"/>
                    <a:pt x="0" y="5609"/>
                  </a:cubicBezTo>
                  <a:cubicBezTo>
                    <a:pt x="967" y="3874"/>
                    <a:pt x="1468" y="1973"/>
                    <a:pt x="1568" y="5"/>
                  </a:cubicBezTo>
                  <a:cubicBezTo>
                    <a:pt x="1568" y="2"/>
                    <a:pt x="1567" y="1"/>
                    <a:pt x="1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8938675" y="4044875"/>
              <a:ext cx="24450" cy="99125"/>
            </a:xfrm>
            <a:custGeom>
              <a:avLst/>
              <a:gdLst/>
              <a:ahLst/>
              <a:cxnLst/>
              <a:rect l="l" t="t" r="r" b="b"/>
              <a:pathLst>
                <a:path w="978" h="3965" extrusionOk="0">
                  <a:moveTo>
                    <a:pt x="977" y="0"/>
                  </a:moveTo>
                  <a:cubicBezTo>
                    <a:pt x="977" y="0"/>
                    <a:pt x="975" y="8"/>
                    <a:pt x="968" y="28"/>
                  </a:cubicBezTo>
                  <a:cubicBezTo>
                    <a:pt x="968" y="30"/>
                    <a:pt x="968" y="31"/>
                    <a:pt x="967" y="33"/>
                  </a:cubicBezTo>
                  <a:lnTo>
                    <a:pt x="967" y="33"/>
                  </a:lnTo>
                  <a:cubicBezTo>
                    <a:pt x="973" y="14"/>
                    <a:pt x="978" y="0"/>
                    <a:pt x="977" y="0"/>
                  </a:cubicBezTo>
                  <a:close/>
                  <a:moveTo>
                    <a:pt x="967" y="33"/>
                  </a:moveTo>
                  <a:lnTo>
                    <a:pt x="967" y="33"/>
                  </a:lnTo>
                  <a:cubicBezTo>
                    <a:pt x="955" y="74"/>
                    <a:pt x="935" y="143"/>
                    <a:pt x="935" y="161"/>
                  </a:cubicBezTo>
                  <a:cubicBezTo>
                    <a:pt x="735" y="1429"/>
                    <a:pt x="434" y="2696"/>
                    <a:pt x="1" y="3931"/>
                  </a:cubicBezTo>
                  <a:cubicBezTo>
                    <a:pt x="1" y="3931"/>
                    <a:pt x="1" y="3948"/>
                    <a:pt x="1" y="3964"/>
                  </a:cubicBezTo>
                  <a:cubicBezTo>
                    <a:pt x="500" y="2698"/>
                    <a:pt x="801" y="1365"/>
                    <a:pt x="967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8943675" y="4089525"/>
              <a:ext cx="25450" cy="55300"/>
            </a:xfrm>
            <a:custGeom>
              <a:avLst/>
              <a:gdLst/>
              <a:ahLst/>
              <a:cxnLst/>
              <a:rect l="l" t="t" r="r" b="b"/>
              <a:pathLst>
                <a:path w="1018" h="2212" extrusionOk="0">
                  <a:moveTo>
                    <a:pt x="1005" y="1"/>
                  </a:moveTo>
                  <a:lnTo>
                    <a:pt x="1005" y="1"/>
                  </a:lnTo>
                  <a:cubicBezTo>
                    <a:pt x="1000" y="1"/>
                    <a:pt x="988" y="13"/>
                    <a:pt x="968" y="43"/>
                  </a:cubicBezTo>
                  <a:cubicBezTo>
                    <a:pt x="735" y="777"/>
                    <a:pt x="401" y="1444"/>
                    <a:pt x="34" y="2111"/>
                  </a:cubicBezTo>
                  <a:cubicBezTo>
                    <a:pt x="34" y="2111"/>
                    <a:pt x="1" y="2211"/>
                    <a:pt x="34" y="2211"/>
                  </a:cubicBezTo>
                  <a:cubicBezTo>
                    <a:pt x="435" y="1544"/>
                    <a:pt x="735" y="844"/>
                    <a:pt x="1002" y="110"/>
                  </a:cubicBezTo>
                  <a:cubicBezTo>
                    <a:pt x="1002" y="63"/>
                    <a:pt x="1018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8236500" y="3839575"/>
              <a:ext cx="88425" cy="251875"/>
            </a:xfrm>
            <a:custGeom>
              <a:avLst/>
              <a:gdLst/>
              <a:ahLst/>
              <a:cxnLst/>
              <a:rect l="l" t="t" r="r" b="b"/>
              <a:pathLst>
                <a:path w="3537" h="10075" extrusionOk="0">
                  <a:moveTo>
                    <a:pt x="34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435" y="901"/>
                    <a:pt x="768" y="1769"/>
                    <a:pt x="1002" y="2669"/>
                  </a:cubicBezTo>
                  <a:cubicBezTo>
                    <a:pt x="1235" y="3637"/>
                    <a:pt x="1302" y="4571"/>
                    <a:pt x="1402" y="5538"/>
                  </a:cubicBezTo>
                  <a:cubicBezTo>
                    <a:pt x="1602" y="7273"/>
                    <a:pt x="2269" y="8840"/>
                    <a:pt x="3503" y="10075"/>
                  </a:cubicBezTo>
                  <a:cubicBezTo>
                    <a:pt x="3503" y="10075"/>
                    <a:pt x="3537" y="10008"/>
                    <a:pt x="3537" y="10008"/>
                  </a:cubicBezTo>
                  <a:cubicBezTo>
                    <a:pt x="2269" y="8640"/>
                    <a:pt x="1635" y="7006"/>
                    <a:pt x="1469" y="5138"/>
                  </a:cubicBezTo>
                  <a:cubicBezTo>
                    <a:pt x="1302" y="3336"/>
                    <a:pt x="1002" y="16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8259850" y="3977175"/>
              <a:ext cx="81750" cy="138450"/>
            </a:xfrm>
            <a:custGeom>
              <a:avLst/>
              <a:gdLst/>
              <a:ahLst/>
              <a:cxnLst/>
              <a:rect l="l" t="t" r="r" b="b"/>
              <a:pathLst>
                <a:path w="3270" h="5538" extrusionOk="0">
                  <a:moveTo>
                    <a:pt x="34" y="1"/>
                  </a:moveTo>
                  <a:cubicBezTo>
                    <a:pt x="34" y="1"/>
                    <a:pt x="1" y="67"/>
                    <a:pt x="1" y="101"/>
                  </a:cubicBezTo>
                  <a:cubicBezTo>
                    <a:pt x="168" y="1201"/>
                    <a:pt x="535" y="2302"/>
                    <a:pt x="1102" y="3303"/>
                  </a:cubicBezTo>
                  <a:cubicBezTo>
                    <a:pt x="1569" y="4137"/>
                    <a:pt x="2236" y="5304"/>
                    <a:pt x="3237" y="5538"/>
                  </a:cubicBezTo>
                  <a:cubicBezTo>
                    <a:pt x="3237" y="5538"/>
                    <a:pt x="3270" y="5505"/>
                    <a:pt x="3237" y="5505"/>
                  </a:cubicBezTo>
                  <a:cubicBezTo>
                    <a:pt x="2269" y="4971"/>
                    <a:pt x="1602" y="4003"/>
                    <a:pt x="1068" y="3036"/>
                  </a:cubicBezTo>
                  <a:cubicBezTo>
                    <a:pt x="568" y="2102"/>
                    <a:pt x="234" y="10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8257350" y="4015550"/>
              <a:ext cx="85100" cy="115925"/>
            </a:xfrm>
            <a:custGeom>
              <a:avLst/>
              <a:gdLst/>
              <a:ahLst/>
              <a:cxnLst/>
              <a:rect l="l" t="t" r="r" b="b"/>
              <a:pathLst>
                <a:path w="3404" h="4637" extrusionOk="0">
                  <a:moveTo>
                    <a:pt x="34" y="0"/>
                  </a:moveTo>
                  <a:cubicBezTo>
                    <a:pt x="34" y="0"/>
                    <a:pt x="1" y="33"/>
                    <a:pt x="1" y="67"/>
                  </a:cubicBezTo>
                  <a:cubicBezTo>
                    <a:pt x="368" y="1968"/>
                    <a:pt x="1569" y="3769"/>
                    <a:pt x="3337" y="4637"/>
                  </a:cubicBezTo>
                  <a:cubicBezTo>
                    <a:pt x="3337" y="4637"/>
                    <a:pt x="3403" y="4537"/>
                    <a:pt x="3370" y="4537"/>
                  </a:cubicBezTo>
                  <a:cubicBezTo>
                    <a:pt x="1669" y="3536"/>
                    <a:pt x="435" y="1935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8264025" y="4066400"/>
              <a:ext cx="97600" cy="99275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67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334" y="1002"/>
                    <a:pt x="868" y="1769"/>
                    <a:pt x="1569" y="2369"/>
                  </a:cubicBezTo>
                  <a:cubicBezTo>
                    <a:pt x="2302" y="2970"/>
                    <a:pt x="3203" y="3270"/>
                    <a:pt x="3837" y="3970"/>
                  </a:cubicBezTo>
                  <a:cubicBezTo>
                    <a:pt x="3837" y="3970"/>
                    <a:pt x="3904" y="3870"/>
                    <a:pt x="3904" y="3870"/>
                  </a:cubicBezTo>
                  <a:cubicBezTo>
                    <a:pt x="3470" y="3070"/>
                    <a:pt x="2469" y="2836"/>
                    <a:pt x="1802" y="2336"/>
                  </a:cubicBezTo>
                  <a:cubicBezTo>
                    <a:pt x="1001" y="1735"/>
                    <a:pt x="401" y="9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8338250" y="4159800"/>
              <a:ext cx="131775" cy="186825"/>
            </a:xfrm>
            <a:custGeom>
              <a:avLst/>
              <a:gdLst/>
              <a:ahLst/>
              <a:cxnLst/>
              <a:rect l="l" t="t" r="r" b="b"/>
              <a:pathLst>
                <a:path w="5271" h="7473" extrusionOk="0">
                  <a:moveTo>
                    <a:pt x="34" y="1"/>
                  </a:moveTo>
                  <a:cubicBezTo>
                    <a:pt x="34" y="1"/>
                    <a:pt x="1" y="68"/>
                    <a:pt x="1" y="68"/>
                  </a:cubicBezTo>
                  <a:cubicBezTo>
                    <a:pt x="1235" y="1002"/>
                    <a:pt x="2336" y="2069"/>
                    <a:pt x="3236" y="3337"/>
                  </a:cubicBezTo>
                  <a:cubicBezTo>
                    <a:pt x="4137" y="4604"/>
                    <a:pt x="4704" y="6005"/>
                    <a:pt x="5238" y="7473"/>
                  </a:cubicBezTo>
                  <a:cubicBezTo>
                    <a:pt x="5238" y="7473"/>
                    <a:pt x="5271" y="7439"/>
                    <a:pt x="5271" y="7406"/>
                  </a:cubicBezTo>
                  <a:cubicBezTo>
                    <a:pt x="4637" y="4437"/>
                    <a:pt x="2569" y="1669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8433325" y="4238200"/>
              <a:ext cx="45875" cy="105100"/>
            </a:xfrm>
            <a:custGeom>
              <a:avLst/>
              <a:gdLst/>
              <a:ahLst/>
              <a:cxnLst/>
              <a:rect l="l" t="t" r="r" b="b"/>
              <a:pathLst>
                <a:path w="1835" h="4204" extrusionOk="0">
                  <a:moveTo>
                    <a:pt x="67" y="0"/>
                  </a:moveTo>
                  <a:cubicBezTo>
                    <a:pt x="67" y="0"/>
                    <a:pt x="0" y="167"/>
                    <a:pt x="0" y="201"/>
                  </a:cubicBezTo>
                  <a:cubicBezTo>
                    <a:pt x="834" y="1435"/>
                    <a:pt x="1368" y="2802"/>
                    <a:pt x="1802" y="4203"/>
                  </a:cubicBezTo>
                  <a:cubicBezTo>
                    <a:pt x="1802" y="4203"/>
                    <a:pt x="1835" y="4137"/>
                    <a:pt x="1835" y="4103"/>
                  </a:cubicBezTo>
                  <a:cubicBezTo>
                    <a:pt x="1568" y="2636"/>
                    <a:pt x="901" y="1268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8424975" y="4403325"/>
              <a:ext cx="31725" cy="78400"/>
            </a:xfrm>
            <a:custGeom>
              <a:avLst/>
              <a:gdLst/>
              <a:ahLst/>
              <a:cxnLst/>
              <a:rect l="l" t="t" r="r" b="b"/>
              <a:pathLst>
                <a:path w="1269" h="3136" extrusionOk="0">
                  <a:moveTo>
                    <a:pt x="1268" y="0"/>
                  </a:moveTo>
                  <a:cubicBezTo>
                    <a:pt x="301" y="734"/>
                    <a:pt x="101" y="2002"/>
                    <a:pt x="1" y="3136"/>
                  </a:cubicBezTo>
                  <a:cubicBezTo>
                    <a:pt x="1" y="3136"/>
                    <a:pt x="34" y="3102"/>
                    <a:pt x="34" y="3069"/>
                  </a:cubicBezTo>
                  <a:cubicBezTo>
                    <a:pt x="167" y="2002"/>
                    <a:pt x="301" y="801"/>
                    <a:pt x="1235" y="134"/>
                  </a:cubicBezTo>
                  <a:cubicBezTo>
                    <a:pt x="1268" y="100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8434150" y="4414150"/>
              <a:ext cx="27550" cy="80925"/>
            </a:xfrm>
            <a:custGeom>
              <a:avLst/>
              <a:gdLst/>
              <a:ahLst/>
              <a:cxnLst/>
              <a:rect l="l" t="t" r="r" b="b"/>
              <a:pathLst>
                <a:path w="1102" h="3237" extrusionOk="0">
                  <a:moveTo>
                    <a:pt x="1101" y="1"/>
                  </a:moveTo>
                  <a:cubicBezTo>
                    <a:pt x="634" y="268"/>
                    <a:pt x="468" y="768"/>
                    <a:pt x="334" y="1235"/>
                  </a:cubicBezTo>
                  <a:cubicBezTo>
                    <a:pt x="134" y="1902"/>
                    <a:pt x="1" y="2536"/>
                    <a:pt x="1" y="3236"/>
                  </a:cubicBezTo>
                  <a:cubicBezTo>
                    <a:pt x="1" y="3236"/>
                    <a:pt x="34" y="3136"/>
                    <a:pt x="34" y="3103"/>
                  </a:cubicBezTo>
                  <a:cubicBezTo>
                    <a:pt x="67" y="2569"/>
                    <a:pt x="134" y="2036"/>
                    <a:pt x="301" y="1468"/>
                  </a:cubicBezTo>
                  <a:cubicBezTo>
                    <a:pt x="434" y="968"/>
                    <a:pt x="568" y="468"/>
                    <a:pt x="1068" y="168"/>
                  </a:cubicBezTo>
                  <a:cubicBezTo>
                    <a:pt x="1101" y="168"/>
                    <a:pt x="110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8459175" y="4454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8424975" y="4368300"/>
              <a:ext cx="32550" cy="24200"/>
            </a:xfrm>
            <a:custGeom>
              <a:avLst/>
              <a:gdLst/>
              <a:ahLst/>
              <a:cxnLst/>
              <a:rect l="l" t="t" r="r" b="b"/>
              <a:pathLst>
                <a:path w="1302" h="968" extrusionOk="0">
                  <a:moveTo>
                    <a:pt x="1302" y="0"/>
                  </a:moveTo>
                  <a:cubicBezTo>
                    <a:pt x="868" y="200"/>
                    <a:pt x="401" y="500"/>
                    <a:pt x="34" y="834"/>
                  </a:cubicBezTo>
                  <a:cubicBezTo>
                    <a:pt x="1" y="834"/>
                    <a:pt x="1" y="967"/>
                    <a:pt x="1" y="967"/>
                  </a:cubicBezTo>
                  <a:cubicBezTo>
                    <a:pt x="434" y="801"/>
                    <a:pt x="901" y="467"/>
                    <a:pt x="1268" y="167"/>
                  </a:cubicBezTo>
                  <a:cubicBezTo>
                    <a:pt x="1302" y="167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8426650" y="43566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267" y="134"/>
                    <a:pt x="134" y="234"/>
                    <a:pt x="34" y="367"/>
                  </a:cubicBezTo>
                  <a:cubicBezTo>
                    <a:pt x="0" y="400"/>
                    <a:pt x="0" y="434"/>
                    <a:pt x="0" y="467"/>
                  </a:cubicBezTo>
                  <a:cubicBezTo>
                    <a:pt x="134" y="334"/>
                    <a:pt x="267" y="200"/>
                    <a:pt x="367" y="100"/>
                  </a:cubicBezTo>
                  <a:cubicBezTo>
                    <a:pt x="401" y="67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8600950" y="3986350"/>
              <a:ext cx="57550" cy="222675"/>
            </a:xfrm>
            <a:custGeom>
              <a:avLst/>
              <a:gdLst/>
              <a:ahLst/>
              <a:cxnLst/>
              <a:rect l="l" t="t" r="r" b="b"/>
              <a:pathLst>
                <a:path w="2302" h="8907" extrusionOk="0">
                  <a:moveTo>
                    <a:pt x="33" y="1"/>
                  </a:moveTo>
                  <a:cubicBezTo>
                    <a:pt x="33" y="1"/>
                    <a:pt x="0" y="34"/>
                    <a:pt x="0" y="67"/>
                  </a:cubicBezTo>
                  <a:cubicBezTo>
                    <a:pt x="200" y="3103"/>
                    <a:pt x="1101" y="6138"/>
                    <a:pt x="2302" y="8907"/>
                  </a:cubicBezTo>
                  <a:cubicBezTo>
                    <a:pt x="2302" y="8907"/>
                    <a:pt x="2302" y="8874"/>
                    <a:pt x="2302" y="8840"/>
                  </a:cubicBezTo>
                  <a:cubicBezTo>
                    <a:pt x="1801" y="7406"/>
                    <a:pt x="1234" y="5971"/>
                    <a:pt x="834" y="4504"/>
                  </a:cubicBezTo>
                  <a:cubicBezTo>
                    <a:pt x="400" y="3036"/>
                    <a:pt x="200" y="1535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8602600" y="4053900"/>
              <a:ext cx="57575" cy="165975"/>
            </a:xfrm>
            <a:custGeom>
              <a:avLst/>
              <a:gdLst/>
              <a:ahLst/>
              <a:cxnLst/>
              <a:rect l="l" t="t" r="r" b="b"/>
              <a:pathLst>
                <a:path w="2303" h="6639" extrusionOk="0">
                  <a:moveTo>
                    <a:pt x="34" y="0"/>
                  </a:moveTo>
                  <a:cubicBezTo>
                    <a:pt x="34" y="0"/>
                    <a:pt x="1" y="34"/>
                    <a:pt x="1" y="67"/>
                  </a:cubicBezTo>
                  <a:cubicBezTo>
                    <a:pt x="168" y="1235"/>
                    <a:pt x="468" y="2436"/>
                    <a:pt x="868" y="3570"/>
                  </a:cubicBezTo>
                  <a:cubicBezTo>
                    <a:pt x="1235" y="4604"/>
                    <a:pt x="1635" y="5738"/>
                    <a:pt x="2269" y="6639"/>
                  </a:cubicBezTo>
                  <a:cubicBezTo>
                    <a:pt x="2269" y="6639"/>
                    <a:pt x="2302" y="6605"/>
                    <a:pt x="2302" y="6605"/>
                  </a:cubicBezTo>
                  <a:cubicBezTo>
                    <a:pt x="1802" y="5504"/>
                    <a:pt x="1268" y="4504"/>
                    <a:pt x="868" y="3370"/>
                  </a:cubicBezTo>
                  <a:cubicBezTo>
                    <a:pt x="501" y="2269"/>
                    <a:pt x="234" y="1135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8596775" y="4071400"/>
              <a:ext cx="41725" cy="124300"/>
            </a:xfrm>
            <a:custGeom>
              <a:avLst/>
              <a:gdLst/>
              <a:ahLst/>
              <a:cxnLst/>
              <a:rect l="l" t="t" r="r" b="b"/>
              <a:pathLst>
                <a:path w="1669" h="4972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267" y="1769"/>
                    <a:pt x="801" y="3437"/>
                    <a:pt x="1668" y="4971"/>
                  </a:cubicBezTo>
                  <a:cubicBezTo>
                    <a:pt x="1668" y="4971"/>
                    <a:pt x="1668" y="4938"/>
                    <a:pt x="1668" y="4904"/>
                  </a:cubicBezTo>
                  <a:cubicBezTo>
                    <a:pt x="901" y="3337"/>
                    <a:pt x="334" y="17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8590100" y="4082250"/>
              <a:ext cx="43375" cy="125125"/>
            </a:xfrm>
            <a:custGeom>
              <a:avLst/>
              <a:gdLst/>
              <a:ahLst/>
              <a:cxnLst/>
              <a:rect l="l" t="t" r="r" b="b"/>
              <a:pathLst>
                <a:path w="1735" h="500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267" y="1769"/>
                    <a:pt x="834" y="3503"/>
                    <a:pt x="1735" y="5004"/>
                  </a:cubicBezTo>
                  <a:cubicBezTo>
                    <a:pt x="1735" y="5004"/>
                    <a:pt x="1735" y="4971"/>
                    <a:pt x="1735" y="4971"/>
                  </a:cubicBezTo>
                  <a:cubicBezTo>
                    <a:pt x="934" y="3370"/>
                    <a:pt x="334" y="176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8578425" y="4064750"/>
              <a:ext cx="10875" cy="39200"/>
            </a:xfrm>
            <a:custGeom>
              <a:avLst/>
              <a:gdLst/>
              <a:ahLst/>
              <a:cxnLst/>
              <a:rect l="l" t="t" r="r" b="b"/>
              <a:pathLst>
                <a:path w="435" h="1568" extrusionOk="0">
                  <a:moveTo>
                    <a:pt x="34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100" y="601"/>
                    <a:pt x="201" y="1101"/>
                    <a:pt x="401" y="1568"/>
                  </a:cubicBezTo>
                  <a:cubicBezTo>
                    <a:pt x="401" y="1568"/>
                    <a:pt x="434" y="1535"/>
                    <a:pt x="401" y="1501"/>
                  </a:cubicBezTo>
                  <a:cubicBezTo>
                    <a:pt x="267" y="1001"/>
                    <a:pt x="134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8628450" y="4206500"/>
              <a:ext cx="45075" cy="115125"/>
            </a:xfrm>
            <a:custGeom>
              <a:avLst/>
              <a:gdLst/>
              <a:ahLst/>
              <a:cxnLst/>
              <a:rect l="l" t="t" r="r" b="b"/>
              <a:pathLst>
                <a:path w="1803" h="4605" extrusionOk="0">
                  <a:moveTo>
                    <a:pt x="34" y="1"/>
                  </a:moveTo>
                  <a:cubicBezTo>
                    <a:pt x="34" y="1"/>
                    <a:pt x="1" y="34"/>
                    <a:pt x="1" y="68"/>
                  </a:cubicBezTo>
                  <a:cubicBezTo>
                    <a:pt x="668" y="1569"/>
                    <a:pt x="1202" y="3070"/>
                    <a:pt x="1769" y="4604"/>
                  </a:cubicBezTo>
                  <a:cubicBezTo>
                    <a:pt x="1769" y="4604"/>
                    <a:pt x="1802" y="4571"/>
                    <a:pt x="1802" y="4571"/>
                  </a:cubicBezTo>
                  <a:cubicBezTo>
                    <a:pt x="1368" y="3003"/>
                    <a:pt x="701" y="1469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8637625" y="4209000"/>
              <a:ext cx="40050" cy="112625"/>
            </a:xfrm>
            <a:custGeom>
              <a:avLst/>
              <a:gdLst/>
              <a:ahLst/>
              <a:cxnLst/>
              <a:rect l="l" t="t" r="r" b="b"/>
              <a:pathLst>
                <a:path w="1602" h="4505" extrusionOk="0">
                  <a:moveTo>
                    <a:pt x="67" y="1"/>
                  </a:moveTo>
                  <a:cubicBezTo>
                    <a:pt x="67" y="1"/>
                    <a:pt x="1" y="68"/>
                    <a:pt x="34" y="68"/>
                  </a:cubicBezTo>
                  <a:cubicBezTo>
                    <a:pt x="701" y="1502"/>
                    <a:pt x="1168" y="2970"/>
                    <a:pt x="1569" y="4504"/>
                  </a:cubicBezTo>
                  <a:cubicBezTo>
                    <a:pt x="1569" y="4504"/>
                    <a:pt x="1602" y="4437"/>
                    <a:pt x="1569" y="4437"/>
                  </a:cubicBezTo>
                  <a:cubicBezTo>
                    <a:pt x="1302" y="2903"/>
                    <a:pt x="735" y="14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8656800" y="4234850"/>
              <a:ext cx="25900" cy="80925"/>
            </a:xfrm>
            <a:custGeom>
              <a:avLst/>
              <a:gdLst/>
              <a:ahLst/>
              <a:cxnLst/>
              <a:rect l="l" t="t" r="r" b="b"/>
              <a:pathLst>
                <a:path w="1036" h="3237" extrusionOk="0">
                  <a:moveTo>
                    <a:pt x="68" y="1"/>
                  </a:moveTo>
                  <a:cubicBezTo>
                    <a:pt x="68" y="1"/>
                    <a:pt x="1" y="101"/>
                    <a:pt x="34" y="134"/>
                  </a:cubicBezTo>
                  <a:cubicBezTo>
                    <a:pt x="535" y="1135"/>
                    <a:pt x="835" y="2169"/>
                    <a:pt x="1002" y="3237"/>
                  </a:cubicBezTo>
                  <a:cubicBezTo>
                    <a:pt x="1002" y="3237"/>
                    <a:pt x="1035" y="3203"/>
                    <a:pt x="1035" y="3170"/>
                  </a:cubicBezTo>
                  <a:cubicBezTo>
                    <a:pt x="935" y="2069"/>
                    <a:pt x="568" y="1002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8676000" y="4239025"/>
              <a:ext cx="58400" cy="126800"/>
            </a:xfrm>
            <a:custGeom>
              <a:avLst/>
              <a:gdLst/>
              <a:ahLst/>
              <a:cxnLst/>
              <a:rect l="l" t="t" r="r" b="b"/>
              <a:pathLst>
                <a:path w="2336" h="5072" extrusionOk="0">
                  <a:moveTo>
                    <a:pt x="34" y="1"/>
                  </a:moveTo>
                  <a:cubicBezTo>
                    <a:pt x="0" y="1"/>
                    <a:pt x="0" y="101"/>
                    <a:pt x="0" y="101"/>
                  </a:cubicBezTo>
                  <a:cubicBezTo>
                    <a:pt x="901" y="401"/>
                    <a:pt x="1501" y="1335"/>
                    <a:pt x="1835" y="2202"/>
                  </a:cubicBezTo>
                  <a:cubicBezTo>
                    <a:pt x="2168" y="3136"/>
                    <a:pt x="2135" y="4104"/>
                    <a:pt x="2235" y="5071"/>
                  </a:cubicBezTo>
                  <a:cubicBezTo>
                    <a:pt x="2235" y="5071"/>
                    <a:pt x="2235" y="5004"/>
                    <a:pt x="2235" y="5004"/>
                  </a:cubicBezTo>
                  <a:cubicBezTo>
                    <a:pt x="2335" y="3937"/>
                    <a:pt x="2335" y="2803"/>
                    <a:pt x="1902" y="1835"/>
                  </a:cubicBezTo>
                  <a:cubicBezTo>
                    <a:pt x="1735" y="1435"/>
                    <a:pt x="1535" y="1102"/>
                    <a:pt x="1234" y="801"/>
                  </a:cubicBezTo>
                  <a:cubicBezTo>
                    <a:pt x="934" y="468"/>
                    <a:pt x="501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8725200" y="4154800"/>
              <a:ext cx="35050" cy="90925"/>
            </a:xfrm>
            <a:custGeom>
              <a:avLst/>
              <a:gdLst/>
              <a:ahLst/>
              <a:cxnLst/>
              <a:rect l="l" t="t" r="r" b="b"/>
              <a:pathLst>
                <a:path w="1402" h="3637" extrusionOk="0">
                  <a:moveTo>
                    <a:pt x="1401" y="1"/>
                  </a:moveTo>
                  <a:lnTo>
                    <a:pt x="1401" y="1"/>
                  </a:lnTo>
                  <a:cubicBezTo>
                    <a:pt x="701" y="1101"/>
                    <a:pt x="0" y="2269"/>
                    <a:pt x="67" y="3637"/>
                  </a:cubicBezTo>
                  <a:cubicBezTo>
                    <a:pt x="67" y="3637"/>
                    <a:pt x="100" y="3603"/>
                    <a:pt x="100" y="3603"/>
                  </a:cubicBezTo>
                  <a:cubicBezTo>
                    <a:pt x="67" y="2236"/>
                    <a:pt x="734" y="1135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8731025" y="4176350"/>
              <a:ext cx="24875" cy="70200"/>
            </a:xfrm>
            <a:custGeom>
              <a:avLst/>
              <a:gdLst/>
              <a:ahLst/>
              <a:cxnLst/>
              <a:rect l="l" t="t" r="r" b="b"/>
              <a:pathLst>
                <a:path w="995" h="2808" extrusionOk="0">
                  <a:moveTo>
                    <a:pt x="977" y="1"/>
                  </a:moveTo>
                  <a:lnTo>
                    <a:pt x="977" y="1"/>
                  </a:lnTo>
                  <a:cubicBezTo>
                    <a:pt x="975" y="1"/>
                    <a:pt x="972" y="2"/>
                    <a:pt x="968" y="6"/>
                  </a:cubicBezTo>
                  <a:cubicBezTo>
                    <a:pt x="460" y="800"/>
                    <a:pt x="103" y="1685"/>
                    <a:pt x="12" y="2660"/>
                  </a:cubicBezTo>
                  <a:lnTo>
                    <a:pt x="12" y="2660"/>
                  </a:lnTo>
                  <a:cubicBezTo>
                    <a:pt x="151" y="1725"/>
                    <a:pt x="449" y="884"/>
                    <a:pt x="935" y="106"/>
                  </a:cubicBezTo>
                  <a:cubicBezTo>
                    <a:pt x="964" y="106"/>
                    <a:pt x="994" y="1"/>
                    <a:pt x="977" y="1"/>
                  </a:cubicBezTo>
                  <a:close/>
                  <a:moveTo>
                    <a:pt x="12" y="2660"/>
                  </a:moveTo>
                  <a:cubicBezTo>
                    <a:pt x="8" y="2687"/>
                    <a:pt x="5" y="2714"/>
                    <a:pt x="1" y="2741"/>
                  </a:cubicBezTo>
                  <a:cubicBezTo>
                    <a:pt x="1" y="2741"/>
                    <a:pt x="1" y="2808"/>
                    <a:pt x="1" y="2808"/>
                  </a:cubicBezTo>
                  <a:cubicBezTo>
                    <a:pt x="4" y="2758"/>
                    <a:pt x="8" y="2709"/>
                    <a:pt x="12" y="2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8735200" y="4189000"/>
              <a:ext cx="25875" cy="58400"/>
            </a:xfrm>
            <a:custGeom>
              <a:avLst/>
              <a:gdLst/>
              <a:ahLst/>
              <a:cxnLst/>
              <a:rect l="l" t="t" r="r" b="b"/>
              <a:pathLst>
                <a:path w="1035" h="2336" extrusionOk="0">
                  <a:moveTo>
                    <a:pt x="1001" y="0"/>
                  </a:moveTo>
                  <a:cubicBezTo>
                    <a:pt x="568" y="734"/>
                    <a:pt x="201" y="1535"/>
                    <a:pt x="1" y="2335"/>
                  </a:cubicBezTo>
                  <a:cubicBezTo>
                    <a:pt x="234" y="1535"/>
                    <a:pt x="568" y="801"/>
                    <a:pt x="1001" y="100"/>
                  </a:cubicBezTo>
                  <a:cubicBezTo>
                    <a:pt x="1001" y="67"/>
                    <a:pt x="1035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8738950" y="4206500"/>
              <a:ext cx="22950" cy="47350"/>
            </a:xfrm>
            <a:custGeom>
              <a:avLst/>
              <a:gdLst/>
              <a:ahLst/>
              <a:cxnLst/>
              <a:rect l="l" t="t" r="r" b="b"/>
              <a:pathLst>
                <a:path w="918" h="1894" extrusionOk="0">
                  <a:moveTo>
                    <a:pt x="918" y="1"/>
                  </a:moveTo>
                  <a:cubicBezTo>
                    <a:pt x="518" y="568"/>
                    <a:pt x="218" y="1202"/>
                    <a:pt x="17" y="1869"/>
                  </a:cubicBezTo>
                  <a:cubicBezTo>
                    <a:pt x="218" y="1202"/>
                    <a:pt x="518" y="601"/>
                    <a:pt x="918" y="34"/>
                  </a:cubicBezTo>
                  <a:cubicBezTo>
                    <a:pt x="918" y="34"/>
                    <a:pt x="918" y="1"/>
                    <a:pt x="918" y="1"/>
                  </a:cubicBezTo>
                  <a:close/>
                  <a:moveTo>
                    <a:pt x="17" y="1869"/>
                  </a:moveTo>
                  <a:cubicBezTo>
                    <a:pt x="1" y="1885"/>
                    <a:pt x="1" y="1894"/>
                    <a:pt x="5" y="1894"/>
                  </a:cubicBezTo>
                  <a:cubicBezTo>
                    <a:pt x="9" y="1894"/>
                    <a:pt x="17" y="1885"/>
                    <a:pt x="17" y="1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8711025" y="4190675"/>
              <a:ext cx="14200" cy="72575"/>
            </a:xfrm>
            <a:custGeom>
              <a:avLst/>
              <a:gdLst/>
              <a:ahLst/>
              <a:cxnLst/>
              <a:rect l="l" t="t" r="r" b="b"/>
              <a:pathLst>
                <a:path w="568" h="2903" extrusionOk="0">
                  <a:moveTo>
                    <a:pt x="567" y="0"/>
                  </a:moveTo>
                  <a:cubicBezTo>
                    <a:pt x="200" y="901"/>
                    <a:pt x="0" y="1935"/>
                    <a:pt x="134" y="2902"/>
                  </a:cubicBezTo>
                  <a:cubicBezTo>
                    <a:pt x="134" y="2902"/>
                    <a:pt x="134" y="2869"/>
                    <a:pt x="134" y="2835"/>
                  </a:cubicBezTo>
                  <a:cubicBezTo>
                    <a:pt x="100" y="1868"/>
                    <a:pt x="200" y="934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8720200" y="4257375"/>
              <a:ext cx="1675" cy="15875"/>
            </a:xfrm>
            <a:custGeom>
              <a:avLst/>
              <a:gdLst/>
              <a:ahLst/>
              <a:cxnLst/>
              <a:rect l="l" t="t" r="r" b="b"/>
              <a:pathLst>
                <a:path w="67" h="635" extrusionOk="0">
                  <a:moveTo>
                    <a:pt x="67" y="1"/>
                  </a:moveTo>
                  <a:lnTo>
                    <a:pt x="67" y="1"/>
                  </a:lnTo>
                  <a:cubicBezTo>
                    <a:pt x="67" y="1"/>
                    <a:pt x="34" y="67"/>
                    <a:pt x="34" y="101"/>
                  </a:cubicBezTo>
                  <a:cubicBezTo>
                    <a:pt x="34" y="267"/>
                    <a:pt x="0" y="434"/>
                    <a:pt x="34" y="634"/>
                  </a:cubicBezTo>
                  <a:cubicBezTo>
                    <a:pt x="34" y="634"/>
                    <a:pt x="34" y="568"/>
                    <a:pt x="34" y="568"/>
                  </a:cubicBezTo>
                  <a:cubicBezTo>
                    <a:pt x="67" y="368"/>
                    <a:pt x="34" y="2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8725300" y="4244875"/>
              <a:ext cx="4100" cy="50900"/>
            </a:xfrm>
            <a:custGeom>
              <a:avLst/>
              <a:gdLst/>
              <a:ahLst/>
              <a:cxnLst/>
              <a:rect l="l" t="t" r="r" b="b"/>
              <a:pathLst>
                <a:path w="164" h="2036" extrusionOk="0">
                  <a:moveTo>
                    <a:pt x="130" y="0"/>
                  </a:moveTo>
                  <a:lnTo>
                    <a:pt x="130" y="0"/>
                  </a:lnTo>
                  <a:cubicBezTo>
                    <a:pt x="127" y="31"/>
                    <a:pt x="124" y="61"/>
                    <a:pt x="121" y="92"/>
                  </a:cubicBezTo>
                  <a:lnTo>
                    <a:pt x="121" y="92"/>
                  </a:lnTo>
                  <a:cubicBezTo>
                    <a:pt x="124" y="72"/>
                    <a:pt x="127" y="53"/>
                    <a:pt x="130" y="34"/>
                  </a:cubicBezTo>
                  <a:cubicBezTo>
                    <a:pt x="130" y="34"/>
                    <a:pt x="130" y="0"/>
                    <a:pt x="130" y="0"/>
                  </a:cubicBezTo>
                  <a:close/>
                  <a:moveTo>
                    <a:pt x="121" y="92"/>
                  </a:moveTo>
                  <a:cubicBezTo>
                    <a:pt x="28" y="741"/>
                    <a:pt x="0" y="1420"/>
                    <a:pt x="130" y="2035"/>
                  </a:cubicBezTo>
                  <a:cubicBezTo>
                    <a:pt x="130" y="2035"/>
                    <a:pt x="163" y="2002"/>
                    <a:pt x="163" y="1968"/>
                  </a:cubicBezTo>
                  <a:cubicBezTo>
                    <a:pt x="99" y="1332"/>
                    <a:pt x="66" y="726"/>
                    <a:pt x="121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8735200" y="426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8739375" y="4045325"/>
              <a:ext cx="10025" cy="40300"/>
            </a:xfrm>
            <a:custGeom>
              <a:avLst/>
              <a:gdLst/>
              <a:ahLst/>
              <a:cxnLst/>
              <a:rect l="l" t="t" r="r" b="b"/>
              <a:pathLst>
                <a:path w="401" h="1612" extrusionOk="0">
                  <a:moveTo>
                    <a:pt x="397" y="1"/>
                  </a:moveTo>
                  <a:cubicBezTo>
                    <a:pt x="389" y="1"/>
                    <a:pt x="367" y="43"/>
                    <a:pt x="367" y="43"/>
                  </a:cubicBezTo>
                  <a:cubicBezTo>
                    <a:pt x="301" y="577"/>
                    <a:pt x="167" y="1077"/>
                    <a:pt x="0" y="1578"/>
                  </a:cubicBezTo>
                  <a:cubicBezTo>
                    <a:pt x="0" y="1578"/>
                    <a:pt x="0" y="1598"/>
                    <a:pt x="0" y="1611"/>
                  </a:cubicBezTo>
                  <a:cubicBezTo>
                    <a:pt x="201" y="1077"/>
                    <a:pt x="334" y="544"/>
                    <a:pt x="401" y="10"/>
                  </a:cubicBezTo>
                  <a:cubicBezTo>
                    <a:pt x="401" y="3"/>
                    <a:pt x="39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8761900" y="4140750"/>
              <a:ext cx="132600" cy="335975"/>
            </a:xfrm>
            <a:custGeom>
              <a:avLst/>
              <a:gdLst/>
              <a:ahLst/>
              <a:cxnLst/>
              <a:rect l="l" t="t" r="r" b="b"/>
              <a:pathLst>
                <a:path w="5304" h="13439" extrusionOk="0">
                  <a:moveTo>
                    <a:pt x="5293" y="0"/>
                  </a:moveTo>
                  <a:cubicBezTo>
                    <a:pt x="5288" y="0"/>
                    <a:pt x="5281" y="8"/>
                    <a:pt x="5270" y="29"/>
                  </a:cubicBezTo>
                  <a:cubicBezTo>
                    <a:pt x="4437" y="2531"/>
                    <a:pt x="3002" y="4766"/>
                    <a:pt x="1868" y="7167"/>
                  </a:cubicBezTo>
                  <a:cubicBezTo>
                    <a:pt x="1401" y="8201"/>
                    <a:pt x="1001" y="9236"/>
                    <a:pt x="667" y="10336"/>
                  </a:cubicBezTo>
                  <a:cubicBezTo>
                    <a:pt x="334" y="11304"/>
                    <a:pt x="0" y="12438"/>
                    <a:pt x="367" y="13439"/>
                  </a:cubicBezTo>
                  <a:cubicBezTo>
                    <a:pt x="367" y="13439"/>
                    <a:pt x="434" y="13338"/>
                    <a:pt x="400" y="13305"/>
                  </a:cubicBezTo>
                  <a:cubicBezTo>
                    <a:pt x="67" y="11871"/>
                    <a:pt x="634" y="10370"/>
                    <a:pt x="1134" y="9035"/>
                  </a:cubicBezTo>
                  <a:cubicBezTo>
                    <a:pt x="1534" y="7935"/>
                    <a:pt x="2068" y="6867"/>
                    <a:pt x="2602" y="5833"/>
                  </a:cubicBezTo>
                  <a:cubicBezTo>
                    <a:pt x="3603" y="3965"/>
                    <a:pt x="4637" y="2097"/>
                    <a:pt x="5304" y="62"/>
                  </a:cubicBezTo>
                  <a:cubicBezTo>
                    <a:pt x="5304" y="39"/>
                    <a:pt x="5304" y="0"/>
                    <a:pt x="5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8769400" y="4293225"/>
              <a:ext cx="63400" cy="189500"/>
            </a:xfrm>
            <a:custGeom>
              <a:avLst/>
              <a:gdLst/>
              <a:ahLst/>
              <a:cxnLst/>
              <a:rect l="l" t="t" r="r" b="b"/>
              <a:pathLst>
                <a:path w="2536" h="7580" extrusionOk="0">
                  <a:moveTo>
                    <a:pt x="2535" y="1"/>
                  </a:moveTo>
                  <a:cubicBezTo>
                    <a:pt x="1335" y="2303"/>
                    <a:pt x="0" y="4904"/>
                    <a:pt x="134" y="7573"/>
                  </a:cubicBezTo>
                  <a:cubicBezTo>
                    <a:pt x="134" y="7578"/>
                    <a:pt x="134" y="7580"/>
                    <a:pt x="135" y="7580"/>
                  </a:cubicBezTo>
                  <a:cubicBezTo>
                    <a:pt x="142" y="7580"/>
                    <a:pt x="167" y="7502"/>
                    <a:pt x="167" y="7473"/>
                  </a:cubicBezTo>
                  <a:cubicBezTo>
                    <a:pt x="234" y="4771"/>
                    <a:pt x="1335" y="2403"/>
                    <a:pt x="2535" y="34"/>
                  </a:cubicBezTo>
                  <a:cubicBezTo>
                    <a:pt x="2535" y="34"/>
                    <a:pt x="2535" y="1"/>
                    <a:pt x="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8774400" y="4339925"/>
              <a:ext cx="45875" cy="167650"/>
            </a:xfrm>
            <a:custGeom>
              <a:avLst/>
              <a:gdLst/>
              <a:ahLst/>
              <a:cxnLst/>
              <a:rect l="l" t="t" r="r" b="b"/>
              <a:pathLst>
                <a:path w="1835" h="6706" extrusionOk="0">
                  <a:moveTo>
                    <a:pt x="1835" y="1"/>
                  </a:moveTo>
                  <a:cubicBezTo>
                    <a:pt x="1235" y="1002"/>
                    <a:pt x="901" y="2236"/>
                    <a:pt x="567" y="3337"/>
                  </a:cubicBezTo>
                  <a:cubicBezTo>
                    <a:pt x="267" y="4404"/>
                    <a:pt x="0" y="5572"/>
                    <a:pt x="167" y="6706"/>
                  </a:cubicBezTo>
                  <a:cubicBezTo>
                    <a:pt x="167" y="6672"/>
                    <a:pt x="167" y="6639"/>
                    <a:pt x="167" y="6639"/>
                  </a:cubicBezTo>
                  <a:cubicBezTo>
                    <a:pt x="134" y="5472"/>
                    <a:pt x="301" y="4371"/>
                    <a:pt x="634" y="3270"/>
                  </a:cubicBezTo>
                  <a:cubicBezTo>
                    <a:pt x="934" y="2169"/>
                    <a:pt x="1301" y="1068"/>
                    <a:pt x="1835" y="68"/>
                  </a:cubicBezTo>
                  <a:cubicBezTo>
                    <a:pt x="1835" y="68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8789400" y="4368550"/>
              <a:ext cx="29700" cy="83050"/>
            </a:xfrm>
            <a:custGeom>
              <a:avLst/>
              <a:gdLst/>
              <a:ahLst/>
              <a:cxnLst/>
              <a:rect l="l" t="t" r="r" b="b"/>
              <a:pathLst>
                <a:path w="1188" h="3322" extrusionOk="0">
                  <a:moveTo>
                    <a:pt x="1182" y="1"/>
                  </a:moveTo>
                  <a:cubicBezTo>
                    <a:pt x="1181" y="1"/>
                    <a:pt x="1177" y="7"/>
                    <a:pt x="1168" y="23"/>
                  </a:cubicBezTo>
                  <a:cubicBezTo>
                    <a:pt x="735" y="1058"/>
                    <a:pt x="334" y="2158"/>
                    <a:pt x="1" y="3259"/>
                  </a:cubicBezTo>
                  <a:cubicBezTo>
                    <a:pt x="1" y="3282"/>
                    <a:pt x="1" y="3321"/>
                    <a:pt x="12" y="3321"/>
                  </a:cubicBezTo>
                  <a:cubicBezTo>
                    <a:pt x="17" y="3321"/>
                    <a:pt x="24" y="3313"/>
                    <a:pt x="34" y="3292"/>
                  </a:cubicBezTo>
                  <a:cubicBezTo>
                    <a:pt x="368" y="2192"/>
                    <a:pt x="735" y="1124"/>
                    <a:pt x="1168" y="57"/>
                  </a:cubicBezTo>
                  <a:cubicBezTo>
                    <a:pt x="1168" y="57"/>
                    <a:pt x="1187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8801075" y="4375225"/>
              <a:ext cx="22200" cy="61475"/>
            </a:xfrm>
            <a:custGeom>
              <a:avLst/>
              <a:gdLst/>
              <a:ahLst/>
              <a:cxnLst/>
              <a:rect l="l" t="t" r="r" b="b"/>
              <a:pathLst>
                <a:path w="888" h="2459" extrusionOk="0">
                  <a:moveTo>
                    <a:pt x="882" y="1"/>
                  </a:moveTo>
                  <a:cubicBezTo>
                    <a:pt x="880" y="1"/>
                    <a:pt x="876" y="7"/>
                    <a:pt x="868" y="23"/>
                  </a:cubicBezTo>
                  <a:cubicBezTo>
                    <a:pt x="535" y="824"/>
                    <a:pt x="234" y="1624"/>
                    <a:pt x="1" y="2458"/>
                  </a:cubicBezTo>
                  <a:cubicBezTo>
                    <a:pt x="268" y="1658"/>
                    <a:pt x="535" y="857"/>
                    <a:pt x="868" y="90"/>
                  </a:cubicBezTo>
                  <a:cubicBezTo>
                    <a:pt x="868" y="65"/>
                    <a:pt x="887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8809725" y="4385800"/>
              <a:ext cx="16400" cy="41950"/>
            </a:xfrm>
            <a:custGeom>
              <a:avLst/>
              <a:gdLst/>
              <a:ahLst/>
              <a:cxnLst/>
              <a:rect l="l" t="t" r="r" b="b"/>
              <a:pathLst>
                <a:path w="656" h="1678" extrusionOk="0">
                  <a:moveTo>
                    <a:pt x="656" y="1"/>
                  </a:moveTo>
                  <a:cubicBezTo>
                    <a:pt x="422" y="534"/>
                    <a:pt x="222" y="1068"/>
                    <a:pt x="22" y="1635"/>
                  </a:cubicBezTo>
                  <a:cubicBezTo>
                    <a:pt x="22" y="1635"/>
                    <a:pt x="0" y="1678"/>
                    <a:pt x="9" y="1678"/>
                  </a:cubicBezTo>
                  <a:cubicBezTo>
                    <a:pt x="11" y="1678"/>
                    <a:pt x="15" y="1675"/>
                    <a:pt x="22" y="1668"/>
                  </a:cubicBezTo>
                  <a:cubicBezTo>
                    <a:pt x="222" y="1135"/>
                    <a:pt x="422" y="601"/>
                    <a:pt x="656" y="67"/>
                  </a:cubicBezTo>
                  <a:cubicBezTo>
                    <a:pt x="656" y="67"/>
                    <a:pt x="656" y="26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8781900" y="4447625"/>
              <a:ext cx="11275" cy="60800"/>
            </a:xfrm>
            <a:custGeom>
              <a:avLst/>
              <a:gdLst/>
              <a:ahLst/>
              <a:cxnLst/>
              <a:rect l="l" t="t" r="r" b="b"/>
              <a:pathLst>
                <a:path w="451" h="2432" extrusionOk="0">
                  <a:moveTo>
                    <a:pt x="449" y="1"/>
                  </a:moveTo>
                  <a:cubicBezTo>
                    <a:pt x="448" y="1"/>
                    <a:pt x="445" y="9"/>
                    <a:pt x="434" y="29"/>
                  </a:cubicBezTo>
                  <a:cubicBezTo>
                    <a:pt x="134" y="763"/>
                    <a:pt x="1" y="1631"/>
                    <a:pt x="201" y="2431"/>
                  </a:cubicBezTo>
                  <a:cubicBezTo>
                    <a:pt x="201" y="2431"/>
                    <a:pt x="234" y="2364"/>
                    <a:pt x="201" y="2364"/>
                  </a:cubicBezTo>
                  <a:cubicBezTo>
                    <a:pt x="134" y="1530"/>
                    <a:pt x="167" y="830"/>
                    <a:pt x="434" y="63"/>
                  </a:cubicBezTo>
                  <a:cubicBezTo>
                    <a:pt x="434" y="40"/>
                    <a:pt x="450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8787750" y="4452725"/>
              <a:ext cx="11600" cy="69875"/>
            </a:xfrm>
            <a:custGeom>
              <a:avLst/>
              <a:gdLst/>
              <a:ahLst/>
              <a:cxnLst/>
              <a:rect l="l" t="t" r="r" b="b"/>
              <a:pathLst>
                <a:path w="464" h="2795" extrusionOk="0">
                  <a:moveTo>
                    <a:pt x="456" y="1"/>
                  </a:moveTo>
                  <a:lnTo>
                    <a:pt x="456" y="1"/>
                  </a:lnTo>
                  <a:cubicBezTo>
                    <a:pt x="452" y="1"/>
                    <a:pt x="444" y="16"/>
                    <a:pt x="434" y="59"/>
                  </a:cubicBezTo>
                  <a:cubicBezTo>
                    <a:pt x="134" y="926"/>
                    <a:pt x="0" y="1860"/>
                    <a:pt x="200" y="2794"/>
                  </a:cubicBezTo>
                  <a:cubicBezTo>
                    <a:pt x="200" y="2761"/>
                    <a:pt x="267" y="2694"/>
                    <a:pt x="267" y="2661"/>
                  </a:cubicBezTo>
                  <a:cubicBezTo>
                    <a:pt x="134" y="1793"/>
                    <a:pt x="134" y="960"/>
                    <a:pt x="434" y="92"/>
                  </a:cubicBezTo>
                  <a:cubicBezTo>
                    <a:pt x="456" y="70"/>
                    <a:pt x="464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8808600" y="4259050"/>
              <a:ext cx="10025" cy="27550"/>
            </a:xfrm>
            <a:custGeom>
              <a:avLst/>
              <a:gdLst/>
              <a:ahLst/>
              <a:cxnLst/>
              <a:rect l="l" t="t" r="r" b="b"/>
              <a:pathLst>
                <a:path w="401" h="1102" extrusionOk="0">
                  <a:moveTo>
                    <a:pt x="400" y="0"/>
                  </a:moveTo>
                  <a:cubicBezTo>
                    <a:pt x="267" y="367"/>
                    <a:pt x="133" y="734"/>
                    <a:pt x="0" y="1101"/>
                  </a:cubicBezTo>
                  <a:cubicBezTo>
                    <a:pt x="133" y="768"/>
                    <a:pt x="267" y="401"/>
                    <a:pt x="400" y="34"/>
                  </a:cubicBezTo>
                  <a:cubicBezTo>
                    <a:pt x="400" y="34"/>
                    <a:pt x="400" y="13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8811100" y="4252375"/>
              <a:ext cx="3350" cy="10025"/>
            </a:xfrm>
            <a:custGeom>
              <a:avLst/>
              <a:gdLst/>
              <a:ahLst/>
              <a:cxnLst/>
              <a:rect l="l" t="t" r="r" b="b"/>
              <a:pathLst>
                <a:path w="134" h="401" extrusionOk="0">
                  <a:moveTo>
                    <a:pt x="133" y="1"/>
                  </a:moveTo>
                  <a:cubicBezTo>
                    <a:pt x="100" y="134"/>
                    <a:pt x="33" y="267"/>
                    <a:pt x="0" y="401"/>
                  </a:cubicBezTo>
                  <a:cubicBezTo>
                    <a:pt x="67" y="301"/>
                    <a:pt x="100" y="134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8789400" y="4283225"/>
              <a:ext cx="14200" cy="35900"/>
            </a:xfrm>
            <a:custGeom>
              <a:avLst/>
              <a:gdLst/>
              <a:ahLst/>
              <a:cxnLst/>
              <a:rect l="l" t="t" r="r" b="b"/>
              <a:pathLst>
                <a:path w="568" h="1436" extrusionOk="0">
                  <a:moveTo>
                    <a:pt x="568" y="1"/>
                  </a:moveTo>
                  <a:cubicBezTo>
                    <a:pt x="368" y="468"/>
                    <a:pt x="201" y="935"/>
                    <a:pt x="1" y="1402"/>
                  </a:cubicBezTo>
                  <a:cubicBezTo>
                    <a:pt x="1" y="1402"/>
                    <a:pt x="1" y="1422"/>
                    <a:pt x="1" y="1435"/>
                  </a:cubicBezTo>
                  <a:cubicBezTo>
                    <a:pt x="201" y="968"/>
                    <a:pt x="368" y="501"/>
                    <a:pt x="568" y="34"/>
                  </a:cubicBezTo>
                  <a:cubicBezTo>
                    <a:pt x="568" y="22"/>
                    <a:pt x="568" y="10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8775225" y="4244450"/>
              <a:ext cx="35050" cy="90500"/>
            </a:xfrm>
            <a:custGeom>
              <a:avLst/>
              <a:gdLst/>
              <a:ahLst/>
              <a:cxnLst/>
              <a:rect l="l" t="t" r="r" b="b"/>
              <a:pathLst>
                <a:path w="1402" h="3620" extrusionOk="0">
                  <a:moveTo>
                    <a:pt x="1398" y="1"/>
                  </a:moveTo>
                  <a:cubicBezTo>
                    <a:pt x="1393" y="1"/>
                    <a:pt x="1385" y="17"/>
                    <a:pt x="1368" y="51"/>
                  </a:cubicBezTo>
                  <a:cubicBezTo>
                    <a:pt x="1001" y="1251"/>
                    <a:pt x="534" y="2419"/>
                    <a:pt x="34" y="3586"/>
                  </a:cubicBezTo>
                  <a:cubicBezTo>
                    <a:pt x="34" y="3586"/>
                    <a:pt x="1" y="3620"/>
                    <a:pt x="34" y="3620"/>
                  </a:cubicBezTo>
                  <a:cubicBezTo>
                    <a:pt x="568" y="2486"/>
                    <a:pt x="1035" y="1285"/>
                    <a:pt x="1402" y="51"/>
                  </a:cubicBezTo>
                  <a:cubicBezTo>
                    <a:pt x="1402" y="17"/>
                    <a:pt x="1402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8773575" y="4258475"/>
              <a:ext cx="24675" cy="62300"/>
            </a:xfrm>
            <a:custGeom>
              <a:avLst/>
              <a:gdLst/>
              <a:ahLst/>
              <a:cxnLst/>
              <a:rect l="l" t="t" r="r" b="b"/>
              <a:pathLst>
                <a:path w="987" h="2492" extrusionOk="0">
                  <a:moveTo>
                    <a:pt x="981" y="0"/>
                  </a:moveTo>
                  <a:cubicBezTo>
                    <a:pt x="980" y="0"/>
                    <a:pt x="976" y="7"/>
                    <a:pt x="967" y="23"/>
                  </a:cubicBezTo>
                  <a:cubicBezTo>
                    <a:pt x="634" y="824"/>
                    <a:pt x="300" y="1624"/>
                    <a:pt x="33" y="2458"/>
                  </a:cubicBezTo>
                  <a:cubicBezTo>
                    <a:pt x="33" y="2458"/>
                    <a:pt x="0" y="2492"/>
                    <a:pt x="33" y="2492"/>
                  </a:cubicBezTo>
                  <a:cubicBezTo>
                    <a:pt x="334" y="1658"/>
                    <a:pt x="634" y="857"/>
                    <a:pt x="967" y="57"/>
                  </a:cubicBezTo>
                  <a:cubicBezTo>
                    <a:pt x="967" y="57"/>
                    <a:pt x="986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8764800" y="4249875"/>
              <a:ext cx="31300" cy="81250"/>
            </a:xfrm>
            <a:custGeom>
              <a:avLst/>
              <a:gdLst/>
              <a:ahLst/>
              <a:cxnLst/>
              <a:rect l="l" t="t" r="r" b="b"/>
              <a:pathLst>
                <a:path w="1252" h="3250" extrusionOk="0">
                  <a:moveTo>
                    <a:pt x="1252" y="0"/>
                  </a:moveTo>
                  <a:cubicBezTo>
                    <a:pt x="709" y="958"/>
                    <a:pt x="289" y="2007"/>
                    <a:pt x="49" y="3089"/>
                  </a:cubicBezTo>
                  <a:lnTo>
                    <a:pt x="49" y="3089"/>
                  </a:lnTo>
                  <a:cubicBezTo>
                    <a:pt x="345" y="2031"/>
                    <a:pt x="736" y="1033"/>
                    <a:pt x="1252" y="67"/>
                  </a:cubicBezTo>
                  <a:cubicBezTo>
                    <a:pt x="1252" y="34"/>
                    <a:pt x="1252" y="0"/>
                    <a:pt x="1252" y="0"/>
                  </a:cubicBezTo>
                  <a:close/>
                  <a:moveTo>
                    <a:pt x="49" y="3089"/>
                  </a:moveTo>
                  <a:cubicBezTo>
                    <a:pt x="38" y="3127"/>
                    <a:pt x="28" y="3165"/>
                    <a:pt x="17" y="3203"/>
                  </a:cubicBezTo>
                  <a:cubicBezTo>
                    <a:pt x="17" y="3226"/>
                    <a:pt x="1" y="3250"/>
                    <a:pt x="3" y="3250"/>
                  </a:cubicBezTo>
                  <a:cubicBezTo>
                    <a:pt x="4" y="3250"/>
                    <a:pt x="8" y="3246"/>
                    <a:pt x="17" y="3236"/>
                  </a:cubicBezTo>
                  <a:cubicBezTo>
                    <a:pt x="28" y="3187"/>
                    <a:pt x="38" y="3138"/>
                    <a:pt x="49" y="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0"/>
            <p:cNvSpPr/>
            <p:nvPr/>
          </p:nvSpPr>
          <p:spPr>
            <a:xfrm>
              <a:off x="8752725" y="4248075"/>
              <a:ext cx="35700" cy="112125"/>
            </a:xfrm>
            <a:custGeom>
              <a:avLst/>
              <a:gdLst/>
              <a:ahLst/>
              <a:cxnLst/>
              <a:rect l="l" t="t" r="r" b="b"/>
              <a:pathLst>
                <a:path w="1428" h="4485" extrusionOk="0">
                  <a:moveTo>
                    <a:pt x="1410" y="0"/>
                  </a:moveTo>
                  <a:cubicBezTo>
                    <a:pt x="1408" y="0"/>
                    <a:pt x="1405" y="2"/>
                    <a:pt x="1401" y="6"/>
                  </a:cubicBezTo>
                  <a:cubicBezTo>
                    <a:pt x="701" y="1407"/>
                    <a:pt x="200" y="2941"/>
                    <a:pt x="0" y="4476"/>
                  </a:cubicBezTo>
                  <a:cubicBezTo>
                    <a:pt x="0" y="4482"/>
                    <a:pt x="1" y="4485"/>
                    <a:pt x="3" y="4485"/>
                  </a:cubicBezTo>
                  <a:cubicBezTo>
                    <a:pt x="12" y="4485"/>
                    <a:pt x="33" y="4436"/>
                    <a:pt x="33" y="4409"/>
                  </a:cubicBezTo>
                  <a:cubicBezTo>
                    <a:pt x="300" y="2908"/>
                    <a:pt x="701" y="1473"/>
                    <a:pt x="1401" y="106"/>
                  </a:cubicBezTo>
                  <a:cubicBezTo>
                    <a:pt x="1401" y="106"/>
                    <a:pt x="1427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0"/>
            <p:cNvSpPr/>
            <p:nvPr/>
          </p:nvSpPr>
          <p:spPr>
            <a:xfrm>
              <a:off x="8736025" y="4244625"/>
              <a:ext cx="43100" cy="167900"/>
            </a:xfrm>
            <a:custGeom>
              <a:avLst/>
              <a:gdLst/>
              <a:ahLst/>
              <a:cxnLst/>
              <a:rect l="l" t="t" r="r" b="b"/>
              <a:pathLst>
                <a:path w="1724" h="6716" extrusionOk="0">
                  <a:moveTo>
                    <a:pt x="1715" y="1"/>
                  </a:moveTo>
                  <a:cubicBezTo>
                    <a:pt x="1713" y="1"/>
                    <a:pt x="1709" y="4"/>
                    <a:pt x="1702" y="10"/>
                  </a:cubicBezTo>
                  <a:cubicBezTo>
                    <a:pt x="568" y="1945"/>
                    <a:pt x="1" y="4480"/>
                    <a:pt x="468" y="6715"/>
                  </a:cubicBezTo>
                  <a:cubicBezTo>
                    <a:pt x="468" y="6682"/>
                    <a:pt x="501" y="6648"/>
                    <a:pt x="501" y="6648"/>
                  </a:cubicBezTo>
                  <a:cubicBezTo>
                    <a:pt x="234" y="4313"/>
                    <a:pt x="535" y="2112"/>
                    <a:pt x="1702" y="44"/>
                  </a:cubicBezTo>
                  <a:cubicBezTo>
                    <a:pt x="1702" y="44"/>
                    <a:pt x="1723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0"/>
            <p:cNvSpPr/>
            <p:nvPr/>
          </p:nvSpPr>
          <p:spPr>
            <a:xfrm>
              <a:off x="8747700" y="4358125"/>
              <a:ext cx="8375" cy="81075"/>
            </a:xfrm>
            <a:custGeom>
              <a:avLst/>
              <a:gdLst/>
              <a:ahLst/>
              <a:cxnLst/>
              <a:rect l="l" t="t" r="r" b="b"/>
              <a:pathLst>
                <a:path w="335" h="3243" extrusionOk="0">
                  <a:moveTo>
                    <a:pt x="299" y="0"/>
                  </a:moveTo>
                  <a:cubicBezTo>
                    <a:pt x="292" y="0"/>
                    <a:pt x="268" y="74"/>
                    <a:pt x="268" y="74"/>
                  </a:cubicBezTo>
                  <a:cubicBezTo>
                    <a:pt x="101" y="1074"/>
                    <a:pt x="1" y="2242"/>
                    <a:pt x="301" y="3242"/>
                  </a:cubicBezTo>
                  <a:cubicBezTo>
                    <a:pt x="301" y="3242"/>
                    <a:pt x="335" y="3176"/>
                    <a:pt x="335" y="3176"/>
                  </a:cubicBezTo>
                  <a:cubicBezTo>
                    <a:pt x="234" y="2108"/>
                    <a:pt x="134" y="1108"/>
                    <a:pt x="301" y="7"/>
                  </a:cubicBezTo>
                  <a:cubicBezTo>
                    <a:pt x="301" y="2"/>
                    <a:pt x="300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0"/>
            <p:cNvSpPr/>
            <p:nvPr/>
          </p:nvSpPr>
          <p:spPr>
            <a:xfrm>
              <a:off x="8756050" y="4351350"/>
              <a:ext cx="11225" cy="78675"/>
            </a:xfrm>
            <a:custGeom>
              <a:avLst/>
              <a:gdLst/>
              <a:ahLst/>
              <a:cxnLst/>
              <a:rect l="l" t="t" r="r" b="b"/>
              <a:pathLst>
                <a:path w="449" h="3147" extrusionOk="0">
                  <a:moveTo>
                    <a:pt x="448" y="1"/>
                  </a:moveTo>
                  <a:lnTo>
                    <a:pt x="448" y="1"/>
                  </a:lnTo>
                  <a:cubicBezTo>
                    <a:pt x="446" y="1"/>
                    <a:pt x="424" y="55"/>
                    <a:pt x="401" y="78"/>
                  </a:cubicBezTo>
                  <a:cubicBezTo>
                    <a:pt x="134" y="1078"/>
                    <a:pt x="1" y="2146"/>
                    <a:pt x="101" y="3147"/>
                  </a:cubicBezTo>
                  <a:cubicBezTo>
                    <a:pt x="101" y="3147"/>
                    <a:pt x="134" y="3080"/>
                    <a:pt x="134" y="3046"/>
                  </a:cubicBezTo>
                  <a:cubicBezTo>
                    <a:pt x="134" y="2046"/>
                    <a:pt x="167" y="1045"/>
                    <a:pt x="434" y="44"/>
                  </a:cubicBezTo>
                  <a:cubicBezTo>
                    <a:pt x="445" y="13"/>
                    <a:pt x="449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0"/>
            <p:cNvSpPr/>
            <p:nvPr/>
          </p:nvSpPr>
          <p:spPr>
            <a:xfrm>
              <a:off x="8773575" y="4341250"/>
              <a:ext cx="3775" cy="14550"/>
            </a:xfrm>
            <a:custGeom>
              <a:avLst/>
              <a:gdLst/>
              <a:ahLst/>
              <a:cxnLst/>
              <a:rect l="l" t="t" r="r" b="b"/>
              <a:pathLst>
                <a:path w="151" h="582" extrusionOk="0">
                  <a:moveTo>
                    <a:pt x="148" y="1"/>
                  </a:moveTo>
                  <a:cubicBezTo>
                    <a:pt x="147" y="1"/>
                    <a:pt x="143" y="5"/>
                    <a:pt x="133" y="15"/>
                  </a:cubicBezTo>
                  <a:cubicBezTo>
                    <a:pt x="125" y="65"/>
                    <a:pt x="117" y="113"/>
                    <a:pt x="108" y="161"/>
                  </a:cubicBezTo>
                  <a:lnTo>
                    <a:pt x="108" y="161"/>
                  </a:lnTo>
                  <a:cubicBezTo>
                    <a:pt x="117" y="122"/>
                    <a:pt x="126" y="84"/>
                    <a:pt x="133" y="48"/>
                  </a:cubicBezTo>
                  <a:cubicBezTo>
                    <a:pt x="133" y="24"/>
                    <a:pt x="150" y="1"/>
                    <a:pt x="148" y="1"/>
                  </a:cubicBezTo>
                  <a:close/>
                  <a:moveTo>
                    <a:pt x="108" y="161"/>
                  </a:moveTo>
                  <a:cubicBezTo>
                    <a:pt x="73" y="300"/>
                    <a:pt x="26" y="451"/>
                    <a:pt x="0" y="582"/>
                  </a:cubicBezTo>
                  <a:cubicBezTo>
                    <a:pt x="50" y="432"/>
                    <a:pt x="81" y="301"/>
                    <a:pt x="108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8450825" y="4153975"/>
              <a:ext cx="63400" cy="56725"/>
            </a:xfrm>
            <a:custGeom>
              <a:avLst/>
              <a:gdLst/>
              <a:ahLst/>
              <a:cxnLst/>
              <a:rect l="l" t="t" r="r" b="b"/>
              <a:pathLst>
                <a:path w="2536" h="2269" extrusionOk="0">
                  <a:moveTo>
                    <a:pt x="34" y="0"/>
                  </a:moveTo>
                  <a:cubicBezTo>
                    <a:pt x="34" y="0"/>
                    <a:pt x="1" y="67"/>
                    <a:pt x="1" y="67"/>
                  </a:cubicBezTo>
                  <a:cubicBezTo>
                    <a:pt x="1102" y="501"/>
                    <a:pt x="1935" y="1268"/>
                    <a:pt x="2503" y="2269"/>
                  </a:cubicBezTo>
                  <a:cubicBezTo>
                    <a:pt x="2503" y="2269"/>
                    <a:pt x="2536" y="2235"/>
                    <a:pt x="2536" y="2202"/>
                  </a:cubicBezTo>
                  <a:cubicBezTo>
                    <a:pt x="2069" y="1168"/>
                    <a:pt x="1135" y="3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8475025" y="4200675"/>
              <a:ext cx="57550" cy="30875"/>
            </a:xfrm>
            <a:custGeom>
              <a:avLst/>
              <a:gdLst/>
              <a:ahLst/>
              <a:cxnLst/>
              <a:rect l="l" t="t" r="r" b="b"/>
              <a:pathLst>
                <a:path w="2302" h="1235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67"/>
                    <a:pt x="867" y="234"/>
                    <a:pt x="1234" y="467"/>
                  </a:cubicBezTo>
                  <a:cubicBezTo>
                    <a:pt x="1601" y="701"/>
                    <a:pt x="1901" y="1001"/>
                    <a:pt x="2268" y="1235"/>
                  </a:cubicBezTo>
                  <a:cubicBezTo>
                    <a:pt x="2268" y="1235"/>
                    <a:pt x="2302" y="1201"/>
                    <a:pt x="2268" y="1201"/>
                  </a:cubicBezTo>
                  <a:cubicBezTo>
                    <a:pt x="1968" y="934"/>
                    <a:pt x="1601" y="601"/>
                    <a:pt x="1234" y="367"/>
                  </a:cubicBezTo>
                  <a:cubicBezTo>
                    <a:pt x="867" y="167"/>
                    <a:pt x="400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8485850" y="4236525"/>
              <a:ext cx="72575" cy="33375"/>
            </a:xfrm>
            <a:custGeom>
              <a:avLst/>
              <a:gdLst/>
              <a:ahLst/>
              <a:cxnLst/>
              <a:rect l="l" t="t" r="r" b="b"/>
              <a:pathLst>
                <a:path w="2903" h="1335" extrusionOk="0">
                  <a:moveTo>
                    <a:pt x="34" y="1"/>
                  </a:moveTo>
                  <a:cubicBezTo>
                    <a:pt x="34" y="1"/>
                    <a:pt x="1" y="67"/>
                    <a:pt x="34" y="67"/>
                  </a:cubicBezTo>
                  <a:cubicBezTo>
                    <a:pt x="968" y="568"/>
                    <a:pt x="2136" y="568"/>
                    <a:pt x="2903" y="1335"/>
                  </a:cubicBezTo>
                  <a:cubicBezTo>
                    <a:pt x="2269" y="401"/>
                    <a:pt x="1001" y="4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8505875" y="4253200"/>
              <a:ext cx="80075" cy="70925"/>
            </a:xfrm>
            <a:custGeom>
              <a:avLst/>
              <a:gdLst/>
              <a:ahLst/>
              <a:cxnLst/>
              <a:rect l="l" t="t" r="r" b="b"/>
              <a:pathLst>
                <a:path w="3203" h="2837" extrusionOk="0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467" y="635"/>
                    <a:pt x="1068" y="1102"/>
                    <a:pt x="1702" y="1469"/>
                  </a:cubicBezTo>
                  <a:cubicBezTo>
                    <a:pt x="2302" y="1835"/>
                    <a:pt x="2902" y="2136"/>
                    <a:pt x="3169" y="2836"/>
                  </a:cubicBezTo>
                  <a:cubicBezTo>
                    <a:pt x="3169" y="2836"/>
                    <a:pt x="3203" y="2769"/>
                    <a:pt x="3203" y="2769"/>
                  </a:cubicBezTo>
                  <a:cubicBezTo>
                    <a:pt x="3002" y="2102"/>
                    <a:pt x="2435" y="1735"/>
                    <a:pt x="1868" y="1402"/>
                  </a:cubicBezTo>
                  <a:cubicBezTo>
                    <a:pt x="1201" y="1002"/>
                    <a:pt x="634" y="5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8532550" y="4292400"/>
              <a:ext cx="80100" cy="76750"/>
            </a:xfrm>
            <a:custGeom>
              <a:avLst/>
              <a:gdLst/>
              <a:ahLst/>
              <a:cxnLst/>
              <a:rect l="l" t="t" r="r" b="b"/>
              <a:pathLst>
                <a:path w="3204" h="3070" extrusionOk="0">
                  <a:moveTo>
                    <a:pt x="1" y="1"/>
                  </a:moveTo>
                  <a:cubicBezTo>
                    <a:pt x="5" y="6"/>
                    <a:pt x="9" y="12"/>
                    <a:pt x="13" y="17"/>
                  </a:cubicBezTo>
                  <a:lnTo>
                    <a:pt x="13" y="17"/>
                  </a:lnTo>
                  <a:cubicBezTo>
                    <a:pt x="17" y="9"/>
                    <a:pt x="17" y="1"/>
                    <a:pt x="1" y="1"/>
                  </a:cubicBezTo>
                  <a:close/>
                  <a:moveTo>
                    <a:pt x="13" y="17"/>
                  </a:moveTo>
                  <a:lnTo>
                    <a:pt x="13" y="17"/>
                  </a:lnTo>
                  <a:cubicBezTo>
                    <a:pt x="9" y="25"/>
                    <a:pt x="1" y="34"/>
                    <a:pt x="1" y="34"/>
                  </a:cubicBezTo>
                  <a:cubicBezTo>
                    <a:pt x="835" y="1302"/>
                    <a:pt x="2402" y="1702"/>
                    <a:pt x="3136" y="3069"/>
                  </a:cubicBezTo>
                  <a:cubicBezTo>
                    <a:pt x="3170" y="3069"/>
                    <a:pt x="3203" y="2969"/>
                    <a:pt x="3203" y="2936"/>
                  </a:cubicBezTo>
                  <a:cubicBezTo>
                    <a:pt x="2672" y="1509"/>
                    <a:pt x="885" y="1138"/>
                    <a:pt x="13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0"/>
            <p:cNvSpPr/>
            <p:nvPr/>
          </p:nvSpPr>
          <p:spPr>
            <a:xfrm>
              <a:off x="8553400" y="4238200"/>
              <a:ext cx="41725" cy="70075"/>
            </a:xfrm>
            <a:custGeom>
              <a:avLst/>
              <a:gdLst/>
              <a:ahLst/>
              <a:cxnLst/>
              <a:rect l="l" t="t" r="r" b="b"/>
              <a:pathLst>
                <a:path w="1669" h="2803" extrusionOk="0">
                  <a:moveTo>
                    <a:pt x="1" y="0"/>
                  </a:moveTo>
                  <a:lnTo>
                    <a:pt x="1" y="0"/>
                  </a:lnTo>
                  <a:cubicBezTo>
                    <a:pt x="735" y="834"/>
                    <a:pt x="1302" y="1768"/>
                    <a:pt x="1669" y="2802"/>
                  </a:cubicBezTo>
                  <a:cubicBezTo>
                    <a:pt x="1669" y="2802"/>
                    <a:pt x="1669" y="2769"/>
                    <a:pt x="1669" y="2769"/>
                  </a:cubicBezTo>
                  <a:cubicBezTo>
                    <a:pt x="1302" y="1735"/>
                    <a:pt x="735" y="8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0"/>
            <p:cNvSpPr/>
            <p:nvPr/>
          </p:nvSpPr>
          <p:spPr>
            <a:xfrm>
              <a:off x="8537550" y="4223175"/>
              <a:ext cx="40075" cy="57575"/>
            </a:xfrm>
            <a:custGeom>
              <a:avLst/>
              <a:gdLst/>
              <a:ahLst/>
              <a:cxnLst/>
              <a:rect l="l" t="t" r="r" b="b"/>
              <a:pathLst>
                <a:path w="1603" h="2303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635" y="735"/>
                    <a:pt x="1135" y="1502"/>
                    <a:pt x="1569" y="2303"/>
                  </a:cubicBezTo>
                  <a:cubicBezTo>
                    <a:pt x="1569" y="2303"/>
                    <a:pt x="1602" y="2269"/>
                    <a:pt x="1602" y="2236"/>
                  </a:cubicBezTo>
                  <a:cubicBezTo>
                    <a:pt x="1235" y="1402"/>
                    <a:pt x="701" y="6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0"/>
            <p:cNvSpPr/>
            <p:nvPr/>
          </p:nvSpPr>
          <p:spPr>
            <a:xfrm>
              <a:off x="8552575" y="4214025"/>
              <a:ext cx="60900" cy="112600"/>
            </a:xfrm>
            <a:custGeom>
              <a:avLst/>
              <a:gdLst/>
              <a:ahLst/>
              <a:cxnLst/>
              <a:rect l="l" t="t" r="r" b="b"/>
              <a:pathLst>
                <a:path w="2436" h="4504" extrusionOk="0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1001" y="1434"/>
                    <a:pt x="1735" y="2935"/>
                    <a:pt x="2402" y="4503"/>
                  </a:cubicBezTo>
                  <a:cubicBezTo>
                    <a:pt x="2402" y="4503"/>
                    <a:pt x="2435" y="4437"/>
                    <a:pt x="2435" y="4437"/>
                  </a:cubicBezTo>
                  <a:cubicBezTo>
                    <a:pt x="1868" y="2835"/>
                    <a:pt x="1001" y="1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0"/>
            <p:cNvSpPr/>
            <p:nvPr/>
          </p:nvSpPr>
          <p:spPr>
            <a:xfrm>
              <a:off x="8596775" y="4271550"/>
              <a:ext cx="26700" cy="56725"/>
            </a:xfrm>
            <a:custGeom>
              <a:avLst/>
              <a:gdLst/>
              <a:ahLst/>
              <a:cxnLst/>
              <a:rect l="l" t="t" r="r" b="b"/>
              <a:pathLst>
                <a:path w="1068" h="2269" extrusionOk="0">
                  <a:moveTo>
                    <a:pt x="0" y="1"/>
                  </a:moveTo>
                  <a:cubicBezTo>
                    <a:pt x="0" y="1"/>
                    <a:pt x="0" y="34"/>
                    <a:pt x="0" y="67"/>
                  </a:cubicBezTo>
                  <a:cubicBezTo>
                    <a:pt x="401" y="801"/>
                    <a:pt x="701" y="1535"/>
                    <a:pt x="1034" y="2269"/>
                  </a:cubicBezTo>
                  <a:cubicBezTo>
                    <a:pt x="1034" y="2269"/>
                    <a:pt x="1068" y="2269"/>
                    <a:pt x="1034" y="2236"/>
                  </a:cubicBezTo>
                  <a:cubicBezTo>
                    <a:pt x="801" y="1468"/>
                    <a:pt x="401" y="7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0"/>
            <p:cNvSpPr/>
            <p:nvPr/>
          </p:nvSpPr>
          <p:spPr>
            <a:xfrm>
              <a:off x="8601775" y="4268225"/>
              <a:ext cx="28375" cy="56725"/>
            </a:xfrm>
            <a:custGeom>
              <a:avLst/>
              <a:gdLst/>
              <a:ahLst/>
              <a:cxnLst/>
              <a:rect l="l" t="t" r="r" b="b"/>
              <a:pathLst>
                <a:path w="1135" h="2269" extrusionOk="0">
                  <a:moveTo>
                    <a:pt x="34" y="0"/>
                  </a:moveTo>
                  <a:cubicBezTo>
                    <a:pt x="34" y="0"/>
                    <a:pt x="0" y="100"/>
                    <a:pt x="0" y="134"/>
                  </a:cubicBezTo>
                  <a:cubicBezTo>
                    <a:pt x="434" y="834"/>
                    <a:pt x="734" y="1535"/>
                    <a:pt x="1135" y="2269"/>
                  </a:cubicBezTo>
                  <a:cubicBezTo>
                    <a:pt x="1135" y="2269"/>
                    <a:pt x="1135" y="2235"/>
                    <a:pt x="1135" y="2235"/>
                  </a:cubicBezTo>
                  <a:cubicBezTo>
                    <a:pt x="868" y="1468"/>
                    <a:pt x="467" y="7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0"/>
            <p:cNvSpPr/>
            <p:nvPr/>
          </p:nvSpPr>
          <p:spPr>
            <a:xfrm>
              <a:off x="8616775" y="4280725"/>
              <a:ext cx="20050" cy="39225"/>
            </a:xfrm>
            <a:custGeom>
              <a:avLst/>
              <a:gdLst/>
              <a:ahLst/>
              <a:cxnLst/>
              <a:rect l="l" t="t" r="r" b="b"/>
              <a:pathLst>
                <a:path w="802" h="1569" extrusionOk="0">
                  <a:moveTo>
                    <a:pt x="34" y="1"/>
                  </a:moveTo>
                  <a:cubicBezTo>
                    <a:pt x="34" y="1"/>
                    <a:pt x="1" y="67"/>
                    <a:pt x="1" y="101"/>
                  </a:cubicBezTo>
                  <a:cubicBezTo>
                    <a:pt x="301" y="568"/>
                    <a:pt x="535" y="1068"/>
                    <a:pt x="801" y="1568"/>
                  </a:cubicBezTo>
                  <a:cubicBezTo>
                    <a:pt x="801" y="1568"/>
                    <a:pt x="801" y="1535"/>
                    <a:pt x="801" y="1535"/>
                  </a:cubicBezTo>
                  <a:cubicBezTo>
                    <a:pt x="601" y="1001"/>
                    <a:pt x="334" y="5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0"/>
            <p:cNvSpPr/>
            <p:nvPr/>
          </p:nvSpPr>
          <p:spPr>
            <a:xfrm>
              <a:off x="8596775" y="4235700"/>
              <a:ext cx="45875" cy="83425"/>
            </a:xfrm>
            <a:custGeom>
              <a:avLst/>
              <a:gdLst/>
              <a:ahLst/>
              <a:cxnLst/>
              <a:rect l="l" t="t" r="r" b="b"/>
              <a:pathLst>
                <a:path w="1835" h="3337" extrusionOk="0">
                  <a:moveTo>
                    <a:pt x="34" y="0"/>
                  </a:moveTo>
                  <a:cubicBezTo>
                    <a:pt x="34" y="0"/>
                    <a:pt x="0" y="34"/>
                    <a:pt x="34" y="34"/>
                  </a:cubicBezTo>
                  <a:cubicBezTo>
                    <a:pt x="734" y="1068"/>
                    <a:pt x="1335" y="2169"/>
                    <a:pt x="1835" y="3336"/>
                  </a:cubicBezTo>
                  <a:lnTo>
                    <a:pt x="1835" y="3303"/>
                  </a:lnTo>
                  <a:cubicBezTo>
                    <a:pt x="1401" y="2102"/>
                    <a:pt x="801" y="10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0"/>
            <p:cNvSpPr/>
            <p:nvPr/>
          </p:nvSpPr>
          <p:spPr>
            <a:xfrm>
              <a:off x="8618450" y="42573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34" y="1"/>
                  </a:moveTo>
                  <a:cubicBezTo>
                    <a:pt x="34" y="1"/>
                    <a:pt x="1" y="67"/>
                    <a:pt x="1" y="101"/>
                  </a:cubicBezTo>
                  <a:cubicBezTo>
                    <a:pt x="401" y="668"/>
                    <a:pt x="701" y="1302"/>
                    <a:pt x="1001" y="1935"/>
                  </a:cubicBezTo>
                  <a:cubicBezTo>
                    <a:pt x="1001" y="1935"/>
                    <a:pt x="1001" y="1902"/>
                    <a:pt x="1001" y="1869"/>
                  </a:cubicBezTo>
                  <a:cubicBezTo>
                    <a:pt x="768" y="1201"/>
                    <a:pt x="434" y="5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0"/>
            <p:cNvSpPr/>
            <p:nvPr/>
          </p:nvSpPr>
          <p:spPr>
            <a:xfrm>
              <a:off x="8378275" y="4010525"/>
              <a:ext cx="53400" cy="129300"/>
            </a:xfrm>
            <a:custGeom>
              <a:avLst/>
              <a:gdLst/>
              <a:ahLst/>
              <a:cxnLst/>
              <a:rect l="l" t="t" r="r" b="b"/>
              <a:pathLst>
                <a:path w="2136" h="5172" extrusionOk="0">
                  <a:moveTo>
                    <a:pt x="34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8" y="935"/>
                    <a:pt x="568" y="1836"/>
                    <a:pt x="935" y="2669"/>
                  </a:cubicBezTo>
                  <a:cubicBezTo>
                    <a:pt x="1268" y="3537"/>
                    <a:pt x="1635" y="4404"/>
                    <a:pt x="2102" y="5171"/>
                  </a:cubicBezTo>
                  <a:cubicBezTo>
                    <a:pt x="2102" y="5171"/>
                    <a:pt x="2136" y="5105"/>
                    <a:pt x="2136" y="5105"/>
                  </a:cubicBezTo>
                  <a:cubicBezTo>
                    <a:pt x="1735" y="4271"/>
                    <a:pt x="1302" y="3437"/>
                    <a:pt x="935" y="2569"/>
                  </a:cubicBezTo>
                  <a:cubicBezTo>
                    <a:pt x="601" y="1735"/>
                    <a:pt x="301" y="8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0"/>
            <p:cNvSpPr/>
            <p:nvPr/>
          </p:nvSpPr>
          <p:spPr>
            <a:xfrm>
              <a:off x="8405800" y="4058900"/>
              <a:ext cx="35875" cy="77575"/>
            </a:xfrm>
            <a:custGeom>
              <a:avLst/>
              <a:gdLst/>
              <a:ahLst/>
              <a:cxnLst/>
              <a:rect l="l" t="t" r="r" b="b"/>
              <a:pathLst>
                <a:path w="1435" h="3103" extrusionOk="0">
                  <a:moveTo>
                    <a:pt x="67" y="1"/>
                  </a:moveTo>
                  <a:cubicBezTo>
                    <a:pt x="67" y="1"/>
                    <a:pt x="0" y="67"/>
                    <a:pt x="34" y="101"/>
                  </a:cubicBezTo>
                  <a:cubicBezTo>
                    <a:pt x="401" y="1135"/>
                    <a:pt x="834" y="2169"/>
                    <a:pt x="1401" y="3103"/>
                  </a:cubicBezTo>
                  <a:cubicBezTo>
                    <a:pt x="1401" y="3103"/>
                    <a:pt x="1435" y="3069"/>
                    <a:pt x="1401" y="3036"/>
                  </a:cubicBezTo>
                  <a:cubicBezTo>
                    <a:pt x="934" y="2035"/>
                    <a:pt x="434" y="10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0"/>
            <p:cNvSpPr/>
            <p:nvPr/>
          </p:nvSpPr>
          <p:spPr>
            <a:xfrm>
              <a:off x="8423300" y="4082250"/>
              <a:ext cx="23375" cy="45900"/>
            </a:xfrm>
            <a:custGeom>
              <a:avLst/>
              <a:gdLst/>
              <a:ahLst/>
              <a:cxnLst/>
              <a:rect l="l" t="t" r="r" b="b"/>
              <a:pathLst>
                <a:path w="935" h="1836" extrusionOk="0">
                  <a:moveTo>
                    <a:pt x="34" y="1"/>
                  </a:moveTo>
                  <a:cubicBezTo>
                    <a:pt x="34" y="1"/>
                    <a:pt x="1" y="67"/>
                    <a:pt x="1" y="101"/>
                  </a:cubicBezTo>
                  <a:cubicBezTo>
                    <a:pt x="268" y="668"/>
                    <a:pt x="535" y="1335"/>
                    <a:pt x="902" y="1835"/>
                  </a:cubicBezTo>
                  <a:cubicBezTo>
                    <a:pt x="902" y="1835"/>
                    <a:pt x="935" y="1802"/>
                    <a:pt x="935" y="1802"/>
                  </a:cubicBezTo>
                  <a:cubicBezTo>
                    <a:pt x="668" y="1168"/>
                    <a:pt x="301" y="6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0"/>
            <p:cNvSpPr/>
            <p:nvPr/>
          </p:nvSpPr>
          <p:spPr>
            <a:xfrm>
              <a:off x="8438325" y="4095600"/>
              <a:ext cx="22550" cy="37550"/>
            </a:xfrm>
            <a:custGeom>
              <a:avLst/>
              <a:gdLst/>
              <a:ahLst/>
              <a:cxnLst/>
              <a:rect l="l" t="t" r="r" b="b"/>
              <a:pathLst>
                <a:path w="902" h="1502" extrusionOk="0">
                  <a:moveTo>
                    <a:pt x="67" y="0"/>
                  </a:moveTo>
                  <a:cubicBezTo>
                    <a:pt x="67" y="0"/>
                    <a:pt x="0" y="34"/>
                    <a:pt x="34" y="67"/>
                  </a:cubicBezTo>
                  <a:cubicBezTo>
                    <a:pt x="167" y="334"/>
                    <a:pt x="301" y="601"/>
                    <a:pt x="467" y="868"/>
                  </a:cubicBezTo>
                  <a:cubicBezTo>
                    <a:pt x="601" y="1068"/>
                    <a:pt x="701" y="1335"/>
                    <a:pt x="901" y="1501"/>
                  </a:cubicBezTo>
                  <a:cubicBezTo>
                    <a:pt x="901" y="1501"/>
                    <a:pt x="901" y="1468"/>
                    <a:pt x="901" y="1468"/>
                  </a:cubicBezTo>
                  <a:cubicBezTo>
                    <a:pt x="801" y="1201"/>
                    <a:pt x="601" y="968"/>
                    <a:pt x="467" y="734"/>
                  </a:cubicBezTo>
                  <a:cubicBezTo>
                    <a:pt x="301" y="501"/>
                    <a:pt x="167" y="2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0"/>
            <p:cNvSpPr/>
            <p:nvPr/>
          </p:nvSpPr>
          <p:spPr>
            <a:xfrm>
              <a:off x="8423300" y="4048900"/>
              <a:ext cx="42575" cy="75900"/>
            </a:xfrm>
            <a:custGeom>
              <a:avLst/>
              <a:gdLst/>
              <a:ahLst/>
              <a:cxnLst/>
              <a:rect l="l" t="t" r="r" b="b"/>
              <a:pathLst>
                <a:path w="1703" h="3036" extrusionOk="0">
                  <a:moveTo>
                    <a:pt x="34" y="0"/>
                  </a:moveTo>
                  <a:cubicBezTo>
                    <a:pt x="34" y="0"/>
                    <a:pt x="1" y="67"/>
                    <a:pt x="1" y="100"/>
                  </a:cubicBezTo>
                  <a:cubicBezTo>
                    <a:pt x="301" y="667"/>
                    <a:pt x="568" y="1235"/>
                    <a:pt x="868" y="1802"/>
                  </a:cubicBezTo>
                  <a:cubicBezTo>
                    <a:pt x="1102" y="2202"/>
                    <a:pt x="1302" y="2702"/>
                    <a:pt x="1702" y="3036"/>
                  </a:cubicBezTo>
                  <a:cubicBezTo>
                    <a:pt x="1702" y="3036"/>
                    <a:pt x="1702" y="3002"/>
                    <a:pt x="1702" y="3002"/>
                  </a:cubicBezTo>
                  <a:cubicBezTo>
                    <a:pt x="1302" y="2602"/>
                    <a:pt x="1068" y="2068"/>
                    <a:pt x="802" y="1568"/>
                  </a:cubicBezTo>
                  <a:cubicBezTo>
                    <a:pt x="535" y="1034"/>
                    <a:pt x="301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0"/>
            <p:cNvSpPr/>
            <p:nvPr/>
          </p:nvSpPr>
          <p:spPr>
            <a:xfrm>
              <a:off x="8444150" y="4077250"/>
              <a:ext cx="30900" cy="46725"/>
            </a:xfrm>
            <a:custGeom>
              <a:avLst/>
              <a:gdLst/>
              <a:ahLst/>
              <a:cxnLst/>
              <a:rect l="l" t="t" r="r" b="b"/>
              <a:pathLst>
                <a:path w="1236" h="1869" extrusionOk="0">
                  <a:moveTo>
                    <a:pt x="34" y="0"/>
                  </a:moveTo>
                  <a:cubicBezTo>
                    <a:pt x="34" y="0"/>
                    <a:pt x="1" y="34"/>
                    <a:pt x="1" y="67"/>
                  </a:cubicBezTo>
                  <a:cubicBezTo>
                    <a:pt x="334" y="701"/>
                    <a:pt x="735" y="1335"/>
                    <a:pt x="1202" y="1868"/>
                  </a:cubicBezTo>
                  <a:cubicBezTo>
                    <a:pt x="1202" y="1868"/>
                    <a:pt x="1235" y="1835"/>
                    <a:pt x="1202" y="1835"/>
                  </a:cubicBezTo>
                  <a:cubicBezTo>
                    <a:pt x="768" y="1235"/>
                    <a:pt x="368" y="6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0"/>
            <p:cNvSpPr/>
            <p:nvPr/>
          </p:nvSpPr>
          <p:spPr>
            <a:xfrm>
              <a:off x="8470000" y="410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0"/>
            <p:cNvSpPr/>
            <p:nvPr/>
          </p:nvSpPr>
          <p:spPr>
            <a:xfrm>
              <a:off x="8366600" y="4196500"/>
              <a:ext cx="100925" cy="174325"/>
            </a:xfrm>
            <a:custGeom>
              <a:avLst/>
              <a:gdLst/>
              <a:ahLst/>
              <a:cxnLst/>
              <a:rect l="l" t="t" r="r" b="b"/>
              <a:pathLst>
                <a:path w="4037" h="6973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769" y="2035"/>
                    <a:pt x="3136" y="4437"/>
                    <a:pt x="3970" y="6972"/>
                  </a:cubicBezTo>
                  <a:cubicBezTo>
                    <a:pt x="3970" y="6972"/>
                    <a:pt x="4037" y="6905"/>
                    <a:pt x="4004" y="6872"/>
                  </a:cubicBezTo>
                  <a:cubicBezTo>
                    <a:pt x="3203" y="4304"/>
                    <a:pt x="1835" y="200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0"/>
            <p:cNvSpPr/>
            <p:nvPr/>
          </p:nvSpPr>
          <p:spPr>
            <a:xfrm>
              <a:off x="8382450" y="4188150"/>
              <a:ext cx="41725" cy="47575"/>
            </a:xfrm>
            <a:custGeom>
              <a:avLst/>
              <a:gdLst/>
              <a:ahLst/>
              <a:cxnLst/>
              <a:rect l="l" t="t" r="r" b="b"/>
              <a:pathLst>
                <a:path w="1669" h="1903" extrusionOk="0">
                  <a:moveTo>
                    <a:pt x="0" y="1"/>
                  </a:moveTo>
                  <a:cubicBezTo>
                    <a:pt x="668" y="568"/>
                    <a:pt x="1135" y="1235"/>
                    <a:pt x="1635" y="1902"/>
                  </a:cubicBezTo>
                  <a:cubicBezTo>
                    <a:pt x="1635" y="1902"/>
                    <a:pt x="1668" y="1869"/>
                    <a:pt x="1635" y="1836"/>
                  </a:cubicBezTo>
                  <a:cubicBezTo>
                    <a:pt x="1268" y="1135"/>
                    <a:pt x="668" y="5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0"/>
            <p:cNvSpPr/>
            <p:nvPr/>
          </p:nvSpPr>
          <p:spPr>
            <a:xfrm>
              <a:off x="8904500" y="4214025"/>
              <a:ext cx="119275" cy="76725"/>
            </a:xfrm>
            <a:custGeom>
              <a:avLst/>
              <a:gdLst/>
              <a:ahLst/>
              <a:cxnLst/>
              <a:rect l="l" t="t" r="r" b="b"/>
              <a:pathLst>
                <a:path w="4771" h="3069" extrusionOk="0">
                  <a:moveTo>
                    <a:pt x="4770" y="0"/>
                  </a:moveTo>
                  <a:cubicBezTo>
                    <a:pt x="3870" y="133"/>
                    <a:pt x="3102" y="667"/>
                    <a:pt x="2435" y="1301"/>
                  </a:cubicBezTo>
                  <a:cubicBezTo>
                    <a:pt x="2102" y="1635"/>
                    <a:pt x="1801" y="1968"/>
                    <a:pt x="1468" y="2302"/>
                  </a:cubicBezTo>
                  <a:cubicBezTo>
                    <a:pt x="1034" y="2669"/>
                    <a:pt x="500" y="2835"/>
                    <a:pt x="0" y="3036"/>
                  </a:cubicBezTo>
                  <a:cubicBezTo>
                    <a:pt x="0" y="3036"/>
                    <a:pt x="0" y="3069"/>
                    <a:pt x="0" y="3069"/>
                  </a:cubicBezTo>
                  <a:cubicBezTo>
                    <a:pt x="434" y="2969"/>
                    <a:pt x="834" y="2869"/>
                    <a:pt x="1201" y="2602"/>
                  </a:cubicBezTo>
                  <a:cubicBezTo>
                    <a:pt x="1568" y="2302"/>
                    <a:pt x="1868" y="1935"/>
                    <a:pt x="2202" y="1601"/>
                  </a:cubicBezTo>
                  <a:cubicBezTo>
                    <a:pt x="2936" y="867"/>
                    <a:pt x="3736" y="200"/>
                    <a:pt x="4770" y="33"/>
                  </a:cubicBezTo>
                  <a:cubicBezTo>
                    <a:pt x="4770" y="33"/>
                    <a:pt x="4770" y="0"/>
                    <a:pt x="4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0"/>
            <p:cNvSpPr/>
            <p:nvPr/>
          </p:nvSpPr>
          <p:spPr>
            <a:xfrm>
              <a:off x="8947025" y="4239025"/>
              <a:ext cx="37550" cy="34225"/>
            </a:xfrm>
            <a:custGeom>
              <a:avLst/>
              <a:gdLst/>
              <a:ahLst/>
              <a:cxnLst/>
              <a:rect l="l" t="t" r="r" b="b"/>
              <a:pathLst>
                <a:path w="1502" h="1369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001" y="401"/>
                    <a:pt x="501" y="835"/>
                    <a:pt x="0" y="1302"/>
                  </a:cubicBezTo>
                  <a:cubicBezTo>
                    <a:pt x="0" y="1302"/>
                    <a:pt x="0" y="1368"/>
                    <a:pt x="0" y="1368"/>
                  </a:cubicBezTo>
                  <a:cubicBezTo>
                    <a:pt x="501" y="935"/>
                    <a:pt x="1034" y="4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0"/>
            <p:cNvSpPr/>
            <p:nvPr/>
          </p:nvSpPr>
          <p:spPr>
            <a:xfrm>
              <a:off x="8948700" y="4228975"/>
              <a:ext cx="75075" cy="51775"/>
            </a:xfrm>
            <a:custGeom>
              <a:avLst/>
              <a:gdLst/>
              <a:ahLst/>
              <a:cxnLst/>
              <a:rect l="l" t="t" r="r" b="b"/>
              <a:pathLst>
                <a:path w="3003" h="2071" extrusionOk="0">
                  <a:moveTo>
                    <a:pt x="2928" y="0"/>
                  </a:moveTo>
                  <a:cubicBezTo>
                    <a:pt x="2425" y="0"/>
                    <a:pt x="1984" y="318"/>
                    <a:pt x="1635" y="636"/>
                  </a:cubicBezTo>
                  <a:cubicBezTo>
                    <a:pt x="1067" y="1070"/>
                    <a:pt x="534" y="1537"/>
                    <a:pt x="33" y="2037"/>
                  </a:cubicBezTo>
                  <a:cubicBezTo>
                    <a:pt x="0" y="2037"/>
                    <a:pt x="0" y="2071"/>
                    <a:pt x="0" y="2071"/>
                  </a:cubicBezTo>
                  <a:cubicBezTo>
                    <a:pt x="934" y="1337"/>
                    <a:pt x="1801" y="203"/>
                    <a:pt x="3002" y="2"/>
                  </a:cubicBezTo>
                  <a:cubicBezTo>
                    <a:pt x="2977" y="1"/>
                    <a:pt x="2953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0"/>
            <p:cNvSpPr/>
            <p:nvPr/>
          </p:nvSpPr>
          <p:spPr>
            <a:xfrm>
              <a:off x="8949525" y="4250700"/>
              <a:ext cx="44225" cy="38400"/>
            </a:xfrm>
            <a:custGeom>
              <a:avLst/>
              <a:gdLst/>
              <a:ahLst/>
              <a:cxnLst/>
              <a:rect l="l" t="t" r="r" b="b"/>
              <a:pathLst>
                <a:path w="1769" h="1536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597" y="127"/>
                    <a:pt x="1432" y="257"/>
                    <a:pt x="1269" y="392"/>
                  </a:cubicBezTo>
                  <a:lnTo>
                    <a:pt x="1269" y="392"/>
                  </a:lnTo>
                  <a:cubicBezTo>
                    <a:pt x="1435" y="260"/>
                    <a:pt x="1601" y="131"/>
                    <a:pt x="1768" y="1"/>
                  </a:cubicBezTo>
                  <a:close/>
                  <a:moveTo>
                    <a:pt x="1269" y="392"/>
                  </a:moveTo>
                  <a:cubicBezTo>
                    <a:pt x="839" y="732"/>
                    <a:pt x="419" y="1083"/>
                    <a:pt x="34" y="1468"/>
                  </a:cubicBezTo>
                  <a:cubicBezTo>
                    <a:pt x="0" y="1468"/>
                    <a:pt x="0" y="1535"/>
                    <a:pt x="0" y="1535"/>
                  </a:cubicBezTo>
                  <a:cubicBezTo>
                    <a:pt x="415" y="1145"/>
                    <a:pt x="829" y="755"/>
                    <a:pt x="1269" y="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0"/>
            <p:cNvSpPr/>
            <p:nvPr/>
          </p:nvSpPr>
          <p:spPr>
            <a:xfrm>
              <a:off x="8955350" y="4264050"/>
              <a:ext cx="30050" cy="29200"/>
            </a:xfrm>
            <a:custGeom>
              <a:avLst/>
              <a:gdLst/>
              <a:ahLst/>
              <a:cxnLst/>
              <a:rect l="l" t="t" r="r" b="b"/>
              <a:pathLst>
                <a:path w="1202" h="1168" extrusionOk="0">
                  <a:moveTo>
                    <a:pt x="1202" y="0"/>
                  </a:moveTo>
                  <a:cubicBezTo>
                    <a:pt x="801" y="367"/>
                    <a:pt x="435" y="734"/>
                    <a:pt x="1" y="1101"/>
                  </a:cubicBezTo>
                  <a:cubicBezTo>
                    <a:pt x="1" y="1101"/>
                    <a:pt x="1" y="1168"/>
                    <a:pt x="1" y="1168"/>
                  </a:cubicBezTo>
                  <a:cubicBezTo>
                    <a:pt x="435" y="801"/>
                    <a:pt x="835" y="434"/>
                    <a:pt x="1202" y="34"/>
                  </a:cubicBezTo>
                  <a:cubicBezTo>
                    <a:pt x="1202" y="34"/>
                    <a:pt x="1202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0"/>
            <p:cNvSpPr/>
            <p:nvPr/>
          </p:nvSpPr>
          <p:spPr>
            <a:xfrm>
              <a:off x="8952025" y="4212350"/>
              <a:ext cx="57575" cy="40875"/>
            </a:xfrm>
            <a:custGeom>
              <a:avLst/>
              <a:gdLst/>
              <a:ahLst/>
              <a:cxnLst/>
              <a:rect l="l" t="t" r="r" b="b"/>
              <a:pathLst>
                <a:path w="2303" h="1635" extrusionOk="0">
                  <a:moveTo>
                    <a:pt x="2302" y="0"/>
                  </a:moveTo>
                  <a:cubicBezTo>
                    <a:pt x="1435" y="334"/>
                    <a:pt x="668" y="934"/>
                    <a:pt x="34" y="1601"/>
                  </a:cubicBezTo>
                  <a:cubicBezTo>
                    <a:pt x="34" y="1601"/>
                    <a:pt x="34" y="1602"/>
                    <a:pt x="34" y="1603"/>
                  </a:cubicBezTo>
                  <a:lnTo>
                    <a:pt x="34" y="1603"/>
                  </a:lnTo>
                  <a:cubicBezTo>
                    <a:pt x="725" y="953"/>
                    <a:pt x="1481" y="493"/>
                    <a:pt x="2302" y="34"/>
                  </a:cubicBezTo>
                  <a:cubicBezTo>
                    <a:pt x="2302" y="34"/>
                    <a:pt x="2302" y="0"/>
                    <a:pt x="2302" y="0"/>
                  </a:cubicBezTo>
                  <a:close/>
                  <a:moveTo>
                    <a:pt x="34" y="1603"/>
                  </a:moveTo>
                  <a:lnTo>
                    <a:pt x="34" y="1603"/>
                  </a:lnTo>
                  <a:cubicBezTo>
                    <a:pt x="23" y="1614"/>
                    <a:pt x="12" y="1624"/>
                    <a:pt x="0" y="1635"/>
                  </a:cubicBezTo>
                  <a:cubicBezTo>
                    <a:pt x="29" y="1635"/>
                    <a:pt x="33" y="1610"/>
                    <a:pt x="34" y="16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0"/>
            <p:cNvSpPr/>
            <p:nvPr/>
          </p:nvSpPr>
          <p:spPr>
            <a:xfrm>
              <a:off x="8959525" y="4210675"/>
              <a:ext cx="37550" cy="30050"/>
            </a:xfrm>
            <a:custGeom>
              <a:avLst/>
              <a:gdLst/>
              <a:ahLst/>
              <a:cxnLst/>
              <a:rect l="l" t="t" r="r" b="b"/>
              <a:pathLst>
                <a:path w="1502" h="1202" extrusionOk="0">
                  <a:moveTo>
                    <a:pt x="1502" y="1"/>
                  </a:moveTo>
                  <a:cubicBezTo>
                    <a:pt x="935" y="234"/>
                    <a:pt x="434" y="601"/>
                    <a:pt x="34" y="1068"/>
                  </a:cubicBezTo>
                  <a:cubicBezTo>
                    <a:pt x="1" y="1101"/>
                    <a:pt x="1" y="1168"/>
                    <a:pt x="1" y="1201"/>
                  </a:cubicBezTo>
                  <a:cubicBezTo>
                    <a:pt x="434" y="701"/>
                    <a:pt x="935" y="334"/>
                    <a:pt x="1502" y="67"/>
                  </a:cubicBezTo>
                  <a:cubicBezTo>
                    <a:pt x="1502" y="67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0"/>
            <p:cNvSpPr/>
            <p:nvPr/>
          </p:nvSpPr>
          <p:spPr>
            <a:xfrm>
              <a:off x="8947025" y="427155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601" y="1"/>
                  </a:moveTo>
                  <a:cubicBezTo>
                    <a:pt x="1168" y="568"/>
                    <a:pt x="634" y="1101"/>
                    <a:pt x="34" y="1535"/>
                  </a:cubicBezTo>
                  <a:cubicBezTo>
                    <a:pt x="34" y="1535"/>
                    <a:pt x="34" y="1542"/>
                    <a:pt x="31" y="1549"/>
                  </a:cubicBezTo>
                  <a:lnTo>
                    <a:pt x="31" y="1549"/>
                  </a:lnTo>
                  <a:cubicBezTo>
                    <a:pt x="651" y="1151"/>
                    <a:pt x="1175" y="624"/>
                    <a:pt x="1601" y="1"/>
                  </a:cubicBezTo>
                  <a:close/>
                  <a:moveTo>
                    <a:pt x="31" y="1549"/>
                  </a:moveTo>
                  <a:lnTo>
                    <a:pt x="31" y="1549"/>
                  </a:lnTo>
                  <a:cubicBezTo>
                    <a:pt x="21" y="1556"/>
                    <a:pt x="10" y="1562"/>
                    <a:pt x="0" y="1568"/>
                  </a:cubicBezTo>
                  <a:cubicBezTo>
                    <a:pt x="19" y="1568"/>
                    <a:pt x="27" y="1558"/>
                    <a:pt x="31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0"/>
            <p:cNvSpPr/>
            <p:nvPr/>
          </p:nvSpPr>
          <p:spPr>
            <a:xfrm>
              <a:off x="8947850" y="4255700"/>
              <a:ext cx="70900" cy="71750"/>
            </a:xfrm>
            <a:custGeom>
              <a:avLst/>
              <a:gdLst/>
              <a:ahLst/>
              <a:cxnLst/>
              <a:rect l="l" t="t" r="r" b="b"/>
              <a:pathLst>
                <a:path w="2836" h="2870" extrusionOk="0">
                  <a:moveTo>
                    <a:pt x="2836" y="1"/>
                  </a:moveTo>
                  <a:lnTo>
                    <a:pt x="2836" y="1"/>
                  </a:lnTo>
                  <a:cubicBezTo>
                    <a:pt x="1535" y="401"/>
                    <a:pt x="1035" y="2002"/>
                    <a:pt x="1" y="2770"/>
                  </a:cubicBezTo>
                  <a:cubicBezTo>
                    <a:pt x="1" y="2803"/>
                    <a:pt x="1" y="2870"/>
                    <a:pt x="1" y="2870"/>
                  </a:cubicBezTo>
                  <a:cubicBezTo>
                    <a:pt x="534" y="2503"/>
                    <a:pt x="901" y="1969"/>
                    <a:pt x="1268" y="1435"/>
                  </a:cubicBezTo>
                  <a:cubicBezTo>
                    <a:pt x="1702" y="868"/>
                    <a:pt x="2136" y="401"/>
                    <a:pt x="2803" y="68"/>
                  </a:cubicBezTo>
                  <a:cubicBezTo>
                    <a:pt x="2836" y="68"/>
                    <a:pt x="2836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0"/>
            <p:cNvSpPr/>
            <p:nvPr/>
          </p:nvSpPr>
          <p:spPr>
            <a:xfrm>
              <a:off x="8956200" y="4263225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extrusionOk="0">
                  <a:moveTo>
                    <a:pt x="2335" y="0"/>
                  </a:moveTo>
                  <a:cubicBezTo>
                    <a:pt x="1268" y="534"/>
                    <a:pt x="767" y="1768"/>
                    <a:pt x="0" y="2635"/>
                  </a:cubicBezTo>
                  <a:cubicBezTo>
                    <a:pt x="0" y="2635"/>
                    <a:pt x="0" y="2669"/>
                    <a:pt x="0" y="2669"/>
                  </a:cubicBezTo>
                  <a:cubicBezTo>
                    <a:pt x="834" y="1801"/>
                    <a:pt x="1268" y="667"/>
                    <a:pt x="2335" y="33"/>
                  </a:cubicBezTo>
                  <a:cubicBezTo>
                    <a:pt x="2335" y="33"/>
                    <a:pt x="2335" y="0"/>
                    <a:pt x="2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0"/>
            <p:cNvSpPr/>
            <p:nvPr/>
          </p:nvSpPr>
          <p:spPr>
            <a:xfrm>
              <a:off x="8949525" y="4260725"/>
              <a:ext cx="76750" cy="82575"/>
            </a:xfrm>
            <a:custGeom>
              <a:avLst/>
              <a:gdLst/>
              <a:ahLst/>
              <a:cxnLst/>
              <a:rect l="l" t="t" r="r" b="b"/>
              <a:pathLst>
                <a:path w="3070" h="3303" extrusionOk="0">
                  <a:moveTo>
                    <a:pt x="3069" y="0"/>
                  </a:moveTo>
                  <a:cubicBezTo>
                    <a:pt x="2435" y="334"/>
                    <a:pt x="1935" y="867"/>
                    <a:pt x="1535" y="1434"/>
                  </a:cubicBezTo>
                  <a:cubicBezTo>
                    <a:pt x="1101" y="2135"/>
                    <a:pt x="734" y="2802"/>
                    <a:pt x="0" y="3236"/>
                  </a:cubicBezTo>
                  <a:cubicBezTo>
                    <a:pt x="0" y="3236"/>
                    <a:pt x="0" y="3302"/>
                    <a:pt x="0" y="3302"/>
                  </a:cubicBezTo>
                  <a:cubicBezTo>
                    <a:pt x="634" y="3069"/>
                    <a:pt x="968" y="2435"/>
                    <a:pt x="1301" y="1901"/>
                  </a:cubicBezTo>
                  <a:cubicBezTo>
                    <a:pt x="1768" y="1134"/>
                    <a:pt x="2302" y="534"/>
                    <a:pt x="3069" y="33"/>
                  </a:cubicBezTo>
                  <a:cubicBezTo>
                    <a:pt x="3069" y="33"/>
                    <a:pt x="3069" y="0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0"/>
            <p:cNvSpPr/>
            <p:nvPr/>
          </p:nvSpPr>
          <p:spPr>
            <a:xfrm>
              <a:off x="8891975" y="4336600"/>
              <a:ext cx="133450" cy="117600"/>
            </a:xfrm>
            <a:custGeom>
              <a:avLst/>
              <a:gdLst/>
              <a:ahLst/>
              <a:cxnLst/>
              <a:rect l="l" t="t" r="r" b="b"/>
              <a:pathLst>
                <a:path w="5338" h="4704" extrusionOk="0">
                  <a:moveTo>
                    <a:pt x="5338" y="1"/>
                  </a:moveTo>
                  <a:cubicBezTo>
                    <a:pt x="4170" y="301"/>
                    <a:pt x="2970" y="868"/>
                    <a:pt x="2036" y="1635"/>
                  </a:cubicBezTo>
                  <a:cubicBezTo>
                    <a:pt x="1602" y="1969"/>
                    <a:pt x="1235" y="2402"/>
                    <a:pt x="935" y="2869"/>
                  </a:cubicBezTo>
                  <a:cubicBezTo>
                    <a:pt x="568" y="3403"/>
                    <a:pt x="434" y="4103"/>
                    <a:pt x="1" y="4637"/>
                  </a:cubicBezTo>
                  <a:cubicBezTo>
                    <a:pt x="1" y="4637"/>
                    <a:pt x="1" y="4704"/>
                    <a:pt x="1" y="4704"/>
                  </a:cubicBezTo>
                  <a:cubicBezTo>
                    <a:pt x="301" y="4337"/>
                    <a:pt x="434" y="3870"/>
                    <a:pt x="635" y="3436"/>
                  </a:cubicBezTo>
                  <a:cubicBezTo>
                    <a:pt x="935" y="2836"/>
                    <a:pt x="1368" y="2336"/>
                    <a:pt x="1869" y="1902"/>
                  </a:cubicBezTo>
                  <a:cubicBezTo>
                    <a:pt x="2869" y="1035"/>
                    <a:pt x="4104" y="634"/>
                    <a:pt x="5305" y="101"/>
                  </a:cubicBezTo>
                  <a:cubicBezTo>
                    <a:pt x="5338" y="101"/>
                    <a:pt x="5338" y="1"/>
                    <a:pt x="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0"/>
            <p:cNvSpPr/>
            <p:nvPr/>
          </p:nvSpPr>
          <p:spPr>
            <a:xfrm>
              <a:off x="8945350" y="4318250"/>
              <a:ext cx="92600" cy="48400"/>
            </a:xfrm>
            <a:custGeom>
              <a:avLst/>
              <a:gdLst/>
              <a:ahLst/>
              <a:cxnLst/>
              <a:rect l="l" t="t" r="r" b="b"/>
              <a:pathLst>
                <a:path w="3704" h="1936" extrusionOk="0">
                  <a:moveTo>
                    <a:pt x="3703" y="1"/>
                  </a:moveTo>
                  <a:cubicBezTo>
                    <a:pt x="3686" y="1"/>
                    <a:pt x="3678" y="9"/>
                    <a:pt x="3674" y="22"/>
                  </a:cubicBezTo>
                  <a:lnTo>
                    <a:pt x="3674" y="22"/>
                  </a:lnTo>
                  <a:cubicBezTo>
                    <a:pt x="3684" y="15"/>
                    <a:pt x="3693" y="8"/>
                    <a:pt x="3703" y="1"/>
                  </a:cubicBezTo>
                  <a:close/>
                  <a:moveTo>
                    <a:pt x="3674" y="22"/>
                  </a:moveTo>
                  <a:cubicBezTo>
                    <a:pt x="2578" y="809"/>
                    <a:pt x="1224" y="1240"/>
                    <a:pt x="34" y="1835"/>
                  </a:cubicBezTo>
                  <a:cubicBezTo>
                    <a:pt x="1" y="1835"/>
                    <a:pt x="1" y="1935"/>
                    <a:pt x="1" y="1935"/>
                  </a:cubicBezTo>
                  <a:cubicBezTo>
                    <a:pt x="634" y="1669"/>
                    <a:pt x="1268" y="1368"/>
                    <a:pt x="1902" y="1068"/>
                  </a:cubicBezTo>
                  <a:cubicBezTo>
                    <a:pt x="2502" y="768"/>
                    <a:pt x="3136" y="501"/>
                    <a:pt x="3670" y="67"/>
                  </a:cubicBezTo>
                  <a:cubicBezTo>
                    <a:pt x="3670" y="51"/>
                    <a:pt x="3670" y="34"/>
                    <a:pt x="3674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0"/>
            <p:cNvSpPr/>
            <p:nvPr/>
          </p:nvSpPr>
          <p:spPr>
            <a:xfrm>
              <a:off x="8968700" y="4315750"/>
              <a:ext cx="27550" cy="30050"/>
            </a:xfrm>
            <a:custGeom>
              <a:avLst/>
              <a:gdLst/>
              <a:ahLst/>
              <a:cxnLst/>
              <a:rect l="l" t="t" r="r" b="b"/>
              <a:pathLst>
                <a:path w="1102" h="1202" extrusionOk="0">
                  <a:moveTo>
                    <a:pt x="1101" y="1"/>
                  </a:moveTo>
                  <a:cubicBezTo>
                    <a:pt x="801" y="434"/>
                    <a:pt x="434" y="801"/>
                    <a:pt x="34" y="1101"/>
                  </a:cubicBezTo>
                  <a:cubicBezTo>
                    <a:pt x="1" y="1135"/>
                    <a:pt x="1" y="1201"/>
                    <a:pt x="1" y="1201"/>
                  </a:cubicBezTo>
                  <a:cubicBezTo>
                    <a:pt x="434" y="901"/>
                    <a:pt x="801" y="501"/>
                    <a:pt x="1101" y="67"/>
                  </a:cubicBezTo>
                  <a:cubicBezTo>
                    <a:pt x="1101" y="67"/>
                    <a:pt x="1101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0"/>
            <p:cNvSpPr/>
            <p:nvPr/>
          </p:nvSpPr>
          <p:spPr>
            <a:xfrm>
              <a:off x="8967025" y="429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0"/>
            <p:cNvSpPr/>
            <p:nvPr/>
          </p:nvSpPr>
          <p:spPr>
            <a:xfrm>
              <a:off x="8959525" y="4201500"/>
              <a:ext cx="38400" cy="28375"/>
            </a:xfrm>
            <a:custGeom>
              <a:avLst/>
              <a:gdLst/>
              <a:ahLst/>
              <a:cxnLst/>
              <a:rect l="l" t="t" r="r" b="b"/>
              <a:pathLst>
                <a:path w="1536" h="1135" extrusionOk="0">
                  <a:moveTo>
                    <a:pt x="1535" y="1"/>
                  </a:moveTo>
                  <a:cubicBezTo>
                    <a:pt x="1135" y="167"/>
                    <a:pt x="735" y="401"/>
                    <a:pt x="401" y="668"/>
                  </a:cubicBezTo>
                  <a:cubicBezTo>
                    <a:pt x="266" y="775"/>
                    <a:pt x="110" y="861"/>
                    <a:pt x="37" y="1013"/>
                  </a:cubicBezTo>
                  <a:lnTo>
                    <a:pt x="37" y="1013"/>
                  </a:lnTo>
                  <a:cubicBezTo>
                    <a:pt x="169" y="783"/>
                    <a:pt x="561" y="586"/>
                    <a:pt x="768" y="468"/>
                  </a:cubicBezTo>
                  <a:cubicBezTo>
                    <a:pt x="1001" y="301"/>
                    <a:pt x="1268" y="167"/>
                    <a:pt x="1535" y="34"/>
                  </a:cubicBezTo>
                  <a:cubicBezTo>
                    <a:pt x="1535" y="34"/>
                    <a:pt x="1535" y="1"/>
                    <a:pt x="1535" y="1"/>
                  </a:cubicBezTo>
                  <a:close/>
                  <a:moveTo>
                    <a:pt x="37" y="1013"/>
                  </a:moveTo>
                  <a:cubicBezTo>
                    <a:pt x="21" y="1042"/>
                    <a:pt x="8" y="1072"/>
                    <a:pt x="1" y="1101"/>
                  </a:cubicBezTo>
                  <a:cubicBezTo>
                    <a:pt x="1" y="1135"/>
                    <a:pt x="1" y="1135"/>
                    <a:pt x="1" y="1135"/>
                  </a:cubicBezTo>
                  <a:cubicBezTo>
                    <a:pt x="7" y="1090"/>
                    <a:pt x="20" y="1049"/>
                    <a:pt x="37" y="1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0"/>
            <p:cNvSpPr/>
            <p:nvPr/>
          </p:nvSpPr>
          <p:spPr>
            <a:xfrm>
              <a:off x="8866125" y="4154375"/>
              <a:ext cx="30325" cy="87650"/>
            </a:xfrm>
            <a:custGeom>
              <a:avLst/>
              <a:gdLst/>
              <a:ahLst/>
              <a:cxnLst/>
              <a:rect l="l" t="t" r="r" b="b"/>
              <a:pathLst>
                <a:path w="1213" h="3506" extrusionOk="0">
                  <a:moveTo>
                    <a:pt x="1168" y="218"/>
                  </a:moveTo>
                  <a:cubicBezTo>
                    <a:pt x="1168" y="218"/>
                    <a:pt x="1167" y="219"/>
                    <a:pt x="1167" y="219"/>
                  </a:cubicBezTo>
                  <a:lnTo>
                    <a:pt x="1167" y="219"/>
                  </a:lnTo>
                  <a:cubicBezTo>
                    <a:pt x="1167" y="220"/>
                    <a:pt x="1166" y="221"/>
                    <a:pt x="1166" y="222"/>
                  </a:cubicBezTo>
                  <a:lnTo>
                    <a:pt x="1166" y="222"/>
                  </a:lnTo>
                  <a:cubicBezTo>
                    <a:pt x="1167" y="220"/>
                    <a:pt x="1168" y="219"/>
                    <a:pt x="1168" y="218"/>
                  </a:cubicBezTo>
                  <a:close/>
                  <a:moveTo>
                    <a:pt x="1210" y="0"/>
                  </a:moveTo>
                  <a:cubicBezTo>
                    <a:pt x="1203" y="0"/>
                    <a:pt x="1168" y="94"/>
                    <a:pt x="1168" y="118"/>
                  </a:cubicBezTo>
                  <a:cubicBezTo>
                    <a:pt x="1168" y="118"/>
                    <a:pt x="1168" y="151"/>
                    <a:pt x="1168" y="184"/>
                  </a:cubicBezTo>
                  <a:cubicBezTo>
                    <a:pt x="1168" y="184"/>
                    <a:pt x="1147" y="227"/>
                    <a:pt x="1155" y="227"/>
                  </a:cubicBezTo>
                  <a:cubicBezTo>
                    <a:pt x="1157" y="227"/>
                    <a:pt x="1161" y="225"/>
                    <a:pt x="1167" y="219"/>
                  </a:cubicBezTo>
                  <a:lnTo>
                    <a:pt x="1167" y="219"/>
                  </a:lnTo>
                  <a:cubicBezTo>
                    <a:pt x="1179" y="163"/>
                    <a:pt x="1190" y="107"/>
                    <a:pt x="1202" y="51"/>
                  </a:cubicBezTo>
                  <a:cubicBezTo>
                    <a:pt x="1211" y="14"/>
                    <a:pt x="1212" y="0"/>
                    <a:pt x="1210" y="0"/>
                  </a:cubicBezTo>
                  <a:close/>
                  <a:moveTo>
                    <a:pt x="1166" y="222"/>
                  </a:moveTo>
                  <a:cubicBezTo>
                    <a:pt x="934" y="688"/>
                    <a:pt x="867" y="1287"/>
                    <a:pt x="701" y="1786"/>
                  </a:cubicBezTo>
                  <a:cubicBezTo>
                    <a:pt x="501" y="2319"/>
                    <a:pt x="268" y="2886"/>
                    <a:pt x="34" y="3420"/>
                  </a:cubicBezTo>
                  <a:cubicBezTo>
                    <a:pt x="17" y="3420"/>
                    <a:pt x="9" y="3454"/>
                    <a:pt x="5" y="3479"/>
                  </a:cubicBezTo>
                  <a:lnTo>
                    <a:pt x="5" y="3479"/>
                  </a:lnTo>
                  <a:cubicBezTo>
                    <a:pt x="542" y="2466"/>
                    <a:pt x="929" y="1332"/>
                    <a:pt x="1166" y="222"/>
                  </a:cubicBezTo>
                  <a:close/>
                  <a:moveTo>
                    <a:pt x="5" y="3479"/>
                  </a:moveTo>
                  <a:lnTo>
                    <a:pt x="5" y="3479"/>
                  </a:lnTo>
                  <a:cubicBezTo>
                    <a:pt x="3" y="3482"/>
                    <a:pt x="2" y="3484"/>
                    <a:pt x="1" y="3487"/>
                  </a:cubicBezTo>
                  <a:cubicBezTo>
                    <a:pt x="1" y="3500"/>
                    <a:pt x="1" y="3505"/>
                    <a:pt x="1" y="3505"/>
                  </a:cubicBezTo>
                  <a:cubicBezTo>
                    <a:pt x="1" y="3505"/>
                    <a:pt x="2" y="3494"/>
                    <a:pt x="5" y="3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0"/>
            <p:cNvSpPr/>
            <p:nvPr/>
          </p:nvSpPr>
          <p:spPr>
            <a:xfrm>
              <a:off x="8903650" y="41614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0"/>
            <p:cNvSpPr/>
            <p:nvPr/>
          </p:nvSpPr>
          <p:spPr>
            <a:xfrm>
              <a:off x="8610950" y="4508400"/>
              <a:ext cx="50050" cy="242700"/>
            </a:xfrm>
            <a:custGeom>
              <a:avLst/>
              <a:gdLst/>
              <a:ahLst/>
              <a:cxnLst/>
              <a:rect l="l" t="t" r="r" b="b"/>
              <a:pathLst>
                <a:path w="2002" h="9708" extrusionOk="0">
                  <a:moveTo>
                    <a:pt x="301" y="0"/>
                  </a:moveTo>
                  <a:cubicBezTo>
                    <a:pt x="301" y="0"/>
                    <a:pt x="267" y="67"/>
                    <a:pt x="301" y="67"/>
                  </a:cubicBezTo>
                  <a:cubicBezTo>
                    <a:pt x="834" y="2002"/>
                    <a:pt x="34" y="3936"/>
                    <a:pt x="0" y="5871"/>
                  </a:cubicBezTo>
                  <a:cubicBezTo>
                    <a:pt x="0" y="6638"/>
                    <a:pt x="100" y="7439"/>
                    <a:pt x="467" y="8139"/>
                  </a:cubicBezTo>
                  <a:cubicBezTo>
                    <a:pt x="801" y="8806"/>
                    <a:pt x="1401" y="9240"/>
                    <a:pt x="1968" y="9707"/>
                  </a:cubicBezTo>
                  <a:cubicBezTo>
                    <a:pt x="1968" y="9707"/>
                    <a:pt x="2002" y="9607"/>
                    <a:pt x="2002" y="9574"/>
                  </a:cubicBezTo>
                  <a:cubicBezTo>
                    <a:pt x="1635" y="8840"/>
                    <a:pt x="901" y="8373"/>
                    <a:pt x="501" y="7639"/>
                  </a:cubicBezTo>
                  <a:cubicBezTo>
                    <a:pt x="134" y="6838"/>
                    <a:pt x="67" y="5938"/>
                    <a:pt x="134" y="5104"/>
                  </a:cubicBezTo>
                  <a:cubicBezTo>
                    <a:pt x="267" y="3369"/>
                    <a:pt x="834" y="1701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0"/>
            <p:cNvSpPr/>
            <p:nvPr/>
          </p:nvSpPr>
          <p:spPr>
            <a:xfrm>
              <a:off x="8616775" y="4548425"/>
              <a:ext cx="43400" cy="162725"/>
            </a:xfrm>
            <a:custGeom>
              <a:avLst/>
              <a:gdLst/>
              <a:ahLst/>
              <a:cxnLst/>
              <a:rect l="l" t="t" r="r" b="b"/>
              <a:pathLst>
                <a:path w="1736" h="6509" extrusionOk="0">
                  <a:moveTo>
                    <a:pt x="901" y="734"/>
                  </a:moveTo>
                  <a:cubicBezTo>
                    <a:pt x="1035" y="868"/>
                    <a:pt x="1035" y="1001"/>
                    <a:pt x="901" y="1068"/>
                  </a:cubicBezTo>
                  <a:cubicBezTo>
                    <a:pt x="901" y="1068"/>
                    <a:pt x="801" y="1134"/>
                    <a:pt x="768" y="1201"/>
                  </a:cubicBezTo>
                  <a:cubicBezTo>
                    <a:pt x="535" y="1601"/>
                    <a:pt x="701" y="2002"/>
                    <a:pt x="868" y="2402"/>
                  </a:cubicBezTo>
                  <a:cubicBezTo>
                    <a:pt x="935" y="2569"/>
                    <a:pt x="968" y="2736"/>
                    <a:pt x="1002" y="2902"/>
                  </a:cubicBezTo>
                  <a:cubicBezTo>
                    <a:pt x="801" y="2469"/>
                    <a:pt x="601" y="2035"/>
                    <a:pt x="601" y="1601"/>
                  </a:cubicBezTo>
                  <a:cubicBezTo>
                    <a:pt x="568" y="1234"/>
                    <a:pt x="701" y="968"/>
                    <a:pt x="901" y="734"/>
                  </a:cubicBezTo>
                  <a:close/>
                  <a:moveTo>
                    <a:pt x="933" y="2922"/>
                  </a:moveTo>
                  <a:cubicBezTo>
                    <a:pt x="956" y="2978"/>
                    <a:pt x="979" y="3024"/>
                    <a:pt x="1002" y="3069"/>
                  </a:cubicBezTo>
                  <a:cubicBezTo>
                    <a:pt x="1035" y="3169"/>
                    <a:pt x="1035" y="3236"/>
                    <a:pt x="1035" y="3303"/>
                  </a:cubicBezTo>
                  <a:cubicBezTo>
                    <a:pt x="1007" y="3192"/>
                    <a:pt x="980" y="3059"/>
                    <a:pt x="933" y="2922"/>
                  </a:cubicBezTo>
                  <a:close/>
                  <a:moveTo>
                    <a:pt x="535" y="0"/>
                  </a:moveTo>
                  <a:cubicBezTo>
                    <a:pt x="334" y="434"/>
                    <a:pt x="234" y="934"/>
                    <a:pt x="268" y="1435"/>
                  </a:cubicBezTo>
                  <a:cubicBezTo>
                    <a:pt x="334" y="2302"/>
                    <a:pt x="1102" y="3002"/>
                    <a:pt x="968" y="3903"/>
                  </a:cubicBezTo>
                  <a:cubicBezTo>
                    <a:pt x="901" y="3670"/>
                    <a:pt x="801" y="3436"/>
                    <a:pt x="668" y="3203"/>
                  </a:cubicBezTo>
                  <a:cubicBezTo>
                    <a:pt x="535" y="2969"/>
                    <a:pt x="368" y="2769"/>
                    <a:pt x="268" y="2502"/>
                  </a:cubicBezTo>
                  <a:cubicBezTo>
                    <a:pt x="68" y="2068"/>
                    <a:pt x="101" y="1601"/>
                    <a:pt x="201" y="1134"/>
                  </a:cubicBezTo>
                  <a:cubicBezTo>
                    <a:pt x="201" y="1108"/>
                    <a:pt x="199" y="1098"/>
                    <a:pt x="195" y="1098"/>
                  </a:cubicBezTo>
                  <a:cubicBezTo>
                    <a:pt x="183" y="1098"/>
                    <a:pt x="159" y="1177"/>
                    <a:pt x="134" y="1201"/>
                  </a:cubicBezTo>
                  <a:cubicBezTo>
                    <a:pt x="34" y="1735"/>
                    <a:pt x="1" y="2235"/>
                    <a:pt x="234" y="2769"/>
                  </a:cubicBezTo>
                  <a:cubicBezTo>
                    <a:pt x="501" y="3303"/>
                    <a:pt x="935" y="3770"/>
                    <a:pt x="968" y="4403"/>
                  </a:cubicBezTo>
                  <a:cubicBezTo>
                    <a:pt x="968" y="4570"/>
                    <a:pt x="968" y="4770"/>
                    <a:pt x="968" y="4970"/>
                  </a:cubicBezTo>
                  <a:cubicBezTo>
                    <a:pt x="968" y="5538"/>
                    <a:pt x="1135" y="6205"/>
                    <a:pt x="1669" y="6505"/>
                  </a:cubicBezTo>
                  <a:cubicBezTo>
                    <a:pt x="1669" y="6507"/>
                    <a:pt x="1669" y="6509"/>
                    <a:pt x="1670" y="6509"/>
                  </a:cubicBezTo>
                  <a:cubicBezTo>
                    <a:pt x="1679" y="6509"/>
                    <a:pt x="1735" y="6336"/>
                    <a:pt x="1735" y="6305"/>
                  </a:cubicBezTo>
                  <a:cubicBezTo>
                    <a:pt x="735" y="5237"/>
                    <a:pt x="1302" y="3970"/>
                    <a:pt x="1102" y="2702"/>
                  </a:cubicBezTo>
                  <a:cubicBezTo>
                    <a:pt x="1035" y="2402"/>
                    <a:pt x="868" y="2135"/>
                    <a:pt x="801" y="1835"/>
                  </a:cubicBezTo>
                  <a:cubicBezTo>
                    <a:pt x="735" y="1701"/>
                    <a:pt x="735" y="1601"/>
                    <a:pt x="801" y="1468"/>
                  </a:cubicBezTo>
                  <a:cubicBezTo>
                    <a:pt x="768" y="1335"/>
                    <a:pt x="835" y="1201"/>
                    <a:pt x="968" y="1134"/>
                  </a:cubicBezTo>
                  <a:cubicBezTo>
                    <a:pt x="968" y="1101"/>
                    <a:pt x="1035" y="1068"/>
                    <a:pt x="1068" y="1001"/>
                  </a:cubicBezTo>
                  <a:cubicBezTo>
                    <a:pt x="1168" y="834"/>
                    <a:pt x="1202" y="667"/>
                    <a:pt x="1068" y="467"/>
                  </a:cubicBezTo>
                  <a:cubicBezTo>
                    <a:pt x="401" y="1001"/>
                    <a:pt x="468" y="1835"/>
                    <a:pt x="768" y="2535"/>
                  </a:cubicBezTo>
                  <a:cubicBezTo>
                    <a:pt x="368" y="1701"/>
                    <a:pt x="101" y="1068"/>
                    <a:pt x="535" y="34"/>
                  </a:cubicBezTo>
                  <a:cubicBezTo>
                    <a:pt x="535" y="34"/>
                    <a:pt x="568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0"/>
            <p:cNvSpPr/>
            <p:nvPr/>
          </p:nvSpPr>
          <p:spPr>
            <a:xfrm>
              <a:off x="8623450" y="4630975"/>
              <a:ext cx="4200" cy="9200"/>
            </a:xfrm>
            <a:custGeom>
              <a:avLst/>
              <a:gdLst/>
              <a:ahLst/>
              <a:cxnLst/>
              <a:rect l="l" t="t" r="r" b="b"/>
              <a:pathLst>
                <a:path w="168" h="368" extrusionOk="0">
                  <a:moveTo>
                    <a:pt x="1" y="1"/>
                  </a:moveTo>
                  <a:cubicBezTo>
                    <a:pt x="67" y="134"/>
                    <a:pt x="101" y="234"/>
                    <a:pt x="167" y="368"/>
                  </a:cubicBezTo>
                  <a:cubicBezTo>
                    <a:pt x="134" y="234"/>
                    <a:pt x="67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0"/>
            <p:cNvSpPr/>
            <p:nvPr/>
          </p:nvSpPr>
          <p:spPr>
            <a:xfrm>
              <a:off x="8650150" y="4646825"/>
              <a:ext cx="15025" cy="42550"/>
            </a:xfrm>
            <a:custGeom>
              <a:avLst/>
              <a:gdLst/>
              <a:ahLst/>
              <a:cxnLst/>
              <a:rect l="l" t="t" r="r" b="b"/>
              <a:pathLst>
                <a:path w="601" h="1702" extrusionOk="0">
                  <a:moveTo>
                    <a:pt x="33" y="0"/>
                  </a:moveTo>
                  <a:cubicBezTo>
                    <a:pt x="33" y="0"/>
                    <a:pt x="0" y="67"/>
                    <a:pt x="0" y="100"/>
                  </a:cubicBezTo>
                  <a:cubicBezTo>
                    <a:pt x="0" y="401"/>
                    <a:pt x="33" y="734"/>
                    <a:pt x="100" y="1034"/>
                  </a:cubicBezTo>
                  <a:cubicBezTo>
                    <a:pt x="167" y="1235"/>
                    <a:pt x="167" y="1602"/>
                    <a:pt x="367" y="1702"/>
                  </a:cubicBezTo>
                  <a:lnTo>
                    <a:pt x="400" y="1702"/>
                  </a:lnTo>
                  <a:cubicBezTo>
                    <a:pt x="434" y="1668"/>
                    <a:pt x="434" y="1635"/>
                    <a:pt x="467" y="1635"/>
                  </a:cubicBezTo>
                  <a:cubicBezTo>
                    <a:pt x="534" y="1602"/>
                    <a:pt x="601" y="1401"/>
                    <a:pt x="567" y="1335"/>
                  </a:cubicBezTo>
                  <a:cubicBezTo>
                    <a:pt x="400" y="1101"/>
                    <a:pt x="334" y="901"/>
                    <a:pt x="267" y="634"/>
                  </a:cubicBezTo>
                  <a:cubicBezTo>
                    <a:pt x="200" y="434"/>
                    <a:pt x="167" y="201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0"/>
            <p:cNvSpPr/>
            <p:nvPr/>
          </p:nvSpPr>
          <p:spPr>
            <a:xfrm>
              <a:off x="8687675" y="4664325"/>
              <a:ext cx="3350" cy="17275"/>
            </a:xfrm>
            <a:custGeom>
              <a:avLst/>
              <a:gdLst/>
              <a:ahLst/>
              <a:cxnLst/>
              <a:rect l="l" t="t" r="r" b="b"/>
              <a:pathLst>
                <a:path w="134" h="691" extrusionOk="0">
                  <a:moveTo>
                    <a:pt x="100" y="1"/>
                  </a:moveTo>
                  <a:cubicBezTo>
                    <a:pt x="100" y="1"/>
                    <a:pt x="67" y="68"/>
                    <a:pt x="67" y="68"/>
                  </a:cubicBezTo>
                  <a:cubicBezTo>
                    <a:pt x="34" y="134"/>
                    <a:pt x="34" y="168"/>
                    <a:pt x="34" y="234"/>
                  </a:cubicBezTo>
                  <a:cubicBezTo>
                    <a:pt x="0" y="368"/>
                    <a:pt x="34" y="535"/>
                    <a:pt x="34" y="668"/>
                  </a:cubicBezTo>
                  <a:cubicBezTo>
                    <a:pt x="34" y="685"/>
                    <a:pt x="38" y="691"/>
                    <a:pt x="44" y="691"/>
                  </a:cubicBezTo>
                  <a:cubicBezTo>
                    <a:pt x="63" y="691"/>
                    <a:pt x="100" y="635"/>
                    <a:pt x="100" y="635"/>
                  </a:cubicBezTo>
                  <a:cubicBezTo>
                    <a:pt x="134" y="568"/>
                    <a:pt x="134" y="468"/>
                    <a:pt x="134" y="401"/>
                  </a:cubicBezTo>
                  <a:cubicBezTo>
                    <a:pt x="134" y="334"/>
                    <a:pt x="134" y="234"/>
                    <a:pt x="134" y="201"/>
                  </a:cubicBezTo>
                  <a:cubicBezTo>
                    <a:pt x="134" y="134"/>
                    <a:pt x="134" y="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0"/>
            <p:cNvSpPr/>
            <p:nvPr/>
          </p:nvSpPr>
          <p:spPr>
            <a:xfrm>
              <a:off x="8661825" y="4555925"/>
              <a:ext cx="60900" cy="162925"/>
            </a:xfrm>
            <a:custGeom>
              <a:avLst/>
              <a:gdLst/>
              <a:ahLst/>
              <a:cxnLst/>
              <a:rect l="l" t="t" r="r" b="b"/>
              <a:pathLst>
                <a:path w="2436" h="6517" extrusionOk="0">
                  <a:moveTo>
                    <a:pt x="33" y="0"/>
                  </a:moveTo>
                  <a:cubicBezTo>
                    <a:pt x="33" y="0"/>
                    <a:pt x="0" y="101"/>
                    <a:pt x="0" y="134"/>
                  </a:cubicBezTo>
                  <a:cubicBezTo>
                    <a:pt x="234" y="1268"/>
                    <a:pt x="1001" y="2235"/>
                    <a:pt x="1535" y="3236"/>
                  </a:cubicBezTo>
                  <a:cubicBezTo>
                    <a:pt x="1801" y="3736"/>
                    <a:pt x="2035" y="4270"/>
                    <a:pt x="2135" y="4837"/>
                  </a:cubicBezTo>
                  <a:cubicBezTo>
                    <a:pt x="2202" y="5104"/>
                    <a:pt x="2402" y="6005"/>
                    <a:pt x="2035" y="6105"/>
                  </a:cubicBezTo>
                  <a:cubicBezTo>
                    <a:pt x="1996" y="6117"/>
                    <a:pt x="1961" y="6122"/>
                    <a:pt x="1928" y="6122"/>
                  </a:cubicBezTo>
                  <a:cubicBezTo>
                    <a:pt x="1596" y="6122"/>
                    <a:pt x="1571" y="5550"/>
                    <a:pt x="1601" y="5338"/>
                  </a:cubicBezTo>
                  <a:cubicBezTo>
                    <a:pt x="1601" y="5318"/>
                    <a:pt x="1599" y="5310"/>
                    <a:pt x="1595" y="5310"/>
                  </a:cubicBezTo>
                  <a:cubicBezTo>
                    <a:pt x="1578" y="5310"/>
                    <a:pt x="1535" y="5444"/>
                    <a:pt x="1535" y="5471"/>
                  </a:cubicBezTo>
                  <a:cubicBezTo>
                    <a:pt x="1468" y="5705"/>
                    <a:pt x="1401" y="6038"/>
                    <a:pt x="1535" y="6305"/>
                  </a:cubicBezTo>
                  <a:cubicBezTo>
                    <a:pt x="1611" y="6438"/>
                    <a:pt x="1741" y="6517"/>
                    <a:pt x="1876" y="6517"/>
                  </a:cubicBezTo>
                  <a:cubicBezTo>
                    <a:pt x="1978" y="6517"/>
                    <a:pt x="2082" y="6472"/>
                    <a:pt x="2168" y="6372"/>
                  </a:cubicBezTo>
                  <a:cubicBezTo>
                    <a:pt x="2435" y="5938"/>
                    <a:pt x="2335" y="5238"/>
                    <a:pt x="2268" y="4771"/>
                  </a:cubicBezTo>
                  <a:cubicBezTo>
                    <a:pt x="1968" y="3003"/>
                    <a:pt x="634" y="166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0"/>
            <p:cNvSpPr/>
            <p:nvPr/>
          </p:nvSpPr>
          <p:spPr>
            <a:xfrm>
              <a:off x="8695175" y="4636825"/>
              <a:ext cx="17525" cy="71075"/>
            </a:xfrm>
            <a:custGeom>
              <a:avLst/>
              <a:gdLst/>
              <a:ahLst/>
              <a:cxnLst/>
              <a:rect l="l" t="t" r="r" b="b"/>
              <a:pathLst>
                <a:path w="701" h="2843" extrusionOk="0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434" y="901"/>
                    <a:pt x="601" y="1868"/>
                    <a:pt x="534" y="2835"/>
                  </a:cubicBezTo>
                  <a:cubicBezTo>
                    <a:pt x="534" y="2840"/>
                    <a:pt x="535" y="2842"/>
                    <a:pt x="536" y="2842"/>
                  </a:cubicBezTo>
                  <a:cubicBezTo>
                    <a:pt x="543" y="2842"/>
                    <a:pt x="567" y="2764"/>
                    <a:pt x="567" y="2735"/>
                  </a:cubicBezTo>
                  <a:cubicBezTo>
                    <a:pt x="701" y="1768"/>
                    <a:pt x="501" y="8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0"/>
            <p:cNvSpPr/>
            <p:nvPr/>
          </p:nvSpPr>
          <p:spPr>
            <a:xfrm>
              <a:off x="8580100" y="4548800"/>
              <a:ext cx="10250" cy="58725"/>
            </a:xfrm>
            <a:custGeom>
              <a:avLst/>
              <a:gdLst/>
              <a:ahLst/>
              <a:cxnLst/>
              <a:rect l="l" t="t" r="r" b="b"/>
              <a:pathLst>
                <a:path w="410" h="2349" extrusionOk="0">
                  <a:moveTo>
                    <a:pt x="410" y="0"/>
                  </a:moveTo>
                  <a:cubicBezTo>
                    <a:pt x="410" y="0"/>
                    <a:pt x="407" y="6"/>
                    <a:pt x="400" y="19"/>
                  </a:cubicBezTo>
                  <a:cubicBezTo>
                    <a:pt x="400" y="20"/>
                    <a:pt x="400" y="21"/>
                    <a:pt x="400" y="22"/>
                  </a:cubicBezTo>
                  <a:lnTo>
                    <a:pt x="400" y="22"/>
                  </a:lnTo>
                  <a:cubicBezTo>
                    <a:pt x="406" y="9"/>
                    <a:pt x="410" y="0"/>
                    <a:pt x="410" y="0"/>
                  </a:cubicBezTo>
                  <a:close/>
                  <a:moveTo>
                    <a:pt x="400" y="22"/>
                  </a:moveTo>
                  <a:lnTo>
                    <a:pt x="400" y="22"/>
                  </a:lnTo>
                  <a:cubicBezTo>
                    <a:pt x="388" y="51"/>
                    <a:pt x="367" y="100"/>
                    <a:pt x="367" y="119"/>
                  </a:cubicBezTo>
                  <a:cubicBezTo>
                    <a:pt x="267" y="853"/>
                    <a:pt x="167" y="1586"/>
                    <a:pt x="0" y="2320"/>
                  </a:cubicBezTo>
                  <a:cubicBezTo>
                    <a:pt x="0" y="2341"/>
                    <a:pt x="3" y="2349"/>
                    <a:pt x="8" y="2349"/>
                  </a:cubicBezTo>
                  <a:cubicBezTo>
                    <a:pt x="18" y="2349"/>
                    <a:pt x="33" y="2310"/>
                    <a:pt x="33" y="2287"/>
                  </a:cubicBezTo>
                  <a:cubicBezTo>
                    <a:pt x="200" y="1554"/>
                    <a:pt x="333" y="788"/>
                    <a:pt x="400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0"/>
            <p:cNvSpPr/>
            <p:nvPr/>
          </p:nvSpPr>
          <p:spPr>
            <a:xfrm>
              <a:off x="8290725" y="4480025"/>
              <a:ext cx="95875" cy="221900"/>
            </a:xfrm>
            <a:custGeom>
              <a:avLst/>
              <a:gdLst/>
              <a:ahLst/>
              <a:cxnLst/>
              <a:rect l="l" t="t" r="r" b="b"/>
              <a:pathLst>
                <a:path w="3835" h="8876" extrusionOk="0">
                  <a:moveTo>
                    <a:pt x="3236" y="1"/>
                  </a:moveTo>
                  <a:cubicBezTo>
                    <a:pt x="3238" y="9"/>
                    <a:pt x="3241" y="17"/>
                    <a:pt x="3243" y="25"/>
                  </a:cubicBezTo>
                  <a:lnTo>
                    <a:pt x="3243" y="25"/>
                  </a:lnTo>
                  <a:cubicBezTo>
                    <a:pt x="3247" y="11"/>
                    <a:pt x="3246" y="1"/>
                    <a:pt x="3236" y="1"/>
                  </a:cubicBezTo>
                  <a:close/>
                  <a:moveTo>
                    <a:pt x="1268" y="5738"/>
                  </a:moveTo>
                  <a:lnTo>
                    <a:pt x="1268" y="5738"/>
                  </a:lnTo>
                  <a:cubicBezTo>
                    <a:pt x="1001" y="6005"/>
                    <a:pt x="801" y="6305"/>
                    <a:pt x="601" y="6606"/>
                  </a:cubicBezTo>
                  <a:cubicBezTo>
                    <a:pt x="601" y="6639"/>
                    <a:pt x="567" y="6672"/>
                    <a:pt x="534" y="6706"/>
                  </a:cubicBezTo>
                  <a:cubicBezTo>
                    <a:pt x="434" y="6906"/>
                    <a:pt x="334" y="7139"/>
                    <a:pt x="300" y="7373"/>
                  </a:cubicBezTo>
                  <a:cubicBezTo>
                    <a:pt x="200" y="7673"/>
                    <a:pt x="267" y="8040"/>
                    <a:pt x="200" y="8374"/>
                  </a:cubicBezTo>
                  <a:cubicBezTo>
                    <a:pt x="200" y="8340"/>
                    <a:pt x="200" y="8307"/>
                    <a:pt x="200" y="8207"/>
                  </a:cubicBezTo>
                  <a:cubicBezTo>
                    <a:pt x="167" y="8040"/>
                    <a:pt x="200" y="7873"/>
                    <a:pt x="200" y="7673"/>
                  </a:cubicBezTo>
                  <a:cubicBezTo>
                    <a:pt x="234" y="7139"/>
                    <a:pt x="400" y="6672"/>
                    <a:pt x="734" y="6239"/>
                  </a:cubicBezTo>
                  <a:cubicBezTo>
                    <a:pt x="867" y="6039"/>
                    <a:pt x="1068" y="5872"/>
                    <a:pt x="1268" y="5738"/>
                  </a:cubicBezTo>
                  <a:close/>
                  <a:moveTo>
                    <a:pt x="300" y="8741"/>
                  </a:moveTo>
                  <a:cubicBezTo>
                    <a:pt x="300" y="8744"/>
                    <a:pt x="301" y="8747"/>
                    <a:pt x="301" y="8748"/>
                  </a:cubicBezTo>
                  <a:lnTo>
                    <a:pt x="301" y="8748"/>
                  </a:lnTo>
                  <a:cubicBezTo>
                    <a:pt x="301" y="8746"/>
                    <a:pt x="301" y="8743"/>
                    <a:pt x="300" y="8741"/>
                  </a:cubicBezTo>
                  <a:close/>
                  <a:moveTo>
                    <a:pt x="301" y="8748"/>
                  </a:moveTo>
                  <a:cubicBezTo>
                    <a:pt x="307" y="8787"/>
                    <a:pt x="309" y="8803"/>
                    <a:pt x="310" y="8803"/>
                  </a:cubicBezTo>
                  <a:cubicBezTo>
                    <a:pt x="310" y="8803"/>
                    <a:pt x="307" y="8781"/>
                    <a:pt x="303" y="8750"/>
                  </a:cubicBezTo>
                  <a:lnTo>
                    <a:pt x="303" y="8750"/>
                  </a:lnTo>
                  <a:cubicBezTo>
                    <a:pt x="303" y="8750"/>
                    <a:pt x="302" y="8749"/>
                    <a:pt x="301" y="8748"/>
                  </a:cubicBezTo>
                  <a:close/>
                  <a:moveTo>
                    <a:pt x="3243" y="25"/>
                  </a:moveTo>
                  <a:cubicBezTo>
                    <a:pt x="3234" y="57"/>
                    <a:pt x="3202" y="112"/>
                    <a:pt x="3202" y="134"/>
                  </a:cubicBezTo>
                  <a:cubicBezTo>
                    <a:pt x="3336" y="601"/>
                    <a:pt x="3469" y="1068"/>
                    <a:pt x="3569" y="1535"/>
                  </a:cubicBezTo>
                  <a:cubicBezTo>
                    <a:pt x="3669" y="1969"/>
                    <a:pt x="3669" y="2336"/>
                    <a:pt x="3469" y="2770"/>
                  </a:cubicBezTo>
                  <a:cubicBezTo>
                    <a:pt x="3369" y="2970"/>
                    <a:pt x="3236" y="3103"/>
                    <a:pt x="3136" y="3270"/>
                  </a:cubicBezTo>
                  <a:cubicBezTo>
                    <a:pt x="3169" y="3170"/>
                    <a:pt x="3169" y="3070"/>
                    <a:pt x="3169" y="2970"/>
                  </a:cubicBezTo>
                  <a:lnTo>
                    <a:pt x="3169" y="2970"/>
                  </a:lnTo>
                  <a:cubicBezTo>
                    <a:pt x="3169" y="2970"/>
                    <a:pt x="3136" y="3070"/>
                    <a:pt x="3136" y="3070"/>
                  </a:cubicBezTo>
                  <a:cubicBezTo>
                    <a:pt x="3136" y="3170"/>
                    <a:pt x="3102" y="3270"/>
                    <a:pt x="3102" y="3337"/>
                  </a:cubicBezTo>
                  <a:cubicBezTo>
                    <a:pt x="3069" y="3403"/>
                    <a:pt x="3069" y="3503"/>
                    <a:pt x="3069" y="3503"/>
                  </a:cubicBezTo>
                  <a:cubicBezTo>
                    <a:pt x="2902" y="4371"/>
                    <a:pt x="2268" y="4738"/>
                    <a:pt x="1535" y="5205"/>
                  </a:cubicBezTo>
                  <a:cubicBezTo>
                    <a:pt x="1134" y="5472"/>
                    <a:pt x="801" y="5838"/>
                    <a:pt x="567" y="6272"/>
                  </a:cubicBezTo>
                  <a:cubicBezTo>
                    <a:pt x="167" y="7006"/>
                    <a:pt x="0" y="7907"/>
                    <a:pt x="100" y="8774"/>
                  </a:cubicBezTo>
                  <a:lnTo>
                    <a:pt x="134" y="8774"/>
                  </a:lnTo>
                  <a:cubicBezTo>
                    <a:pt x="134" y="8830"/>
                    <a:pt x="134" y="8876"/>
                    <a:pt x="139" y="8876"/>
                  </a:cubicBezTo>
                  <a:cubicBezTo>
                    <a:pt x="144" y="8876"/>
                    <a:pt x="152" y="8847"/>
                    <a:pt x="167" y="8774"/>
                  </a:cubicBezTo>
                  <a:cubicBezTo>
                    <a:pt x="234" y="8674"/>
                    <a:pt x="234" y="8540"/>
                    <a:pt x="267" y="8440"/>
                  </a:cubicBezTo>
                  <a:cubicBezTo>
                    <a:pt x="267" y="8440"/>
                    <a:pt x="267" y="8440"/>
                    <a:pt x="267" y="8474"/>
                  </a:cubicBezTo>
                  <a:cubicBezTo>
                    <a:pt x="267" y="8474"/>
                    <a:pt x="291" y="8657"/>
                    <a:pt x="303" y="8750"/>
                  </a:cubicBezTo>
                  <a:lnTo>
                    <a:pt x="303" y="8750"/>
                  </a:lnTo>
                  <a:cubicBezTo>
                    <a:pt x="304" y="8750"/>
                    <a:pt x="304" y="8750"/>
                    <a:pt x="304" y="8750"/>
                  </a:cubicBezTo>
                  <a:cubicBezTo>
                    <a:pt x="312" y="8750"/>
                    <a:pt x="334" y="8707"/>
                    <a:pt x="334" y="8707"/>
                  </a:cubicBezTo>
                  <a:cubicBezTo>
                    <a:pt x="367" y="8607"/>
                    <a:pt x="400" y="8540"/>
                    <a:pt x="434" y="8440"/>
                  </a:cubicBezTo>
                  <a:cubicBezTo>
                    <a:pt x="501" y="8507"/>
                    <a:pt x="534" y="8574"/>
                    <a:pt x="601" y="8607"/>
                  </a:cubicBezTo>
                  <a:cubicBezTo>
                    <a:pt x="601" y="8607"/>
                    <a:pt x="767" y="8274"/>
                    <a:pt x="734" y="8207"/>
                  </a:cubicBezTo>
                  <a:cubicBezTo>
                    <a:pt x="701" y="8207"/>
                    <a:pt x="667" y="8173"/>
                    <a:pt x="667" y="8140"/>
                  </a:cubicBezTo>
                  <a:cubicBezTo>
                    <a:pt x="567" y="8007"/>
                    <a:pt x="467" y="7840"/>
                    <a:pt x="434" y="7673"/>
                  </a:cubicBezTo>
                  <a:cubicBezTo>
                    <a:pt x="400" y="7606"/>
                    <a:pt x="400" y="7540"/>
                    <a:pt x="400" y="7506"/>
                  </a:cubicBezTo>
                  <a:cubicBezTo>
                    <a:pt x="467" y="7239"/>
                    <a:pt x="534" y="6973"/>
                    <a:pt x="701" y="6772"/>
                  </a:cubicBezTo>
                  <a:cubicBezTo>
                    <a:pt x="1101" y="6272"/>
                    <a:pt x="1601" y="5872"/>
                    <a:pt x="1902" y="5305"/>
                  </a:cubicBezTo>
                  <a:cubicBezTo>
                    <a:pt x="1968" y="5271"/>
                    <a:pt x="2068" y="5205"/>
                    <a:pt x="2135" y="5171"/>
                  </a:cubicBezTo>
                  <a:cubicBezTo>
                    <a:pt x="2669" y="4738"/>
                    <a:pt x="3002" y="4104"/>
                    <a:pt x="3102" y="3437"/>
                  </a:cubicBezTo>
                  <a:cubicBezTo>
                    <a:pt x="3403" y="3103"/>
                    <a:pt x="3636" y="2670"/>
                    <a:pt x="3703" y="2236"/>
                  </a:cubicBezTo>
                  <a:cubicBezTo>
                    <a:pt x="3835" y="1511"/>
                    <a:pt x="3445" y="720"/>
                    <a:pt x="324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0"/>
            <p:cNvSpPr/>
            <p:nvPr/>
          </p:nvSpPr>
          <p:spPr>
            <a:xfrm>
              <a:off x="8373275" y="4490875"/>
              <a:ext cx="22550" cy="81750"/>
            </a:xfrm>
            <a:custGeom>
              <a:avLst/>
              <a:gdLst/>
              <a:ahLst/>
              <a:cxnLst/>
              <a:rect l="l" t="t" r="r" b="b"/>
              <a:pathLst>
                <a:path w="902" h="3270" extrusionOk="0">
                  <a:moveTo>
                    <a:pt x="534" y="1"/>
                  </a:moveTo>
                  <a:cubicBezTo>
                    <a:pt x="534" y="1"/>
                    <a:pt x="501" y="67"/>
                    <a:pt x="501" y="101"/>
                  </a:cubicBezTo>
                  <a:cubicBezTo>
                    <a:pt x="634" y="501"/>
                    <a:pt x="734" y="935"/>
                    <a:pt x="734" y="1368"/>
                  </a:cubicBezTo>
                  <a:cubicBezTo>
                    <a:pt x="768" y="2169"/>
                    <a:pt x="401" y="2569"/>
                    <a:pt x="1" y="3170"/>
                  </a:cubicBezTo>
                  <a:cubicBezTo>
                    <a:pt x="1" y="3203"/>
                    <a:pt x="1" y="3270"/>
                    <a:pt x="1" y="3270"/>
                  </a:cubicBezTo>
                  <a:cubicBezTo>
                    <a:pt x="334" y="2903"/>
                    <a:pt x="634" y="2436"/>
                    <a:pt x="768" y="1935"/>
                  </a:cubicBezTo>
                  <a:cubicBezTo>
                    <a:pt x="901" y="1302"/>
                    <a:pt x="701" y="634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0"/>
            <p:cNvSpPr/>
            <p:nvPr/>
          </p:nvSpPr>
          <p:spPr>
            <a:xfrm>
              <a:off x="8372450" y="4487550"/>
              <a:ext cx="36700" cy="93425"/>
            </a:xfrm>
            <a:custGeom>
              <a:avLst/>
              <a:gdLst/>
              <a:ahLst/>
              <a:cxnLst/>
              <a:rect l="l" t="t" r="r" b="b"/>
              <a:pathLst>
                <a:path w="1468" h="3737" extrusionOk="0">
                  <a:moveTo>
                    <a:pt x="734" y="0"/>
                  </a:moveTo>
                  <a:cubicBezTo>
                    <a:pt x="734" y="0"/>
                    <a:pt x="701" y="67"/>
                    <a:pt x="701" y="100"/>
                  </a:cubicBezTo>
                  <a:cubicBezTo>
                    <a:pt x="1068" y="801"/>
                    <a:pt x="1234" y="1635"/>
                    <a:pt x="901" y="2402"/>
                  </a:cubicBezTo>
                  <a:cubicBezTo>
                    <a:pt x="701" y="2869"/>
                    <a:pt x="267" y="3102"/>
                    <a:pt x="34" y="3536"/>
                  </a:cubicBezTo>
                  <a:cubicBezTo>
                    <a:pt x="34" y="3569"/>
                    <a:pt x="0" y="3703"/>
                    <a:pt x="0" y="3703"/>
                  </a:cubicBezTo>
                  <a:cubicBezTo>
                    <a:pt x="209" y="3494"/>
                    <a:pt x="448" y="3394"/>
                    <a:pt x="681" y="3394"/>
                  </a:cubicBezTo>
                  <a:cubicBezTo>
                    <a:pt x="933" y="3394"/>
                    <a:pt x="1177" y="3511"/>
                    <a:pt x="1368" y="3736"/>
                  </a:cubicBezTo>
                  <a:cubicBezTo>
                    <a:pt x="1368" y="3736"/>
                    <a:pt x="1468" y="3569"/>
                    <a:pt x="1435" y="3536"/>
                  </a:cubicBezTo>
                  <a:cubicBezTo>
                    <a:pt x="1256" y="3298"/>
                    <a:pt x="1008" y="3190"/>
                    <a:pt x="758" y="3190"/>
                  </a:cubicBezTo>
                  <a:cubicBezTo>
                    <a:pt x="587" y="3190"/>
                    <a:pt x="416" y="3241"/>
                    <a:pt x="267" y="3336"/>
                  </a:cubicBezTo>
                  <a:cubicBezTo>
                    <a:pt x="434" y="3136"/>
                    <a:pt x="634" y="2969"/>
                    <a:pt x="767" y="2735"/>
                  </a:cubicBezTo>
                  <a:cubicBezTo>
                    <a:pt x="901" y="2535"/>
                    <a:pt x="968" y="2302"/>
                    <a:pt x="1034" y="2035"/>
                  </a:cubicBezTo>
                  <a:cubicBezTo>
                    <a:pt x="1234" y="1334"/>
                    <a:pt x="1068" y="634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0"/>
            <p:cNvSpPr/>
            <p:nvPr/>
          </p:nvSpPr>
          <p:spPr>
            <a:xfrm>
              <a:off x="8383275" y="4581425"/>
              <a:ext cx="20875" cy="5375"/>
            </a:xfrm>
            <a:custGeom>
              <a:avLst/>
              <a:gdLst/>
              <a:ahLst/>
              <a:cxnLst/>
              <a:rect l="l" t="t" r="r" b="b"/>
              <a:pathLst>
                <a:path w="835" h="215" extrusionOk="0">
                  <a:moveTo>
                    <a:pt x="600" y="1"/>
                  </a:moveTo>
                  <a:cubicBezTo>
                    <a:pt x="412" y="1"/>
                    <a:pt x="223" y="24"/>
                    <a:pt x="34" y="48"/>
                  </a:cubicBezTo>
                  <a:cubicBezTo>
                    <a:pt x="1" y="48"/>
                    <a:pt x="1" y="215"/>
                    <a:pt x="1" y="215"/>
                  </a:cubicBezTo>
                  <a:cubicBezTo>
                    <a:pt x="234" y="215"/>
                    <a:pt x="535" y="215"/>
                    <a:pt x="801" y="148"/>
                  </a:cubicBezTo>
                  <a:cubicBezTo>
                    <a:pt x="801" y="115"/>
                    <a:pt x="835" y="15"/>
                    <a:pt x="835" y="15"/>
                  </a:cubicBezTo>
                  <a:cubicBezTo>
                    <a:pt x="757" y="5"/>
                    <a:pt x="678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0"/>
            <p:cNvSpPr/>
            <p:nvPr/>
          </p:nvSpPr>
          <p:spPr>
            <a:xfrm>
              <a:off x="8373275" y="4415825"/>
              <a:ext cx="19200" cy="92600"/>
            </a:xfrm>
            <a:custGeom>
              <a:avLst/>
              <a:gdLst/>
              <a:ahLst/>
              <a:cxnLst/>
              <a:rect l="l" t="t" r="r" b="b"/>
              <a:pathLst>
                <a:path w="768" h="3704" extrusionOk="0">
                  <a:moveTo>
                    <a:pt x="768" y="0"/>
                  </a:moveTo>
                  <a:lnTo>
                    <a:pt x="768" y="0"/>
                  </a:lnTo>
                  <a:cubicBezTo>
                    <a:pt x="301" y="134"/>
                    <a:pt x="101" y="568"/>
                    <a:pt x="34" y="1035"/>
                  </a:cubicBezTo>
                  <a:cubicBezTo>
                    <a:pt x="1" y="1401"/>
                    <a:pt x="1" y="1802"/>
                    <a:pt x="101" y="2169"/>
                  </a:cubicBezTo>
                  <a:cubicBezTo>
                    <a:pt x="167" y="2436"/>
                    <a:pt x="334" y="2669"/>
                    <a:pt x="434" y="2936"/>
                  </a:cubicBezTo>
                  <a:cubicBezTo>
                    <a:pt x="501" y="3169"/>
                    <a:pt x="534" y="3436"/>
                    <a:pt x="634" y="3703"/>
                  </a:cubicBezTo>
                  <a:cubicBezTo>
                    <a:pt x="634" y="3703"/>
                    <a:pt x="668" y="3603"/>
                    <a:pt x="668" y="3603"/>
                  </a:cubicBezTo>
                  <a:cubicBezTo>
                    <a:pt x="634" y="3336"/>
                    <a:pt x="601" y="3069"/>
                    <a:pt x="501" y="2802"/>
                  </a:cubicBezTo>
                  <a:cubicBezTo>
                    <a:pt x="434" y="2569"/>
                    <a:pt x="267" y="2335"/>
                    <a:pt x="167" y="2102"/>
                  </a:cubicBezTo>
                  <a:cubicBezTo>
                    <a:pt x="101" y="1835"/>
                    <a:pt x="67" y="1535"/>
                    <a:pt x="67" y="1268"/>
                  </a:cubicBezTo>
                  <a:cubicBezTo>
                    <a:pt x="101" y="768"/>
                    <a:pt x="267" y="201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0"/>
            <p:cNvSpPr/>
            <p:nvPr/>
          </p:nvSpPr>
          <p:spPr>
            <a:xfrm>
              <a:off x="8389950" y="4449175"/>
              <a:ext cx="2525" cy="35050"/>
            </a:xfrm>
            <a:custGeom>
              <a:avLst/>
              <a:gdLst/>
              <a:ahLst/>
              <a:cxnLst/>
              <a:rect l="l" t="t" r="r" b="b"/>
              <a:pathLst>
                <a:path w="101" h="1402" extrusionOk="0">
                  <a:moveTo>
                    <a:pt x="101" y="1"/>
                  </a:moveTo>
                  <a:cubicBezTo>
                    <a:pt x="101" y="1"/>
                    <a:pt x="34" y="101"/>
                    <a:pt x="34" y="134"/>
                  </a:cubicBezTo>
                  <a:cubicBezTo>
                    <a:pt x="1" y="568"/>
                    <a:pt x="1" y="968"/>
                    <a:pt x="1" y="1402"/>
                  </a:cubicBezTo>
                  <a:cubicBezTo>
                    <a:pt x="1" y="1402"/>
                    <a:pt x="34" y="1302"/>
                    <a:pt x="34" y="1302"/>
                  </a:cubicBezTo>
                  <a:cubicBezTo>
                    <a:pt x="67" y="868"/>
                    <a:pt x="67" y="434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0"/>
            <p:cNvSpPr/>
            <p:nvPr/>
          </p:nvSpPr>
          <p:spPr>
            <a:xfrm>
              <a:off x="8339075" y="4443350"/>
              <a:ext cx="25050" cy="92575"/>
            </a:xfrm>
            <a:custGeom>
              <a:avLst/>
              <a:gdLst/>
              <a:ahLst/>
              <a:cxnLst/>
              <a:rect l="l" t="t" r="r" b="b"/>
              <a:pathLst>
                <a:path w="1002" h="3703" extrusionOk="0">
                  <a:moveTo>
                    <a:pt x="1002" y="0"/>
                  </a:moveTo>
                  <a:cubicBezTo>
                    <a:pt x="991" y="211"/>
                    <a:pt x="973" y="421"/>
                    <a:pt x="948" y="630"/>
                  </a:cubicBezTo>
                  <a:lnTo>
                    <a:pt x="948" y="630"/>
                  </a:lnTo>
                  <a:cubicBezTo>
                    <a:pt x="973" y="432"/>
                    <a:pt x="991" y="233"/>
                    <a:pt x="1002" y="34"/>
                  </a:cubicBezTo>
                  <a:cubicBezTo>
                    <a:pt x="1002" y="34"/>
                    <a:pt x="1002" y="0"/>
                    <a:pt x="1002" y="0"/>
                  </a:cubicBezTo>
                  <a:close/>
                  <a:moveTo>
                    <a:pt x="948" y="630"/>
                  </a:moveTo>
                  <a:lnTo>
                    <a:pt x="948" y="630"/>
                  </a:lnTo>
                  <a:cubicBezTo>
                    <a:pt x="814" y="1688"/>
                    <a:pt x="479" y="2714"/>
                    <a:pt x="1" y="3670"/>
                  </a:cubicBezTo>
                  <a:cubicBezTo>
                    <a:pt x="1" y="3670"/>
                    <a:pt x="1" y="3690"/>
                    <a:pt x="1" y="3703"/>
                  </a:cubicBezTo>
                  <a:cubicBezTo>
                    <a:pt x="504" y="2753"/>
                    <a:pt x="820" y="1709"/>
                    <a:pt x="948" y="6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0"/>
            <p:cNvSpPr/>
            <p:nvPr/>
          </p:nvSpPr>
          <p:spPr>
            <a:xfrm>
              <a:off x="8314075" y="4469625"/>
              <a:ext cx="46725" cy="91325"/>
            </a:xfrm>
            <a:custGeom>
              <a:avLst/>
              <a:gdLst/>
              <a:ahLst/>
              <a:cxnLst/>
              <a:rect l="l" t="t" r="r" b="b"/>
              <a:pathLst>
                <a:path w="1869" h="3653" extrusionOk="0">
                  <a:moveTo>
                    <a:pt x="1864" y="0"/>
                  </a:moveTo>
                  <a:cubicBezTo>
                    <a:pt x="1860" y="0"/>
                    <a:pt x="1852" y="17"/>
                    <a:pt x="1835" y="50"/>
                  </a:cubicBezTo>
                  <a:cubicBezTo>
                    <a:pt x="1468" y="1351"/>
                    <a:pt x="701" y="2452"/>
                    <a:pt x="0" y="3586"/>
                  </a:cubicBezTo>
                  <a:cubicBezTo>
                    <a:pt x="0" y="3586"/>
                    <a:pt x="0" y="3653"/>
                    <a:pt x="0" y="3653"/>
                  </a:cubicBezTo>
                  <a:cubicBezTo>
                    <a:pt x="767" y="2518"/>
                    <a:pt x="1501" y="1351"/>
                    <a:pt x="1868" y="50"/>
                  </a:cubicBezTo>
                  <a:cubicBezTo>
                    <a:pt x="1868" y="17"/>
                    <a:pt x="1868" y="0"/>
                    <a:pt x="1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0"/>
            <p:cNvSpPr/>
            <p:nvPr/>
          </p:nvSpPr>
          <p:spPr>
            <a:xfrm>
              <a:off x="8308225" y="4481475"/>
              <a:ext cx="45050" cy="71975"/>
            </a:xfrm>
            <a:custGeom>
              <a:avLst/>
              <a:gdLst/>
              <a:ahLst/>
              <a:cxnLst/>
              <a:rect l="l" t="t" r="r" b="b"/>
              <a:pathLst>
                <a:path w="1802" h="2879" extrusionOk="0">
                  <a:moveTo>
                    <a:pt x="1802" y="0"/>
                  </a:moveTo>
                  <a:cubicBezTo>
                    <a:pt x="1801" y="0"/>
                    <a:pt x="1795" y="43"/>
                    <a:pt x="1769" y="43"/>
                  </a:cubicBezTo>
                  <a:cubicBezTo>
                    <a:pt x="1708" y="189"/>
                    <a:pt x="1642" y="333"/>
                    <a:pt x="1574" y="475"/>
                  </a:cubicBezTo>
                  <a:lnTo>
                    <a:pt x="1574" y="475"/>
                  </a:lnTo>
                  <a:cubicBezTo>
                    <a:pt x="1654" y="323"/>
                    <a:pt x="1730" y="168"/>
                    <a:pt x="1802" y="10"/>
                  </a:cubicBezTo>
                  <a:cubicBezTo>
                    <a:pt x="1802" y="3"/>
                    <a:pt x="1802" y="0"/>
                    <a:pt x="1802" y="0"/>
                  </a:cubicBezTo>
                  <a:close/>
                  <a:moveTo>
                    <a:pt x="1574" y="475"/>
                  </a:moveTo>
                  <a:cubicBezTo>
                    <a:pt x="1130" y="1311"/>
                    <a:pt x="566" y="2049"/>
                    <a:pt x="1" y="2812"/>
                  </a:cubicBezTo>
                  <a:cubicBezTo>
                    <a:pt x="1" y="2812"/>
                    <a:pt x="1" y="2878"/>
                    <a:pt x="1" y="2878"/>
                  </a:cubicBezTo>
                  <a:cubicBezTo>
                    <a:pt x="602" y="2133"/>
                    <a:pt x="1155" y="1339"/>
                    <a:pt x="1574" y="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0"/>
            <p:cNvSpPr/>
            <p:nvPr/>
          </p:nvSpPr>
          <p:spPr>
            <a:xfrm>
              <a:off x="8301550" y="4484200"/>
              <a:ext cx="45900" cy="63400"/>
            </a:xfrm>
            <a:custGeom>
              <a:avLst/>
              <a:gdLst/>
              <a:ahLst/>
              <a:cxnLst/>
              <a:rect l="l" t="t" r="r" b="b"/>
              <a:pathLst>
                <a:path w="1836" h="2536" extrusionOk="0">
                  <a:moveTo>
                    <a:pt x="1835" y="1"/>
                  </a:moveTo>
                  <a:cubicBezTo>
                    <a:pt x="1368" y="901"/>
                    <a:pt x="568" y="1569"/>
                    <a:pt x="34" y="2436"/>
                  </a:cubicBezTo>
                  <a:cubicBezTo>
                    <a:pt x="34" y="2469"/>
                    <a:pt x="1" y="2536"/>
                    <a:pt x="34" y="2536"/>
                  </a:cubicBezTo>
                  <a:cubicBezTo>
                    <a:pt x="601" y="1702"/>
                    <a:pt x="1368" y="968"/>
                    <a:pt x="1835" y="34"/>
                  </a:cubicBezTo>
                  <a:cubicBezTo>
                    <a:pt x="1835" y="34"/>
                    <a:pt x="1835" y="13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0"/>
            <p:cNvSpPr/>
            <p:nvPr/>
          </p:nvSpPr>
          <p:spPr>
            <a:xfrm>
              <a:off x="8251525" y="4512550"/>
              <a:ext cx="65900" cy="123450"/>
            </a:xfrm>
            <a:custGeom>
              <a:avLst/>
              <a:gdLst/>
              <a:ahLst/>
              <a:cxnLst/>
              <a:rect l="l" t="t" r="r" b="b"/>
              <a:pathLst>
                <a:path w="2636" h="4938" extrusionOk="0">
                  <a:moveTo>
                    <a:pt x="2636" y="1"/>
                  </a:moveTo>
                  <a:cubicBezTo>
                    <a:pt x="1902" y="768"/>
                    <a:pt x="1301" y="1635"/>
                    <a:pt x="801" y="2569"/>
                  </a:cubicBezTo>
                  <a:cubicBezTo>
                    <a:pt x="434" y="3237"/>
                    <a:pt x="0" y="4137"/>
                    <a:pt x="167" y="4938"/>
                  </a:cubicBezTo>
                  <a:cubicBezTo>
                    <a:pt x="167" y="4938"/>
                    <a:pt x="234" y="4838"/>
                    <a:pt x="234" y="4804"/>
                  </a:cubicBezTo>
                  <a:cubicBezTo>
                    <a:pt x="167" y="3770"/>
                    <a:pt x="734" y="2770"/>
                    <a:pt x="1268" y="1902"/>
                  </a:cubicBezTo>
                  <a:cubicBezTo>
                    <a:pt x="1635" y="1268"/>
                    <a:pt x="2102" y="668"/>
                    <a:pt x="2602" y="101"/>
                  </a:cubicBezTo>
                  <a:cubicBezTo>
                    <a:pt x="2636" y="101"/>
                    <a:pt x="263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0"/>
            <p:cNvSpPr/>
            <p:nvPr/>
          </p:nvSpPr>
          <p:spPr>
            <a:xfrm>
              <a:off x="8329075" y="4510050"/>
              <a:ext cx="25050" cy="50075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001" y="1"/>
                  </a:moveTo>
                  <a:cubicBezTo>
                    <a:pt x="668" y="635"/>
                    <a:pt x="334" y="1268"/>
                    <a:pt x="34" y="1902"/>
                  </a:cubicBezTo>
                  <a:cubicBezTo>
                    <a:pt x="34" y="1902"/>
                    <a:pt x="1" y="2002"/>
                    <a:pt x="1" y="2002"/>
                  </a:cubicBezTo>
                  <a:cubicBezTo>
                    <a:pt x="401" y="1368"/>
                    <a:pt x="701" y="701"/>
                    <a:pt x="1001" y="68"/>
                  </a:cubicBezTo>
                  <a:cubicBezTo>
                    <a:pt x="1001" y="68"/>
                    <a:pt x="1001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0"/>
            <p:cNvSpPr/>
            <p:nvPr/>
          </p:nvSpPr>
          <p:spPr>
            <a:xfrm>
              <a:off x="8349100" y="4531750"/>
              <a:ext cx="7525" cy="15850"/>
            </a:xfrm>
            <a:custGeom>
              <a:avLst/>
              <a:gdLst/>
              <a:ahLst/>
              <a:cxnLst/>
              <a:rect l="l" t="t" r="r" b="b"/>
              <a:pathLst>
                <a:path w="301" h="634" extrusionOk="0">
                  <a:moveTo>
                    <a:pt x="300" y="0"/>
                  </a:moveTo>
                  <a:cubicBezTo>
                    <a:pt x="290" y="0"/>
                    <a:pt x="283" y="10"/>
                    <a:pt x="278" y="24"/>
                  </a:cubicBezTo>
                  <a:lnTo>
                    <a:pt x="278" y="24"/>
                  </a:lnTo>
                  <a:cubicBezTo>
                    <a:pt x="285" y="16"/>
                    <a:pt x="293" y="8"/>
                    <a:pt x="300" y="0"/>
                  </a:cubicBezTo>
                  <a:close/>
                  <a:moveTo>
                    <a:pt x="278" y="24"/>
                  </a:moveTo>
                  <a:cubicBezTo>
                    <a:pt x="138" y="174"/>
                    <a:pt x="48" y="374"/>
                    <a:pt x="10" y="577"/>
                  </a:cubicBezTo>
                  <a:lnTo>
                    <a:pt x="10" y="577"/>
                  </a:lnTo>
                  <a:cubicBezTo>
                    <a:pt x="73" y="418"/>
                    <a:pt x="140" y="259"/>
                    <a:pt x="267" y="100"/>
                  </a:cubicBezTo>
                  <a:cubicBezTo>
                    <a:pt x="267" y="100"/>
                    <a:pt x="267" y="53"/>
                    <a:pt x="278" y="24"/>
                  </a:cubicBezTo>
                  <a:close/>
                  <a:moveTo>
                    <a:pt x="10" y="577"/>
                  </a:moveTo>
                  <a:cubicBezTo>
                    <a:pt x="7" y="585"/>
                    <a:pt x="3" y="593"/>
                    <a:pt x="0" y="601"/>
                  </a:cubicBezTo>
                  <a:cubicBezTo>
                    <a:pt x="0" y="610"/>
                    <a:pt x="0" y="623"/>
                    <a:pt x="0" y="634"/>
                  </a:cubicBezTo>
                  <a:cubicBezTo>
                    <a:pt x="3" y="615"/>
                    <a:pt x="6" y="596"/>
                    <a:pt x="10" y="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0"/>
            <p:cNvSpPr/>
            <p:nvPr/>
          </p:nvSpPr>
          <p:spPr>
            <a:xfrm>
              <a:off x="8391625" y="4489200"/>
              <a:ext cx="19150" cy="75925"/>
            </a:xfrm>
            <a:custGeom>
              <a:avLst/>
              <a:gdLst/>
              <a:ahLst/>
              <a:cxnLst/>
              <a:rect l="l" t="t" r="r" b="b"/>
              <a:pathLst>
                <a:path w="766" h="3037" extrusionOk="0">
                  <a:moveTo>
                    <a:pt x="534" y="1"/>
                  </a:moveTo>
                  <a:cubicBezTo>
                    <a:pt x="534" y="1"/>
                    <a:pt x="501" y="68"/>
                    <a:pt x="501" y="101"/>
                  </a:cubicBezTo>
                  <a:cubicBezTo>
                    <a:pt x="668" y="1135"/>
                    <a:pt x="634" y="2002"/>
                    <a:pt x="34" y="2903"/>
                  </a:cubicBezTo>
                  <a:cubicBezTo>
                    <a:pt x="34" y="2925"/>
                    <a:pt x="34" y="2976"/>
                    <a:pt x="24" y="3008"/>
                  </a:cubicBezTo>
                  <a:lnTo>
                    <a:pt x="24" y="3008"/>
                  </a:lnTo>
                  <a:cubicBezTo>
                    <a:pt x="735" y="2145"/>
                    <a:pt x="765" y="1057"/>
                    <a:pt x="534" y="1"/>
                  </a:cubicBezTo>
                  <a:close/>
                  <a:moveTo>
                    <a:pt x="24" y="3008"/>
                  </a:moveTo>
                  <a:cubicBezTo>
                    <a:pt x="16" y="3017"/>
                    <a:pt x="8" y="3027"/>
                    <a:pt x="0" y="3036"/>
                  </a:cubicBezTo>
                  <a:cubicBezTo>
                    <a:pt x="12" y="3036"/>
                    <a:pt x="19" y="3025"/>
                    <a:pt x="24" y="3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0"/>
            <p:cNvSpPr/>
            <p:nvPr/>
          </p:nvSpPr>
          <p:spPr>
            <a:xfrm>
              <a:off x="8401625" y="4533100"/>
              <a:ext cx="6950" cy="31750"/>
            </a:xfrm>
            <a:custGeom>
              <a:avLst/>
              <a:gdLst/>
              <a:ahLst/>
              <a:cxnLst/>
              <a:rect l="l" t="t" r="r" b="b"/>
              <a:pathLst>
                <a:path w="278" h="1270" extrusionOk="0">
                  <a:moveTo>
                    <a:pt x="276" y="1"/>
                  </a:moveTo>
                  <a:cubicBezTo>
                    <a:pt x="270" y="1"/>
                    <a:pt x="226" y="121"/>
                    <a:pt x="201" y="146"/>
                  </a:cubicBezTo>
                  <a:cubicBezTo>
                    <a:pt x="134" y="513"/>
                    <a:pt x="34" y="880"/>
                    <a:pt x="1" y="1247"/>
                  </a:cubicBezTo>
                  <a:cubicBezTo>
                    <a:pt x="1" y="1264"/>
                    <a:pt x="3" y="1270"/>
                    <a:pt x="6" y="1270"/>
                  </a:cubicBezTo>
                  <a:cubicBezTo>
                    <a:pt x="15" y="1270"/>
                    <a:pt x="34" y="1214"/>
                    <a:pt x="34" y="1214"/>
                  </a:cubicBezTo>
                  <a:cubicBezTo>
                    <a:pt x="134" y="813"/>
                    <a:pt x="201" y="446"/>
                    <a:pt x="268" y="46"/>
                  </a:cubicBezTo>
                  <a:cubicBezTo>
                    <a:pt x="276" y="14"/>
                    <a:pt x="27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0"/>
            <p:cNvSpPr/>
            <p:nvPr/>
          </p:nvSpPr>
          <p:spPr>
            <a:xfrm>
              <a:off x="8415275" y="4534250"/>
              <a:ext cx="6400" cy="27325"/>
            </a:xfrm>
            <a:custGeom>
              <a:avLst/>
              <a:gdLst/>
              <a:ahLst/>
              <a:cxnLst/>
              <a:rect l="l" t="t" r="r" b="b"/>
              <a:pathLst>
                <a:path w="256" h="1093" extrusionOk="0">
                  <a:moveTo>
                    <a:pt x="222" y="0"/>
                  </a:moveTo>
                  <a:lnTo>
                    <a:pt x="222" y="0"/>
                  </a:lnTo>
                  <a:cubicBezTo>
                    <a:pt x="222" y="0"/>
                    <a:pt x="189" y="100"/>
                    <a:pt x="189" y="134"/>
                  </a:cubicBezTo>
                  <a:cubicBezTo>
                    <a:pt x="189" y="400"/>
                    <a:pt x="155" y="667"/>
                    <a:pt x="55" y="934"/>
                  </a:cubicBezTo>
                  <a:cubicBezTo>
                    <a:pt x="28" y="934"/>
                    <a:pt x="0" y="1093"/>
                    <a:pt x="10" y="1093"/>
                  </a:cubicBezTo>
                  <a:cubicBezTo>
                    <a:pt x="12" y="1093"/>
                    <a:pt x="16" y="1085"/>
                    <a:pt x="22" y="1068"/>
                  </a:cubicBezTo>
                  <a:cubicBezTo>
                    <a:pt x="189" y="734"/>
                    <a:pt x="255" y="367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0"/>
            <p:cNvSpPr/>
            <p:nvPr/>
          </p:nvSpPr>
          <p:spPr>
            <a:xfrm>
              <a:off x="8461675" y="4389150"/>
              <a:ext cx="45900" cy="344425"/>
            </a:xfrm>
            <a:custGeom>
              <a:avLst/>
              <a:gdLst/>
              <a:ahLst/>
              <a:cxnLst/>
              <a:rect l="l" t="t" r="r" b="b"/>
              <a:pathLst>
                <a:path w="1836" h="13777" extrusionOk="0">
                  <a:moveTo>
                    <a:pt x="67" y="0"/>
                  </a:moveTo>
                  <a:cubicBezTo>
                    <a:pt x="67" y="0"/>
                    <a:pt x="0" y="100"/>
                    <a:pt x="0" y="133"/>
                  </a:cubicBezTo>
                  <a:cubicBezTo>
                    <a:pt x="1034" y="2202"/>
                    <a:pt x="1135" y="4403"/>
                    <a:pt x="1268" y="6638"/>
                  </a:cubicBezTo>
                  <a:cubicBezTo>
                    <a:pt x="1401" y="9006"/>
                    <a:pt x="1435" y="11408"/>
                    <a:pt x="1735" y="13777"/>
                  </a:cubicBezTo>
                  <a:cubicBezTo>
                    <a:pt x="1735" y="13743"/>
                    <a:pt x="1835" y="13576"/>
                    <a:pt x="1835" y="13510"/>
                  </a:cubicBezTo>
                  <a:cubicBezTo>
                    <a:pt x="1802" y="10975"/>
                    <a:pt x="1535" y="8439"/>
                    <a:pt x="1401" y="5904"/>
                  </a:cubicBezTo>
                  <a:cubicBezTo>
                    <a:pt x="1268" y="3936"/>
                    <a:pt x="1268" y="1668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0"/>
            <p:cNvSpPr/>
            <p:nvPr/>
          </p:nvSpPr>
          <p:spPr>
            <a:xfrm>
              <a:off x="8474175" y="4559725"/>
              <a:ext cx="15875" cy="66450"/>
            </a:xfrm>
            <a:custGeom>
              <a:avLst/>
              <a:gdLst/>
              <a:ahLst/>
              <a:cxnLst/>
              <a:rect l="l" t="t" r="r" b="b"/>
              <a:pathLst>
                <a:path w="635" h="2658" extrusionOk="0">
                  <a:moveTo>
                    <a:pt x="625" y="0"/>
                  </a:moveTo>
                  <a:cubicBezTo>
                    <a:pt x="620" y="0"/>
                    <a:pt x="612" y="4"/>
                    <a:pt x="601" y="15"/>
                  </a:cubicBezTo>
                  <a:cubicBezTo>
                    <a:pt x="334" y="883"/>
                    <a:pt x="134" y="1750"/>
                    <a:pt x="1" y="2650"/>
                  </a:cubicBezTo>
                  <a:cubicBezTo>
                    <a:pt x="1" y="2655"/>
                    <a:pt x="1" y="2657"/>
                    <a:pt x="3" y="2657"/>
                  </a:cubicBezTo>
                  <a:cubicBezTo>
                    <a:pt x="10" y="2657"/>
                    <a:pt x="34" y="2584"/>
                    <a:pt x="34" y="2584"/>
                  </a:cubicBezTo>
                  <a:cubicBezTo>
                    <a:pt x="168" y="1716"/>
                    <a:pt x="368" y="883"/>
                    <a:pt x="635" y="15"/>
                  </a:cubicBezTo>
                  <a:cubicBezTo>
                    <a:pt x="635" y="15"/>
                    <a:pt x="635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0"/>
            <p:cNvSpPr/>
            <p:nvPr/>
          </p:nvSpPr>
          <p:spPr>
            <a:xfrm>
              <a:off x="8480025" y="4584075"/>
              <a:ext cx="11700" cy="50000"/>
            </a:xfrm>
            <a:custGeom>
              <a:avLst/>
              <a:gdLst/>
              <a:ahLst/>
              <a:cxnLst/>
              <a:rect l="l" t="t" r="r" b="b"/>
              <a:pathLst>
                <a:path w="468" h="2000" extrusionOk="0">
                  <a:moveTo>
                    <a:pt x="463" y="0"/>
                  </a:moveTo>
                  <a:cubicBezTo>
                    <a:pt x="459" y="0"/>
                    <a:pt x="451" y="25"/>
                    <a:pt x="434" y="75"/>
                  </a:cubicBezTo>
                  <a:cubicBezTo>
                    <a:pt x="267" y="709"/>
                    <a:pt x="100" y="1343"/>
                    <a:pt x="0" y="1977"/>
                  </a:cubicBezTo>
                  <a:cubicBezTo>
                    <a:pt x="0" y="1993"/>
                    <a:pt x="2" y="2000"/>
                    <a:pt x="5" y="2000"/>
                  </a:cubicBezTo>
                  <a:cubicBezTo>
                    <a:pt x="15" y="2000"/>
                    <a:pt x="34" y="1943"/>
                    <a:pt x="34" y="1943"/>
                  </a:cubicBezTo>
                  <a:cubicBezTo>
                    <a:pt x="134" y="1310"/>
                    <a:pt x="267" y="676"/>
                    <a:pt x="467" y="75"/>
                  </a:cubicBezTo>
                  <a:cubicBezTo>
                    <a:pt x="467" y="25"/>
                    <a:pt x="46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0"/>
            <p:cNvSpPr/>
            <p:nvPr/>
          </p:nvSpPr>
          <p:spPr>
            <a:xfrm>
              <a:off x="8339925" y="4630150"/>
              <a:ext cx="116775" cy="172800"/>
            </a:xfrm>
            <a:custGeom>
              <a:avLst/>
              <a:gdLst/>
              <a:ahLst/>
              <a:cxnLst/>
              <a:rect l="l" t="t" r="r" b="b"/>
              <a:pathLst>
                <a:path w="4671" h="6912" extrusionOk="0">
                  <a:moveTo>
                    <a:pt x="4670" y="0"/>
                  </a:moveTo>
                  <a:cubicBezTo>
                    <a:pt x="4270" y="1201"/>
                    <a:pt x="4003" y="2435"/>
                    <a:pt x="3870" y="3703"/>
                  </a:cubicBezTo>
                  <a:cubicBezTo>
                    <a:pt x="3836" y="4037"/>
                    <a:pt x="3836" y="4370"/>
                    <a:pt x="3770" y="4704"/>
                  </a:cubicBezTo>
                  <a:cubicBezTo>
                    <a:pt x="3670" y="5137"/>
                    <a:pt x="3503" y="5604"/>
                    <a:pt x="3236" y="5838"/>
                  </a:cubicBezTo>
                  <a:cubicBezTo>
                    <a:pt x="2969" y="6071"/>
                    <a:pt x="2569" y="6305"/>
                    <a:pt x="2269" y="6405"/>
                  </a:cubicBezTo>
                  <a:lnTo>
                    <a:pt x="2202" y="6405"/>
                  </a:lnTo>
                  <a:cubicBezTo>
                    <a:pt x="1868" y="6472"/>
                    <a:pt x="1501" y="6438"/>
                    <a:pt x="1168" y="6472"/>
                  </a:cubicBezTo>
                  <a:lnTo>
                    <a:pt x="1134" y="6472"/>
                  </a:lnTo>
                  <a:cubicBezTo>
                    <a:pt x="942" y="6452"/>
                    <a:pt x="738" y="6433"/>
                    <a:pt x="530" y="6433"/>
                  </a:cubicBezTo>
                  <a:cubicBezTo>
                    <a:pt x="377" y="6433"/>
                    <a:pt x="222" y="6443"/>
                    <a:pt x="67" y="6472"/>
                  </a:cubicBezTo>
                  <a:cubicBezTo>
                    <a:pt x="67" y="6472"/>
                    <a:pt x="0" y="6638"/>
                    <a:pt x="34" y="6638"/>
                  </a:cubicBezTo>
                  <a:cubicBezTo>
                    <a:pt x="441" y="6813"/>
                    <a:pt x="1002" y="6912"/>
                    <a:pt x="1492" y="6912"/>
                  </a:cubicBezTo>
                  <a:cubicBezTo>
                    <a:pt x="1564" y="6912"/>
                    <a:pt x="1634" y="6909"/>
                    <a:pt x="1701" y="6905"/>
                  </a:cubicBezTo>
                  <a:cubicBezTo>
                    <a:pt x="1868" y="6905"/>
                    <a:pt x="2002" y="6872"/>
                    <a:pt x="2168" y="6805"/>
                  </a:cubicBezTo>
                  <a:cubicBezTo>
                    <a:pt x="2469" y="6772"/>
                    <a:pt x="2802" y="6638"/>
                    <a:pt x="3036" y="6405"/>
                  </a:cubicBezTo>
                  <a:cubicBezTo>
                    <a:pt x="3403" y="6071"/>
                    <a:pt x="3603" y="5604"/>
                    <a:pt x="3736" y="5171"/>
                  </a:cubicBezTo>
                  <a:cubicBezTo>
                    <a:pt x="3936" y="4537"/>
                    <a:pt x="3936" y="3870"/>
                    <a:pt x="4003" y="3236"/>
                  </a:cubicBezTo>
                  <a:cubicBezTo>
                    <a:pt x="4103" y="2135"/>
                    <a:pt x="4337" y="1068"/>
                    <a:pt x="4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0"/>
            <p:cNvSpPr/>
            <p:nvPr/>
          </p:nvSpPr>
          <p:spPr>
            <a:xfrm>
              <a:off x="8358275" y="4851125"/>
              <a:ext cx="55050" cy="13375"/>
            </a:xfrm>
            <a:custGeom>
              <a:avLst/>
              <a:gdLst/>
              <a:ahLst/>
              <a:cxnLst/>
              <a:rect l="l" t="t" r="r" b="b"/>
              <a:pathLst>
                <a:path w="2202" h="535" extrusionOk="0">
                  <a:moveTo>
                    <a:pt x="2202" y="1"/>
                  </a:moveTo>
                  <a:lnTo>
                    <a:pt x="2202" y="1"/>
                  </a:lnTo>
                  <a:cubicBezTo>
                    <a:pt x="1926" y="194"/>
                    <a:pt x="1633" y="244"/>
                    <a:pt x="1333" y="244"/>
                  </a:cubicBezTo>
                  <a:cubicBezTo>
                    <a:pt x="1002" y="244"/>
                    <a:pt x="661" y="183"/>
                    <a:pt x="323" y="183"/>
                  </a:cubicBezTo>
                  <a:cubicBezTo>
                    <a:pt x="226" y="183"/>
                    <a:pt x="130" y="188"/>
                    <a:pt x="33" y="201"/>
                  </a:cubicBezTo>
                  <a:cubicBezTo>
                    <a:pt x="0" y="201"/>
                    <a:pt x="0" y="335"/>
                    <a:pt x="0" y="335"/>
                  </a:cubicBezTo>
                  <a:cubicBezTo>
                    <a:pt x="33" y="332"/>
                    <a:pt x="66" y="331"/>
                    <a:pt x="99" y="331"/>
                  </a:cubicBezTo>
                  <a:cubicBezTo>
                    <a:pt x="495" y="331"/>
                    <a:pt x="867" y="504"/>
                    <a:pt x="1268" y="535"/>
                  </a:cubicBezTo>
                  <a:cubicBezTo>
                    <a:pt x="1635" y="535"/>
                    <a:pt x="1935" y="368"/>
                    <a:pt x="2168" y="101"/>
                  </a:cubicBezTo>
                  <a:cubicBezTo>
                    <a:pt x="2168" y="68"/>
                    <a:pt x="2202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0"/>
            <p:cNvSpPr/>
            <p:nvPr/>
          </p:nvSpPr>
          <p:spPr>
            <a:xfrm>
              <a:off x="8389950" y="4849475"/>
              <a:ext cx="33375" cy="40050"/>
            </a:xfrm>
            <a:custGeom>
              <a:avLst/>
              <a:gdLst/>
              <a:ahLst/>
              <a:cxnLst/>
              <a:rect l="l" t="t" r="r" b="b"/>
              <a:pathLst>
                <a:path w="1335" h="1602" extrusionOk="0">
                  <a:moveTo>
                    <a:pt x="1302" y="0"/>
                  </a:moveTo>
                  <a:cubicBezTo>
                    <a:pt x="1135" y="334"/>
                    <a:pt x="968" y="634"/>
                    <a:pt x="768" y="934"/>
                  </a:cubicBezTo>
                  <a:cubicBezTo>
                    <a:pt x="568" y="1201"/>
                    <a:pt x="368" y="1468"/>
                    <a:pt x="1" y="1535"/>
                  </a:cubicBezTo>
                  <a:cubicBezTo>
                    <a:pt x="1" y="1535"/>
                    <a:pt x="1" y="1601"/>
                    <a:pt x="1" y="1601"/>
                  </a:cubicBezTo>
                  <a:cubicBezTo>
                    <a:pt x="301" y="1568"/>
                    <a:pt x="468" y="1401"/>
                    <a:pt x="668" y="1168"/>
                  </a:cubicBezTo>
                  <a:cubicBezTo>
                    <a:pt x="901" y="834"/>
                    <a:pt x="1135" y="467"/>
                    <a:pt x="1302" y="100"/>
                  </a:cubicBezTo>
                  <a:cubicBezTo>
                    <a:pt x="1302" y="67"/>
                    <a:pt x="13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0"/>
            <p:cNvSpPr/>
            <p:nvPr/>
          </p:nvSpPr>
          <p:spPr>
            <a:xfrm>
              <a:off x="8409325" y="4844475"/>
              <a:ext cx="21525" cy="42675"/>
            </a:xfrm>
            <a:custGeom>
              <a:avLst/>
              <a:gdLst/>
              <a:ahLst/>
              <a:cxnLst/>
              <a:rect l="l" t="t" r="r" b="b"/>
              <a:pathLst>
                <a:path w="861" h="1707" extrusionOk="0">
                  <a:moveTo>
                    <a:pt x="860" y="0"/>
                  </a:moveTo>
                  <a:cubicBezTo>
                    <a:pt x="627" y="567"/>
                    <a:pt x="393" y="1068"/>
                    <a:pt x="60" y="1568"/>
                  </a:cubicBezTo>
                  <a:cubicBezTo>
                    <a:pt x="30" y="1598"/>
                    <a:pt x="0" y="1707"/>
                    <a:pt x="18" y="1707"/>
                  </a:cubicBezTo>
                  <a:cubicBezTo>
                    <a:pt x="20" y="1707"/>
                    <a:pt x="23" y="1705"/>
                    <a:pt x="26" y="1701"/>
                  </a:cubicBezTo>
                  <a:cubicBezTo>
                    <a:pt x="393" y="1201"/>
                    <a:pt x="660" y="634"/>
                    <a:pt x="860" y="67"/>
                  </a:cubicBezTo>
                  <a:cubicBezTo>
                    <a:pt x="860" y="47"/>
                    <a:pt x="860" y="1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0"/>
            <p:cNvSpPr/>
            <p:nvPr/>
          </p:nvSpPr>
          <p:spPr>
            <a:xfrm>
              <a:off x="8425325" y="4833625"/>
              <a:ext cx="12200" cy="30825"/>
            </a:xfrm>
            <a:custGeom>
              <a:avLst/>
              <a:gdLst/>
              <a:ahLst/>
              <a:cxnLst/>
              <a:rect l="l" t="t" r="r" b="b"/>
              <a:pathLst>
                <a:path w="488" h="1233" extrusionOk="0">
                  <a:moveTo>
                    <a:pt x="487" y="0"/>
                  </a:moveTo>
                  <a:cubicBezTo>
                    <a:pt x="320" y="367"/>
                    <a:pt x="153" y="734"/>
                    <a:pt x="20" y="1101"/>
                  </a:cubicBezTo>
                  <a:cubicBezTo>
                    <a:pt x="20" y="1127"/>
                    <a:pt x="0" y="1233"/>
                    <a:pt x="7" y="1233"/>
                  </a:cubicBezTo>
                  <a:cubicBezTo>
                    <a:pt x="8" y="1233"/>
                    <a:pt x="13" y="1224"/>
                    <a:pt x="20" y="1201"/>
                  </a:cubicBezTo>
                  <a:cubicBezTo>
                    <a:pt x="187" y="834"/>
                    <a:pt x="320" y="434"/>
                    <a:pt x="487" y="67"/>
                  </a:cubicBezTo>
                  <a:cubicBezTo>
                    <a:pt x="487" y="67"/>
                    <a:pt x="487" y="19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0"/>
            <p:cNvSpPr/>
            <p:nvPr/>
          </p:nvSpPr>
          <p:spPr>
            <a:xfrm>
              <a:off x="8312825" y="4695800"/>
              <a:ext cx="11800" cy="45400"/>
            </a:xfrm>
            <a:custGeom>
              <a:avLst/>
              <a:gdLst/>
              <a:ahLst/>
              <a:cxnLst/>
              <a:rect l="l" t="t" r="r" b="b"/>
              <a:pathLst>
                <a:path w="472" h="1816" extrusionOk="0">
                  <a:moveTo>
                    <a:pt x="463" y="0"/>
                  </a:moveTo>
                  <a:cubicBezTo>
                    <a:pt x="461" y="0"/>
                    <a:pt x="457" y="3"/>
                    <a:pt x="450" y="9"/>
                  </a:cubicBezTo>
                  <a:cubicBezTo>
                    <a:pt x="437" y="68"/>
                    <a:pt x="425" y="126"/>
                    <a:pt x="411" y="185"/>
                  </a:cubicBezTo>
                  <a:lnTo>
                    <a:pt x="411" y="185"/>
                  </a:lnTo>
                  <a:cubicBezTo>
                    <a:pt x="424" y="138"/>
                    <a:pt x="437" y="90"/>
                    <a:pt x="450" y="43"/>
                  </a:cubicBezTo>
                  <a:cubicBezTo>
                    <a:pt x="450" y="43"/>
                    <a:pt x="472" y="0"/>
                    <a:pt x="463" y="0"/>
                  </a:cubicBezTo>
                  <a:close/>
                  <a:moveTo>
                    <a:pt x="411" y="185"/>
                  </a:moveTo>
                  <a:cubicBezTo>
                    <a:pt x="263" y="733"/>
                    <a:pt x="140" y="1255"/>
                    <a:pt x="17" y="1777"/>
                  </a:cubicBezTo>
                  <a:cubicBezTo>
                    <a:pt x="167" y="1266"/>
                    <a:pt x="291" y="727"/>
                    <a:pt x="411" y="185"/>
                  </a:cubicBezTo>
                  <a:close/>
                  <a:moveTo>
                    <a:pt x="17" y="1777"/>
                  </a:moveTo>
                  <a:lnTo>
                    <a:pt x="17" y="1777"/>
                  </a:lnTo>
                  <a:cubicBezTo>
                    <a:pt x="3" y="1806"/>
                    <a:pt x="1" y="1816"/>
                    <a:pt x="3" y="1816"/>
                  </a:cubicBezTo>
                  <a:cubicBezTo>
                    <a:pt x="6" y="1816"/>
                    <a:pt x="17" y="1797"/>
                    <a:pt x="17" y="1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0"/>
            <p:cNvSpPr/>
            <p:nvPr/>
          </p:nvSpPr>
          <p:spPr>
            <a:xfrm>
              <a:off x="8322150" y="4726775"/>
              <a:ext cx="8075" cy="34400"/>
            </a:xfrm>
            <a:custGeom>
              <a:avLst/>
              <a:gdLst/>
              <a:ahLst/>
              <a:cxnLst/>
              <a:rect l="l" t="t" r="r" b="b"/>
              <a:pathLst>
                <a:path w="323" h="1376" extrusionOk="0">
                  <a:moveTo>
                    <a:pt x="317" y="1"/>
                  </a:moveTo>
                  <a:lnTo>
                    <a:pt x="317" y="1"/>
                  </a:lnTo>
                  <a:cubicBezTo>
                    <a:pt x="307" y="1"/>
                    <a:pt x="267" y="102"/>
                    <a:pt x="244" y="172"/>
                  </a:cubicBezTo>
                  <a:cubicBezTo>
                    <a:pt x="178" y="538"/>
                    <a:pt x="77" y="939"/>
                    <a:pt x="11" y="1339"/>
                  </a:cubicBezTo>
                  <a:cubicBezTo>
                    <a:pt x="2" y="1365"/>
                    <a:pt x="0" y="1376"/>
                    <a:pt x="2" y="1376"/>
                  </a:cubicBezTo>
                  <a:cubicBezTo>
                    <a:pt x="8" y="1376"/>
                    <a:pt x="44" y="1297"/>
                    <a:pt x="44" y="1272"/>
                  </a:cubicBezTo>
                  <a:cubicBezTo>
                    <a:pt x="144" y="872"/>
                    <a:pt x="211" y="472"/>
                    <a:pt x="311" y="71"/>
                  </a:cubicBezTo>
                  <a:cubicBezTo>
                    <a:pt x="321" y="20"/>
                    <a:pt x="32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0"/>
            <p:cNvSpPr/>
            <p:nvPr/>
          </p:nvSpPr>
          <p:spPr>
            <a:xfrm>
              <a:off x="8363275" y="4572600"/>
              <a:ext cx="60900" cy="141800"/>
            </a:xfrm>
            <a:custGeom>
              <a:avLst/>
              <a:gdLst/>
              <a:ahLst/>
              <a:cxnLst/>
              <a:rect l="l" t="t" r="r" b="b"/>
              <a:pathLst>
                <a:path w="2436" h="5672" extrusionOk="0">
                  <a:moveTo>
                    <a:pt x="2235" y="1"/>
                  </a:moveTo>
                  <a:lnTo>
                    <a:pt x="2235" y="1"/>
                  </a:lnTo>
                  <a:cubicBezTo>
                    <a:pt x="2235" y="1"/>
                    <a:pt x="2168" y="134"/>
                    <a:pt x="2168" y="167"/>
                  </a:cubicBezTo>
                  <a:cubicBezTo>
                    <a:pt x="2102" y="1235"/>
                    <a:pt x="1268" y="2035"/>
                    <a:pt x="934" y="3003"/>
                  </a:cubicBezTo>
                  <a:cubicBezTo>
                    <a:pt x="834" y="3270"/>
                    <a:pt x="734" y="3536"/>
                    <a:pt x="701" y="3803"/>
                  </a:cubicBezTo>
                  <a:cubicBezTo>
                    <a:pt x="567" y="4437"/>
                    <a:pt x="601" y="5171"/>
                    <a:pt x="34" y="5571"/>
                  </a:cubicBezTo>
                  <a:cubicBezTo>
                    <a:pt x="0" y="5571"/>
                    <a:pt x="0" y="5671"/>
                    <a:pt x="0" y="5671"/>
                  </a:cubicBezTo>
                  <a:cubicBezTo>
                    <a:pt x="334" y="5538"/>
                    <a:pt x="467" y="5238"/>
                    <a:pt x="567" y="4904"/>
                  </a:cubicBezTo>
                  <a:cubicBezTo>
                    <a:pt x="634" y="4704"/>
                    <a:pt x="634" y="4470"/>
                    <a:pt x="667" y="4237"/>
                  </a:cubicBezTo>
                  <a:cubicBezTo>
                    <a:pt x="767" y="3603"/>
                    <a:pt x="968" y="3003"/>
                    <a:pt x="1268" y="2436"/>
                  </a:cubicBezTo>
                  <a:cubicBezTo>
                    <a:pt x="1668" y="1769"/>
                    <a:pt x="2435" y="835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0"/>
            <p:cNvSpPr/>
            <p:nvPr/>
          </p:nvSpPr>
          <p:spPr>
            <a:xfrm>
              <a:off x="8236500" y="4629800"/>
              <a:ext cx="18375" cy="70425"/>
            </a:xfrm>
            <a:custGeom>
              <a:avLst/>
              <a:gdLst/>
              <a:ahLst/>
              <a:cxnLst/>
              <a:rect l="l" t="t" r="r" b="b"/>
              <a:pathLst>
                <a:path w="735" h="2817" extrusionOk="0">
                  <a:moveTo>
                    <a:pt x="489" y="0"/>
                  </a:moveTo>
                  <a:cubicBezTo>
                    <a:pt x="485" y="0"/>
                    <a:pt x="478" y="5"/>
                    <a:pt x="468" y="14"/>
                  </a:cubicBezTo>
                  <a:cubicBezTo>
                    <a:pt x="201" y="815"/>
                    <a:pt x="1" y="2182"/>
                    <a:pt x="735" y="2816"/>
                  </a:cubicBezTo>
                  <a:cubicBezTo>
                    <a:pt x="735" y="2816"/>
                    <a:pt x="735" y="2783"/>
                    <a:pt x="735" y="2783"/>
                  </a:cubicBezTo>
                  <a:cubicBezTo>
                    <a:pt x="168" y="1982"/>
                    <a:pt x="168" y="948"/>
                    <a:pt x="468" y="48"/>
                  </a:cubicBezTo>
                  <a:cubicBezTo>
                    <a:pt x="492" y="24"/>
                    <a:pt x="498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0"/>
            <p:cNvSpPr/>
            <p:nvPr/>
          </p:nvSpPr>
          <p:spPr>
            <a:xfrm>
              <a:off x="8246525" y="4657675"/>
              <a:ext cx="15025" cy="37550"/>
            </a:xfrm>
            <a:custGeom>
              <a:avLst/>
              <a:gdLst/>
              <a:ahLst/>
              <a:cxnLst/>
              <a:rect l="l" t="t" r="r" b="b"/>
              <a:pathLst>
                <a:path w="601" h="1502" extrusionOk="0">
                  <a:moveTo>
                    <a:pt x="34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67" y="567"/>
                    <a:pt x="200" y="1168"/>
                    <a:pt x="567" y="1501"/>
                  </a:cubicBezTo>
                  <a:cubicBezTo>
                    <a:pt x="567" y="1501"/>
                    <a:pt x="601" y="1468"/>
                    <a:pt x="567" y="1468"/>
                  </a:cubicBezTo>
                  <a:cubicBezTo>
                    <a:pt x="367" y="967"/>
                    <a:pt x="100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0"/>
            <p:cNvSpPr/>
            <p:nvPr/>
          </p:nvSpPr>
          <p:spPr>
            <a:xfrm>
              <a:off x="8206500" y="4675300"/>
              <a:ext cx="27525" cy="54950"/>
            </a:xfrm>
            <a:custGeom>
              <a:avLst/>
              <a:gdLst/>
              <a:ahLst/>
              <a:cxnLst/>
              <a:rect l="l" t="t" r="r" b="b"/>
              <a:pathLst>
                <a:path w="1101" h="2198" extrusionOk="0">
                  <a:moveTo>
                    <a:pt x="0" y="1"/>
                  </a:moveTo>
                  <a:cubicBezTo>
                    <a:pt x="0" y="400"/>
                    <a:pt x="1" y="831"/>
                    <a:pt x="200" y="1196"/>
                  </a:cubicBezTo>
                  <a:cubicBezTo>
                    <a:pt x="365" y="1591"/>
                    <a:pt x="724" y="1921"/>
                    <a:pt x="1086" y="2186"/>
                  </a:cubicBezTo>
                  <a:lnTo>
                    <a:pt x="1086" y="2186"/>
                  </a:lnTo>
                  <a:cubicBezTo>
                    <a:pt x="1087" y="2174"/>
                    <a:pt x="1101" y="2152"/>
                    <a:pt x="1101" y="2130"/>
                  </a:cubicBezTo>
                  <a:cubicBezTo>
                    <a:pt x="601" y="1630"/>
                    <a:pt x="134" y="1230"/>
                    <a:pt x="33" y="463"/>
                  </a:cubicBezTo>
                  <a:cubicBezTo>
                    <a:pt x="0" y="331"/>
                    <a:pt x="0" y="166"/>
                    <a:pt x="0" y="1"/>
                  </a:cubicBezTo>
                  <a:close/>
                  <a:moveTo>
                    <a:pt x="1086" y="2186"/>
                  </a:moveTo>
                  <a:cubicBezTo>
                    <a:pt x="1086" y="2193"/>
                    <a:pt x="1089" y="2197"/>
                    <a:pt x="1101" y="2197"/>
                  </a:cubicBezTo>
                  <a:cubicBezTo>
                    <a:pt x="1096" y="2194"/>
                    <a:pt x="1091" y="2190"/>
                    <a:pt x="1086" y="21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0"/>
            <p:cNvSpPr/>
            <p:nvPr/>
          </p:nvSpPr>
          <p:spPr>
            <a:xfrm>
              <a:off x="8205650" y="4642650"/>
              <a:ext cx="2525" cy="31725"/>
            </a:xfrm>
            <a:custGeom>
              <a:avLst/>
              <a:gdLst/>
              <a:ahLst/>
              <a:cxnLst/>
              <a:rect l="l" t="t" r="r" b="b"/>
              <a:pathLst>
                <a:path w="101" h="1269" extrusionOk="0">
                  <a:moveTo>
                    <a:pt x="101" y="1"/>
                  </a:moveTo>
                  <a:cubicBezTo>
                    <a:pt x="34" y="434"/>
                    <a:pt x="1" y="868"/>
                    <a:pt x="34" y="1268"/>
                  </a:cubicBezTo>
                  <a:lnTo>
                    <a:pt x="34" y="1135"/>
                  </a:lnTo>
                  <a:cubicBezTo>
                    <a:pt x="34" y="768"/>
                    <a:pt x="67" y="3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0"/>
            <p:cNvSpPr/>
            <p:nvPr/>
          </p:nvSpPr>
          <p:spPr>
            <a:xfrm>
              <a:off x="8208150" y="4610975"/>
              <a:ext cx="7550" cy="31700"/>
            </a:xfrm>
            <a:custGeom>
              <a:avLst/>
              <a:gdLst/>
              <a:ahLst/>
              <a:cxnLst/>
              <a:rect l="l" t="t" r="r" b="b"/>
              <a:pathLst>
                <a:path w="302" h="1268" extrusionOk="0">
                  <a:moveTo>
                    <a:pt x="301" y="33"/>
                  </a:moveTo>
                  <a:cubicBezTo>
                    <a:pt x="168" y="434"/>
                    <a:pt x="68" y="834"/>
                    <a:pt x="1" y="1268"/>
                  </a:cubicBezTo>
                  <a:cubicBezTo>
                    <a:pt x="68" y="834"/>
                    <a:pt x="168" y="434"/>
                    <a:pt x="301" y="33"/>
                  </a:cubicBezTo>
                  <a:cubicBezTo>
                    <a:pt x="301" y="33"/>
                    <a:pt x="301" y="0"/>
                    <a:pt x="30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0"/>
            <p:cNvSpPr/>
            <p:nvPr/>
          </p:nvSpPr>
          <p:spPr>
            <a:xfrm>
              <a:off x="8195650" y="4661000"/>
              <a:ext cx="29200" cy="69250"/>
            </a:xfrm>
            <a:custGeom>
              <a:avLst/>
              <a:gdLst/>
              <a:ahLst/>
              <a:cxnLst/>
              <a:rect l="l" t="t" r="r" b="b"/>
              <a:pathLst>
                <a:path w="1168" h="2770" extrusionOk="0">
                  <a:moveTo>
                    <a:pt x="101" y="0"/>
                  </a:moveTo>
                  <a:cubicBezTo>
                    <a:pt x="0" y="868"/>
                    <a:pt x="167" y="2369"/>
                    <a:pt x="1135" y="2769"/>
                  </a:cubicBezTo>
                  <a:cubicBezTo>
                    <a:pt x="1135" y="2769"/>
                    <a:pt x="1168" y="2736"/>
                    <a:pt x="1168" y="2736"/>
                  </a:cubicBezTo>
                  <a:cubicBezTo>
                    <a:pt x="334" y="2102"/>
                    <a:pt x="0" y="10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0"/>
            <p:cNvSpPr/>
            <p:nvPr/>
          </p:nvSpPr>
          <p:spPr>
            <a:xfrm>
              <a:off x="8186400" y="4667675"/>
              <a:ext cx="13450" cy="44225"/>
            </a:xfrm>
            <a:custGeom>
              <a:avLst/>
              <a:gdLst/>
              <a:ahLst/>
              <a:cxnLst/>
              <a:rect l="l" t="t" r="r" b="b"/>
              <a:pathLst>
                <a:path w="538" h="1769" extrusionOk="0">
                  <a:moveTo>
                    <a:pt x="70" y="0"/>
                  </a:moveTo>
                  <a:cubicBezTo>
                    <a:pt x="58" y="76"/>
                    <a:pt x="51" y="152"/>
                    <a:pt x="47" y="227"/>
                  </a:cubicBezTo>
                  <a:lnTo>
                    <a:pt x="47" y="227"/>
                  </a:lnTo>
                  <a:cubicBezTo>
                    <a:pt x="52" y="163"/>
                    <a:pt x="60" y="98"/>
                    <a:pt x="70" y="34"/>
                  </a:cubicBezTo>
                  <a:cubicBezTo>
                    <a:pt x="70" y="1"/>
                    <a:pt x="70" y="0"/>
                    <a:pt x="70" y="0"/>
                  </a:cubicBezTo>
                  <a:close/>
                  <a:moveTo>
                    <a:pt x="47" y="227"/>
                  </a:moveTo>
                  <a:cubicBezTo>
                    <a:pt x="1" y="789"/>
                    <a:pt x="148" y="1319"/>
                    <a:pt x="537" y="1768"/>
                  </a:cubicBezTo>
                  <a:cubicBezTo>
                    <a:pt x="537" y="1768"/>
                    <a:pt x="537" y="1735"/>
                    <a:pt x="537" y="1735"/>
                  </a:cubicBezTo>
                  <a:cubicBezTo>
                    <a:pt x="214" y="1295"/>
                    <a:pt x="21" y="777"/>
                    <a:pt x="47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0"/>
            <p:cNvSpPr/>
            <p:nvPr/>
          </p:nvSpPr>
          <p:spPr>
            <a:xfrm>
              <a:off x="8445000" y="4418325"/>
              <a:ext cx="24200" cy="49800"/>
            </a:xfrm>
            <a:custGeom>
              <a:avLst/>
              <a:gdLst/>
              <a:ahLst/>
              <a:cxnLst/>
              <a:rect l="l" t="t" r="r" b="b"/>
              <a:pathLst>
                <a:path w="968" h="1992" extrusionOk="0">
                  <a:moveTo>
                    <a:pt x="968" y="1"/>
                  </a:moveTo>
                  <a:cubicBezTo>
                    <a:pt x="959" y="1"/>
                    <a:pt x="953" y="9"/>
                    <a:pt x="948" y="21"/>
                  </a:cubicBezTo>
                  <a:lnTo>
                    <a:pt x="948" y="21"/>
                  </a:lnTo>
                  <a:cubicBezTo>
                    <a:pt x="955" y="14"/>
                    <a:pt x="961" y="7"/>
                    <a:pt x="968" y="1"/>
                  </a:cubicBezTo>
                  <a:close/>
                  <a:moveTo>
                    <a:pt x="948" y="21"/>
                  </a:moveTo>
                  <a:lnTo>
                    <a:pt x="948" y="21"/>
                  </a:lnTo>
                  <a:cubicBezTo>
                    <a:pt x="460" y="553"/>
                    <a:pt x="165" y="1277"/>
                    <a:pt x="0" y="1969"/>
                  </a:cubicBezTo>
                  <a:cubicBezTo>
                    <a:pt x="0" y="1985"/>
                    <a:pt x="2" y="1992"/>
                    <a:pt x="5" y="1992"/>
                  </a:cubicBezTo>
                  <a:cubicBezTo>
                    <a:pt x="15" y="1992"/>
                    <a:pt x="34" y="1935"/>
                    <a:pt x="34" y="1935"/>
                  </a:cubicBezTo>
                  <a:cubicBezTo>
                    <a:pt x="200" y="1268"/>
                    <a:pt x="534" y="701"/>
                    <a:pt x="934" y="134"/>
                  </a:cubicBezTo>
                  <a:cubicBezTo>
                    <a:pt x="934" y="134"/>
                    <a:pt x="934" y="59"/>
                    <a:pt x="948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0"/>
            <p:cNvSpPr/>
            <p:nvPr/>
          </p:nvSpPr>
          <p:spPr>
            <a:xfrm>
              <a:off x="8420800" y="4427500"/>
              <a:ext cx="61750" cy="144300"/>
            </a:xfrm>
            <a:custGeom>
              <a:avLst/>
              <a:gdLst/>
              <a:ahLst/>
              <a:cxnLst/>
              <a:rect l="l" t="t" r="r" b="b"/>
              <a:pathLst>
                <a:path w="2470" h="5772" extrusionOk="0">
                  <a:moveTo>
                    <a:pt x="2169" y="0"/>
                  </a:moveTo>
                  <a:cubicBezTo>
                    <a:pt x="2169" y="1"/>
                    <a:pt x="2102" y="167"/>
                    <a:pt x="2102" y="201"/>
                  </a:cubicBezTo>
                  <a:cubicBezTo>
                    <a:pt x="2202" y="1535"/>
                    <a:pt x="1335" y="2369"/>
                    <a:pt x="768" y="3470"/>
                  </a:cubicBezTo>
                  <a:cubicBezTo>
                    <a:pt x="635" y="3703"/>
                    <a:pt x="501" y="3970"/>
                    <a:pt x="401" y="4237"/>
                  </a:cubicBezTo>
                  <a:cubicBezTo>
                    <a:pt x="268" y="4670"/>
                    <a:pt x="268" y="5171"/>
                    <a:pt x="34" y="5604"/>
                  </a:cubicBezTo>
                  <a:cubicBezTo>
                    <a:pt x="34" y="5638"/>
                    <a:pt x="1" y="5771"/>
                    <a:pt x="1" y="5771"/>
                  </a:cubicBezTo>
                  <a:cubicBezTo>
                    <a:pt x="234" y="5504"/>
                    <a:pt x="301" y="5137"/>
                    <a:pt x="334" y="4837"/>
                  </a:cubicBezTo>
                  <a:cubicBezTo>
                    <a:pt x="501" y="4003"/>
                    <a:pt x="935" y="3403"/>
                    <a:pt x="1369" y="2736"/>
                  </a:cubicBezTo>
                  <a:cubicBezTo>
                    <a:pt x="1836" y="2002"/>
                    <a:pt x="2469" y="868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0"/>
            <p:cNvSpPr/>
            <p:nvPr/>
          </p:nvSpPr>
          <p:spPr>
            <a:xfrm>
              <a:off x="8458550" y="4455025"/>
              <a:ext cx="21500" cy="51900"/>
            </a:xfrm>
            <a:custGeom>
              <a:avLst/>
              <a:gdLst/>
              <a:ahLst/>
              <a:cxnLst/>
              <a:rect l="l" t="t" r="r" b="b"/>
              <a:pathLst>
                <a:path w="860" h="2076" extrusionOk="0">
                  <a:moveTo>
                    <a:pt x="826" y="0"/>
                  </a:moveTo>
                  <a:lnTo>
                    <a:pt x="826" y="0"/>
                  </a:lnTo>
                  <a:cubicBezTo>
                    <a:pt x="826" y="0"/>
                    <a:pt x="793" y="67"/>
                    <a:pt x="793" y="67"/>
                  </a:cubicBezTo>
                  <a:cubicBezTo>
                    <a:pt x="793" y="330"/>
                    <a:pt x="706" y="611"/>
                    <a:pt x="586" y="889"/>
                  </a:cubicBezTo>
                  <a:lnTo>
                    <a:pt x="586" y="889"/>
                  </a:lnTo>
                  <a:cubicBezTo>
                    <a:pt x="611" y="838"/>
                    <a:pt x="635" y="786"/>
                    <a:pt x="659" y="734"/>
                  </a:cubicBezTo>
                  <a:cubicBezTo>
                    <a:pt x="759" y="501"/>
                    <a:pt x="859" y="267"/>
                    <a:pt x="826" y="0"/>
                  </a:cubicBezTo>
                  <a:close/>
                  <a:moveTo>
                    <a:pt x="586" y="889"/>
                  </a:moveTo>
                  <a:cubicBezTo>
                    <a:pt x="504" y="1061"/>
                    <a:pt x="418" y="1233"/>
                    <a:pt x="333" y="1408"/>
                  </a:cubicBezTo>
                  <a:lnTo>
                    <a:pt x="333" y="1408"/>
                  </a:lnTo>
                  <a:cubicBezTo>
                    <a:pt x="422" y="1239"/>
                    <a:pt x="511" y="1065"/>
                    <a:pt x="586" y="889"/>
                  </a:cubicBezTo>
                  <a:close/>
                  <a:moveTo>
                    <a:pt x="333" y="1408"/>
                  </a:moveTo>
                  <a:lnTo>
                    <a:pt x="333" y="1408"/>
                  </a:lnTo>
                  <a:cubicBezTo>
                    <a:pt x="222" y="1617"/>
                    <a:pt x="112" y="1818"/>
                    <a:pt x="25" y="2002"/>
                  </a:cubicBezTo>
                  <a:cubicBezTo>
                    <a:pt x="25" y="2002"/>
                    <a:pt x="1" y="2075"/>
                    <a:pt x="15" y="2075"/>
                  </a:cubicBezTo>
                  <a:cubicBezTo>
                    <a:pt x="17" y="2075"/>
                    <a:pt x="21" y="2073"/>
                    <a:pt x="25" y="2068"/>
                  </a:cubicBezTo>
                  <a:cubicBezTo>
                    <a:pt x="123" y="1842"/>
                    <a:pt x="228" y="1623"/>
                    <a:pt x="333" y="1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0"/>
            <p:cNvSpPr/>
            <p:nvPr/>
          </p:nvSpPr>
          <p:spPr>
            <a:xfrm>
              <a:off x="8475850" y="44808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0"/>
            <p:cNvSpPr/>
            <p:nvPr/>
          </p:nvSpPr>
          <p:spPr>
            <a:xfrm>
              <a:off x="8475025" y="4449175"/>
              <a:ext cx="3350" cy="9200"/>
            </a:xfrm>
            <a:custGeom>
              <a:avLst/>
              <a:gdLst/>
              <a:ahLst/>
              <a:cxnLst/>
              <a:rect l="l" t="t" r="r" b="b"/>
              <a:pathLst>
                <a:path w="134" h="368" extrusionOk="0">
                  <a:moveTo>
                    <a:pt x="100" y="1"/>
                  </a:moveTo>
                  <a:cubicBezTo>
                    <a:pt x="67" y="134"/>
                    <a:pt x="33" y="268"/>
                    <a:pt x="0" y="368"/>
                  </a:cubicBezTo>
                  <a:cubicBezTo>
                    <a:pt x="33" y="334"/>
                    <a:pt x="33" y="301"/>
                    <a:pt x="67" y="268"/>
                  </a:cubicBezTo>
                  <a:cubicBezTo>
                    <a:pt x="100" y="234"/>
                    <a:pt x="100" y="201"/>
                    <a:pt x="134" y="134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0"/>
            <p:cNvSpPr/>
            <p:nvPr/>
          </p:nvSpPr>
          <p:spPr>
            <a:xfrm>
              <a:off x="8474175" y="4521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1" y="1"/>
                  </a:moveTo>
                  <a:cubicBezTo>
                    <a:pt x="67" y="34"/>
                    <a:pt x="101" y="101"/>
                    <a:pt x="134" y="134"/>
                  </a:cubicBezTo>
                  <a:lnTo>
                    <a:pt x="168" y="101"/>
                  </a:lnTo>
                  <a:cubicBezTo>
                    <a:pt x="101" y="68"/>
                    <a:pt x="67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0"/>
            <p:cNvSpPr/>
            <p:nvPr/>
          </p:nvSpPr>
          <p:spPr>
            <a:xfrm>
              <a:off x="8480025" y="4497550"/>
              <a:ext cx="3350" cy="11700"/>
            </a:xfrm>
            <a:custGeom>
              <a:avLst/>
              <a:gdLst/>
              <a:ahLst/>
              <a:cxnLst/>
              <a:rect l="l" t="t" r="r" b="b"/>
              <a:pathLst>
                <a:path w="134" h="468" extrusionOk="0">
                  <a:moveTo>
                    <a:pt x="134" y="0"/>
                  </a:moveTo>
                  <a:cubicBezTo>
                    <a:pt x="100" y="167"/>
                    <a:pt x="67" y="301"/>
                    <a:pt x="0" y="467"/>
                  </a:cubicBezTo>
                  <a:cubicBezTo>
                    <a:pt x="67" y="367"/>
                    <a:pt x="100" y="234"/>
                    <a:pt x="134" y="134"/>
                  </a:cubicBezTo>
                  <a:cubicBezTo>
                    <a:pt x="134" y="101"/>
                    <a:pt x="134" y="67"/>
                    <a:pt x="134" y="34"/>
                  </a:cubicBez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0"/>
            <p:cNvSpPr/>
            <p:nvPr/>
          </p:nvSpPr>
          <p:spPr>
            <a:xfrm>
              <a:off x="8433325" y="4323250"/>
              <a:ext cx="67575" cy="312750"/>
            </a:xfrm>
            <a:custGeom>
              <a:avLst/>
              <a:gdLst/>
              <a:ahLst/>
              <a:cxnLst/>
              <a:rect l="l" t="t" r="r" b="b"/>
              <a:pathLst>
                <a:path w="2703" h="12510" extrusionOk="0">
                  <a:moveTo>
                    <a:pt x="1768" y="5038"/>
                  </a:moveTo>
                  <a:lnTo>
                    <a:pt x="1802" y="5171"/>
                  </a:lnTo>
                  <a:cubicBezTo>
                    <a:pt x="1768" y="5238"/>
                    <a:pt x="1768" y="5271"/>
                    <a:pt x="1735" y="5305"/>
                  </a:cubicBezTo>
                  <a:cubicBezTo>
                    <a:pt x="1701" y="5338"/>
                    <a:pt x="1701" y="5371"/>
                    <a:pt x="1668" y="5405"/>
                  </a:cubicBezTo>
                  <a:cubicBezTo>
                    <a:pt x="1701" y="5305"/>
                    <a:pt x="1735" y="5171"/>
                    <a:pt x="1768" y="5038"/>
                  </a:cubicBezTo>
                  <a:close/>
                  <a:moveTo>
                    <a:pt x="2002" y="6972"/>
                  </a:moveTo>
                  <a:lnTo>
                    <a:pt x="2002" y="7006"/>
                  </a:lnTo>
                  <a:cubicBezTo>
                    <a:pt x="2002" y="7039"/>
                    <a:pt x="2002" y="7073"/>
                    <a:pt x="2002" y="7106"/>
                  </a:cubicBezTo>
                  <a:cubicBezTo>
                    <a:pt x="1968" y="7206"/>
                    <a:pt x="1902" y="7339"/>
                    <a:pt x="1868" y="7439"/>
                  </a:cubicBezTo>
                  <a:cubicBezTo>
                    <a:pt x="1902" y="7273"/>
                    <a:pt x="1968" y="7139"/>
                    <a:pt x="2002" y="6972"/>
                  </a:cubicBezTo>
                  <a:close/>
                  <a:moveTo>
                    <a:pt x="1668" y="7940"/>
                  </a:moveTo>
                  <a:cubicBezTo>
                    <a:pt x="1701" y="7973"/>
                    <a:pt x="1768" y="8007"/>
                    <a:pt x="1802" y="8040"/>
                  </a:cubicBezTo>
                  <a:cubicBezTo>
                    <a:pt x="1802" y="8040"/>
                    <a:pt x="1768" y="8073"/>
                    <a:pt x="1768" y="8073"/>
                  </a:cubicBezTo>
                  <a:cubicBezTo>
                    <a:pt x="1735" y="8040"/>
                    <a:pt x="1701" y="7973"/>
                    <a:pt x="1635" y="7940"/>
                  </a:cubicBezTo>
                  <a:close/>
                  <a:moveTo>
                    <a:pt x="100" y="1"/>
                  </a:moveTo>
                  <a:cubicBezTo>
                    <a:pt x="100" y="1"/>
                    <a:pt x="0" y="234"/>
                    <a:pt x="0" y="268"/>
                  </a:cubicBezTo>
                  <a:cubicBezTo>
                    <a:pt x="300" y="1135"/>
                    <a:pt x="734" y="1969"/>
                    <a:pt x="1134" y="2803"/>
                  </a:cubicBezTo>
                  <a:cubicBezTo>
                    <a:pt x="1101" y="2836"/>
                    <a:pt x="1068" y="2870"/>
                    <a:pt x="1101" y="2903"/>
                  </a:cubicBezTo>
                  <a:cubicBezTo>
                    <a:pt x="1201" y="3370"/>
                    <a:pt x="1368" y="3804"/>
                    <a:pt x="1501" y="4237"/>
                  </a:cubicBezTo>
                  <a:cubicBezTo>
                    <a:pt x="1535" y="4371"/>
                    <a:pt x="1668" y="4604"/>
                    <a:pt x="1735" y="4804"/>
                  </a:cubicBezTo>
                  <a:cubicBezTo>
                    <a:pt x="1735" y="4838"/>
                    <a:pt x="1735" y="4838"/>
                    <a:pt x="1735" y="4838"/>
                  </a:cubicBezTo>
                  <a:cubicBezTo>
                    <a:pt x="1735" y="4863"/>
                    <a:pt x="1695" y="5209"/>
                    <a:pt x="1692" y="5209"/>
                  </a:cubicBezTo>
                  <a:cubicBezTo>
                    <a:pt x="1692" y="5209"/>
                    <a:pt x="1694" y="5180"/>
                    <a:pt x="1701" y="5104"/>
                  </a:cubicBezTo>
                  <a:cubicBezTo>
                    <a:pt x="1701" y="5102"/>
                    <a:pt x="1701" y="5101"/>
                    <a:pt x="1700" y="5101"/>
                  </a:cubicBezTo>
                  <a:cubicBezTo>
                    <a:pt x="1689" y="5101"/>
                    <a:pt x="1601" y="5309"/>
                    <a:pt x="1601" y="5371"/>
                  </a:cubicBezTo>
                  <a:cubicBezTo>
                    <a:pt x="1601" y="5405"/>
                    <a:pt x="1601" y="5438"/>
                    <a:pt x="1601" y="5471"/>
                  </a:cubicBezTo>
                  <a:cubicBezTo>
                    <a:pt x="1568" y="5505"/>
                    <a:pt x="1568" y="5538"/>
                    <a:pt x="1601" y="5605"/>
                  </a:cubicBezTo>
                  <a:cubicBezTo>
                    <a:pt x="1701" y="6272"/>
                    <a:pt x="2168" y="6806"/>
                    <a:pt x="1701" y="7506"/>
                  </a:cubicBezTo>
                  <a:cubicBezTo>
                    <a:pt x="1668" y="7540"/>
                    <a:pt x="1635" y="7640"/>
                    <a:pt x="1601" y="7740"/>
                  </a:cubicBezTo>
                  <a:cubicBezTo>
                    <a:pt x="1568" y="7740"/>
                    <a:pt x="1535" y="7773"/>
                    <a:pt x="1501" y="7806"/>
                  </a:cubicBezTo>
                  <a:cubicBezTo>
                    <a:pt x="1468" y="7873"/>
                    <a:pt x="1368" y="8140"/>
                    <a:pt x="1401" y="8173"/>
                  </a:cubicBezTo>
                  <a:cubicBezTo>
                    <a:pt x="2002" y="8707"/>
                    <a:pt x="2369" y="9441"/>
                    <a:pt x="2435" y="10241"/>
                  </a:cubicBezTo>
                  <a:cubicBezTo>
                    <a:pt x="2469" y="11009"/>
                    <a:pt x="2369" y="11776"/>
                    <a:pt x="2602" y="12510"/>
                  </a:cubicBezTo>
                  <a:cubicBezTo>
                    <a:pt x="2602" y="12510"/>
                    <a:pt x="2702" y="12343"/>
                    <a:pt x="2669" y="12276"/>
                  </a:cubicBezTo>
                  <a:cubicBezTo>
                    <a:pt x="2469" y="11409"/>
                    <a:pt x="2635" y="10508"/>
                    <a:pt x="2535" y="9608"/>
                  </a:cubicBezTo>
                  <a:cubicBezTo>
                    <a:pt x="2502" y="9474"/>
                    <a:pt x="2469" y="9341"/>
                    <a:pt x="2435" y="9241"/>
                  </a:cubicBezTo>
                  <a:lnTo>
                    <a:pt x="2435" y="9241"/>
                  </a:lnTo>
                  <a:cubicBezTo>
                    <a:pt x="2435" y="9241"/>
                    <a:pt x="2436" y="9241"/>
                    <a:pt x="2469" y="9274"/>
                  </a:cubicBezTo>
                  <a:cubicBezTo>
                    <a:pt x="2469" y="9274"/>
                    <a:pt x="2569" y="9007"/>
                    <a:pt x="2569" y="8941"/>
                  </a:cubicBezTo>
                  <a:cubicBezTo>
                    <a:pt x="2535" y="8807"/>
                    <a:pt x="2502" y="8674"/>
                    <a:pt x="2469" y="8540"/>
                  </a:cubicBezTo>
                  <a:cubicBezTo>
                    <a:pt x="2435" y="8340"/>
                    <a:pt x="2402" y="8140"/>
                    <a:pt x="2369" y="7940"/>
                  </a:cubicBezTo>
                  <a:cubicBezTo>
                    <a:pt x="2335" y="7773"/>
                    <a:pt x="2302" y="7573"/>
                    <a:pt x="2302" y="7373"/>
                  </a:cubicBezTo>
                  <a:cubicBezTo>
                    <a:pt x="2302" y="7339"/>
                    <a:pt x="2269" y="7273"/>
                    <a:pt x="2269" y="7239"/>
                  </a:cubicBezTo>
                  <a:cubicBezTo>
                    <a:pt x="2302" y="7206"/>
                    <a:pt x="2302" y="7206"/>
                    <a:pt x="2302" y="7173"/>
                  </a:cubicBezTo>
                  <a:cubicBezTo>
                    <a:pt x="2369" y="5838"/>
                    <a:pt x="2202" y="4471"/>
                    <a:pt x="1768" y="3170"/>
                  </a:cubicBezTo>
                  <a:cubicBezTo>
                    <a:pt x="1568" y="2603"/>
                    <a:pt x="1301" y="2069"/>
                    <a:pt x="1034" y="1502"/>
                  </a:cubicBezTo>
                  <a:cubicBezTo>
                    <a:pt x="734" y="1002"/>
                    <a:pt x="467" y="434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0"/>
            <p:cNvSpPr/>
            <p:nvPr/>
          </p:nvSpPr>
          <p:spPr>
            <a:xfrm>
              <a:off x="8811100" y="4472525"/>
              <a:ext cx="90075" cy="327775"/>
            </a:xfrm>
            <a:custGeom>
              <a:avLst/>
              <a:gdLst/>
              <a:ahLst/>
              <a:cxnLst/>
              <a:rect l="l" t="t" r="r" b="b"/>
              <a:pathLst>
                <a:path w="3603" h="13111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0" y="1835"/>
                    <a:pt x="1501" y="3970"/>
                    <a:pt x="2102" y="5705"/>
                  </a:cubicBezTo>
                  <a:cubicBezTo>
                    <a:pt x="2535" y="6906"/>
                    <a:pt x="2802" y="8140"/>
                    <a:pt x="3002" y="9407"/>
                  </a:cubicBezTo>
                  <a:cubicBezTo>
                    <a:pt x="3136" y="10008"/>
                    <a:pt x="3202" y="10642"/>
                    <a:pt x="3302" y="11276"/>
                  </a:cubicBezTo>
                  <a:cubicBezTo>
                    <a:pt x="3369" y="11876"/>
                    <a:pt x="3403" y="12543"/>
                    <a:pt x="3569" y="13110"/>
                  </a:cubicBezTo>
                  <a:cubicBezTo>
                    <a:pt x="3569" y="13110"/>
                    <a:pt x="3603" y="13043"/>
                    <a:pt x="3603" y="13010"/>
                  </a:cubicBezTo>
                  <a:cubicBezTo>
                    <a:pt x="3603" y="11976"/>
                    <a:pt x="3436" y="10909"/>
                    <a:pt x="3269" y="9875"/>
                  </a:cubicBezTo>
                  <a:cubicBezTo>
                    <a:pt x="3102" y="8840"/>
                    <a:pt x="2902" y="7806"/>
                    <a:pt x="2635" y="6806"/>
                  </a:cubicBezTo>
                  <a:cubicBezTo>
                    <a:pt x="2368" y="5772"/>
                    <a:pt x="2002" y="4804"/>
                    <a:pt x="1601" y="3837"/>
                  </a:cubicBezTo>
                  <a:cubicBezTo>
                    <a:pt x="1101" y="2669"/>
                    <a:pt x="534" y="1402"/>
                    <a:pt x="1168" y="134"/>
                  </a:cubicBezTo>
                  <a:cubicBezTo>
                    <a:pt x="1201" y="101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0"/>
            <p:cNvSpPr/>
            <p:nvPr/>
          </p:nvSpPr>
          <p:spPr>
            <a:xfrm>
              <a:off x="8731025" y="4677675"/>
              <a:ext cx="18375" cy="85100"/>
            </a:xfrm>
            <a:custGeom>
              <a:avLst/>
              <a:gdLst/>
              <a:ahLst/>
              <a:cxnLst/>
              <a:rect l="l" t="t" r="r" b="b"/>
              <a:pathLst>
                <a:path w="735" h="3404" extrusionOk="0">
                  <a:moveTo>
                    <a:pt x="401" y="1769"/>
                  </a:moveTo>
                  <a:cubicBezTo>
                    <a:pt x="301" y="2069"/>
                    <a:pt x="268" y="2436"/>
                    <a:pt x="268" y="2736"/>
                  </a:cubicBezTo>
                  <a:cubicBezTo>
                    <a:pt x="201" y="2469"/>
                    <a:pt x="168" y="2169"/>
                    <a:pt x="368" y="1835"/>
                  </a:cubicBezTo>
                  <a:cubicBezTo>
                    <a:pt x="368" y="1802"/>
                    <a:pt x="368" y="1769"/>
                    <a:pt x="401" y="1769"/>
                  </a:cubicBezTo>
                  <a:close/>
                  <a:moveTo>
                    <a:pt x="635" y="1"/>
                  </a:moveTo>
                  <a:cubicBezTo>
                    <a:pt x="635" y="1"/>
                    <a:pt x="601" y="34"/>
                    <a:pt x="601" y="67"/>
                  </a:cubicBezTo>
                  <a:cubicBezTo>
                    <a:pt x="735" y="668"/>
                    <a:pt x="535" y="1268"/>
                    <a:pt x="268" y="1835"/>
                  </a:cubicBezTo>
                  <a:cubicBezTo>
                    <a:pt x="201" y="1969"/>
                    <a:pt x="134" y="2102"/>
                    <a:pt x="101" y="2269"/>
                  </a:cubicBezTo>
                  <a:cubicBezTo>
                    <a:pt x="1" y="2669"/>
                    <a:pt x="101" y="3103"/>
                    <a:pt x="434" y="3403"/>
                  </a:cubicBezTo>
                  <a:cubicBezTo>
                    <a:pt x="434" y="3403"/>
                    <a:pt x="468" y="3336"/>
                    <a:pt x="468" y="3336"/>
                  </a:cubicBezTo>
                  <a:cubicBezTo>
                    <a:pt x="434" y="3236"/>
                    <a:pt x="401" y="3136"/>
                    <a:pt x="368" y="3036"/>
                  </a:cubicBezTo>
                  <a:cubicBezTo>
                    <a:pt x="368" y="3003"/>
                    <a:pt x="368" y="3003"/>
                    <a:pt x="368" y="2969"/>
                  </a:cubicBezTo>
                  <a:cubicBezTo>
                    <a:pt x="368" y="2936"/>
                    <a:pt x="368" y="2903"/>
                    <a:pt x="368" y="2869"/>
                  </a:cubicBezTo>
                  <a:cubicBezTo>
                    <a:pt x="434" y="2569"/>
                    <a:pt x="468" y="2269"/>
                    <a:pt x="535" y="2002"/>
                  </a:cubicBezTo>
                  <a:cubicBezTo>
                    <a:pt x="558" y="1932"/>
                    <a:pt x="561" y="1907"/>
                    <a:pt x="553" y="1907"/>
                  </a:cubicBezTo>
                  <a:cubicBezTo>
                    <a:pt x="539" y="1907"/>
                    <a:pt x="489" y="1992"/>
                    <a:pt x="468" y="2035"/>
                  </a:cubicBezTo>
                  <a:cubicBezTo>
                    <a:pt x="434" y="2202"/>
                    <a:pt x="401" y="2369"/>
                    <a:pt x="368" y="2536"/>
                  </a:cubicBezTo>
                  <a:cubicBezTo>
                    <a:pt x="368" y="2169"/>
                    <a:pt x="434" y="1802"/>
                    <a:pt x="535" y="1468"/>
                  </a:cubicBezTo>
                  <a:cubicBezTo>
                    <a:pt x="568" y="1402"/>
                    <a:pt x="568" y="1335"/>
                    <a:pt x="601" y="1268"/>
                  </a:cubicBezTo>
                  <a:cubicBezTo>
                    <a:pt x="601" y="1235"/>
                    <a:pt x="635" y="1201"/>
                    <a:pt x="635" y="1168"/>
                  </a:cubicBezTo>
                  <a:cubicBezTo>
                    <a:pt x="635" y="1135"/>
                    <a:pt x="668" y="1101"/>
                    <a:pt x="668" y="1068"/>
                  </a:cubicBezTo>
                  <a:cubicBezTo>
                    <a:pt x="668" y="1068"/>
                    <a:pt x="694" y="963"/>
                    <a:pt x="700" y="963"/>
                  </a:cubicBezTo>
                  <a:cubicBezTo>
                    <a:pt x="701" y="963"/>
                    <a:pt x="701" y="964"/>
                    <a:pt x="701" y="968"/>
                  </a:cubicBezTo>
                  <a:cubicBezTo>
                    <a:pt x="735" y="634"/>
                    <a:pt x="735" y="334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0"/>
            <p:cNvSpPr/>
            <p:nvPr/>
          </p:nvSpPr>
          <p:spPr>
            <a:xfrm>
              <a:off x="8614275" y="4715200"/>
              <a:ext cx="22550" cy="32550"/>
            </a:xfrm>
            <a:custGeom>
              <a:avLst/>
              <a:gdLst/>
              <a:ahLst/>
              <a:cxnLst/>
              <a:rect l="l" t="t" r="r" b="b"/>
              <a:pathLst>
                <a:path w="902" h="1302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268" y="501"/>
                    <a:pt x="534" y="935"/>
                    <a:pt x="901" y="1302"/>
                  </a:cubicBezTo>
                  <a:cubicBezTo>
                    <a:pt x="568" y="901"/>
                    <a:pt x="268" y="4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0"/>
            <p:cNvSpPr/>
            <p:nvPr/>
          </p:nvSpPr>
          <p:spPr>
            <a:xfrm>
              <a:off x="8626800" y="4765250"/>
              <a:ext cx="19200" cy="7525"/>
            </a:xfrm>
            <a:custGeom>
              <a:avLst/>
              <a:gdLst/>
              <a:ahLst/>
              <a:cxnLst/>
              <a:rect l="l" t="t" r="r" b="b"/>
              <a:pathLst>
                <a:path w="768" h="301" extrusionOk="0">
                  <a:moveTo>
                    <a:pt x="0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234" y="134"/>
                    <a:pt x="500" y="267"/>
                    <a:pt x="734" y="300"/>
                  </a:cubicBezTo>
                  <a:cubicBezTo>
                    <a:pt x="734" y="300"/>
                    <a:pt x="767" y="267"/>
                    <a:pt x="734" y="267"/>
                  </a:cubicBezTo>
                  <a:cubicBezTo>
                    <a:pt x="500" y="167"/>
                    <a:pt x="234" y="1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0"/>
            <p:cNvSpPr/>
            <p:nvPr/>
          </p:nvSpPr>
          <p:spPr>
            <a:xfrm>
              <a:off x="8633450" y="4761075"/>
              <a:ext cx="13375" cy="8350"/>
            </a:xfrm>
            <a:custGeom>
              <a:avLst/>
              <a:gdLst/>
              <a:ahLst/>
              <a:cxnLst/>
              <a:rect l="l" t="t" r="r" b="b"/>
              <a:pathLst>
                <a:path w="535" h="334" extrusionOk="0">
                  <a:moveTo>
                    <a:pt x="68" y="0"/>
                  </a:moveTo>
                  <a:cubicBezTo>
                    <a:pt x="68" y="0"/>
                    <a:pt x="1" y="134"/>
                    <a:pt x="34" y="167"/>
                  </a:cubicBezTo>
                  <a:cubicBezTo>
                    <a:pt x="101" y="201"/>
                    <a:pt x="168" y="234"/>
                    <a:pt x="234" y="267"/>
                  </a:cubicBezTo>
                  <a:cubicBezTo>
                    <a:pt x="335" y="301"/>
                    <a:pt x="401" y="334"/>
                    <a:pt x="501" y="334"/>
                  </a:cubicBezTo>
                  <a:cubicBezTo>
                    <a:pt x="501" y="334"/>
                    <a:pt x="535" y="234"/>
                    <a:pt x="535" y="234"/>
                  </a:cubicBezTo>
                  <a:cubicBezTo>
                    <a:pt x="468" y="167"/>
                    <a:pt x="368" y="167"/>
                    <a:pt x="301" y="134"/>
                  </a:cubicBezTo>
                  <a:cubicBezTo>
                    <a:pt x="201" y="100"/>
                    <a:pt x="134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0"/>
            <p:cNvSpPr/>
            <p:nvPr/>
          </p:nvSpPr>
          <p:spPr>
            <a:xfrm>
              <a:off x="8636800" y="4833625"/>
              <a:ext cx="28375" cy="65900"/>
            </a:xfrm>
            <a:custGeom>
              <a:avLst/>
              <a:gdLst/>
              <a:ahLst/>
              <a:cxnLst/>
              <a:rect l="l" t="t" r="r" b="b"/>
              <a:pathLst>
                <a:path w="1135" h="2636" extrusionOk="0">
                  <a:moveTo>
                    <a:pt x="434" y="0"/>
                  </a:moveTo>
                  <a:lnTo>
                    <a:pt x="434" y="0"/>
                  </a:lnTo>
                  <a:cubicBezTo>
                    <a:pt x="434" y="1"/>
                    <a:pt x="401" y="67"/>
                    <a:pt x="401" y="67"/>
                  </a:cubicBezTo>
                  <a:cubicBezTo>
                    <a:pt x="434" y="734"/>
                    <a:pt x="0" y="2602"/>
                    <a:pt x="1101" y="2636"/>
                  </a:cubicBezTo>
                  <a:cubicBezTo>
                    <a:pt x="1101" y="2636"/>
                    <a:pt x="1135" y="2602"/>
                    <a:pt x="1135" y="2602"/>
                  </a:cubicBezTo>
                  <a:cubicBezTo>
                    <a:pt x="67" y="2302"/>
                    <a:pt x="467" y="8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0"/>
            <p:cNvSpPr/>
            <p:nvPr/>
          </p:nvSpPr>
          <p:spPr>
            <a:xfrm>
              <a:off x="8657650" y="4873650"/>
              <a:ext cx="13375" cy="20925"/>
            </a:xfrm>
            <a:custGeom>
              <a:avLst/>
              <a:gdLst/>
              <a:ahLst/>
              <a:cxnLst/>
              <a:rect l="l" t="t" r="r" b="b"/>
              <a:pathLst>
                <a:path w="535" h="837" extrusionOk="0">
                  <a:moveTo>
                    <a:pt x="67" y="1"/>
                  </a:moveTo>
                  <a:cubicBezTo>
                    <a:pt x="67" y="1"/>
                    <a:pt x="0" y="101"/>
                    <a:pt x="0" y="134"/>
                  </a:cubicBezTo>
                  <a:cubicBezTo>
                    <a:pt x="33" y="392"/>
                    <a:pt x="158" y="836"/>
                    <a:pt x="467" y="836"/>
                  </a:cubicBezTo>
                  <a:cubicBezTo>
                    <a:pt x="478" y="836"/>
                    <a:pt x="489" y="836"/>
                    <a:pt x="501" y="835"/>
                  </a:cubicBezTo>
                  <a:cubicBezTo>
                    <a:pt x="501" y="835"/>
                    <a:pt x="534" y="734"/>
                    <a:pt x="534" y="734"/>
                  </a:cubicBezTo>
                  <a:cubicBezTo>
                    <a:pt x="401" y="668"/>
                    <a:pt x="267" y="601"/>
                    <a:pt x="200" y="468"/>
                  </a:cubicBezTo>
                  <a:cubicBezTo>
                    <a:pt x="100" y="334"/>
                    <a:pt x="67" y="1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0"/>
            <p:cNvSpPr/>
            <p:nvPr/>
          </p:nvSpPr>
          <p:spPr>
            <a:xfrm>
              <a:off x="8562575" y="4398975"/>
              <a:ext cx="43400" cy="125500"/>
            </a:xfrm>
            <a:custGeom>
              <a:avLst/>
              <a:gdLst/>
              <a:ahLst/>
              <a:cxnLst/>
              <a:rect l="l" t="t" r="r" b="b"/>
              <a:pathLst>
                <a:path w="1736" h="5020" extrusionOk="0">
                  <a:moveTo>
                    <a:pt x="99" y="1"/>
                  </a:moveTo>
                  <a:cubicBezTo>
                    <a:pt x="92" y="1"/>
                    <a:pt x="67" y="79"/>
                    <a:pt x="67" y="107"/>
                  </a:cubicBezTo>
                  <a:cubicBezTo>
                    <a:pt x="1" y="541"/>
                    <a:pt x="34" y="1008"/>
                    <a:pt x="267" y="1442"/>
                  </a:cubicBezTo>
                  <a:cubicBezTo>
                    <a:pt x="368" y="1608"/>
                    <a:pt x="468" y="1775"/>
                    <a:pt x="601" y="1909"/>
                  </a:cubicBezTo>
                  <a:cubicBezTo>
                    <a:pt x="701" y="2042"/>
                    <a:pt x="835" y="2142"/>
                    <a:pt x="868" y="2309"/>
                  </a:cubicBezTo>
                  <a:cubicBezTo>
                    <a:pt x="868" y="2376"/>
                    <a:pt x="835" y="2476"/>
                    <a:pt x="868" y="2542"/>
                  </a:cubicBezTo>
                  <a:cubicBezTo>
                    <a:pt x="935" y="2709"/>
                    <a:pt x="1001" y="2643"/>
                    <a:pt x="1135" y="2743"/>
                  </a:cubicBezTo>
                  <a:cubicBezTo>
                    <a:pt x="1402" y="2876"/>
                    <a:pt x="1268" y="3143"/>
                    <a:pt x="1302" y="3376"/>
                  </a:cubicBezTo>
                  <a:cubicBezTo>
                    <a:pt x="1335" y="3643"/>
                    <a:pt x="1535" y="3843"/>
                    <a:pt x="1535" y="4144"/>
                  </a:cubicBezTo>
                  <a:cubicBezTo>
                    <a:pt x="1535" y="4444"/>
                    <a:pt x="1568" y="4711"/>
                    <a:pt x="1568" y="5011"/>
                  </a:cubicBezTo>
                  <a:cubicBezTo>
                    <a:pt x="1568" y="5017"/>
                    <a:pt x="1570" y="5020"/>
                    <a:pt x="1572" y="5020"/>
                  </a:cubicBezTo>
                  <a:cubicBezTo>
                    <a:pt x="1580" y="5020"/>
                    <a:pt x="1602" y="4971"/>
                    <a:pt x="1602" y="4944"/>
                  </a:cubicBezTo>
                  <a:cubicBezTo>
                    <a:pt x="1602" y="4511"/>
                    <a:pt x="1735" y="3877"/>
                    <a:pt x="1568" y="3476"/>
                  </a:cubicBezTo>
                  <a:cubicBezTo>
                    <a:pt x="1468" y="3276"/>
                    <a:pt x="1402" y="3343"/>
                    <a:pt x="1368" y="3043"/>
                  </a:cubicBezTo>
                  <a:cubicBezTo>
                    <a:pt x="1368" y="2976"/>
                    <a:pt x="1402" y="2876"/>
                    <a:pt x="1402" y="2809"/>
                  </a:cubicBezTo>
                  <a:cubicBezTo>
                    <a:pt x="1368" y="2576"/>
                    <a:pt x="1302" y="2643"/>
                    <a:pt x="1168" y="2509"/>
                  </a:cubicBezTo>
                  <a:cubicBezTo>
                    <a:pt x="1135" y="2476"/>
                    <a:pt x="1110" y="2465"/>
                    <a:pt x="1090" y="2465"/>
                  </a:cubicBezTo>
                  <a:cubicBezTo>
                    <a:pt x="1052" y="2465"/>
                    <a:pt x="1033" y="2505"/>
                    <a:pt x="1016" y="2505"/>
                  </a:cubicBezTo>
                  <a:cubicBezTo>
                    <a:pt x="996" y="2505"/>
                    <a:pt x="977" y="2455"/>
                    <a:pt x="935" y="2242"/>
                  </a:cubicBezTo>
                  <a:cubicBezTo>
                    <a:pt x="901" y="2176"/>
                    <a:pt x="935" y="2075"/>
                    <a:pt x="935" y="2009"/>
                  </a:cubicBezTo>
                  <a:cubicBezTo>
                    <a:pt x="901" y="1842"/>
                    <a:pt x="835" y="1709"/>
                    <a:pt x="701" y="1575"/>
                  </a:cubicBezTo>
                  <a:cubicBezTo>
                    <a:pt x="301" y="1108"/>
                    <a:pt x="67" y="608"/>
                    <a:pt x="101" y="7"/>
                  </a:cubicBezTo>
                  <a:cubicBezTo>
                    <a:pt x="101" y="3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0"/>
            <p:cNvSpPr/>
            <p:nvPr/>
          </p:nvSpPr>
          <p:spPr>
            <a:xfrm>
              <a:off x="8578425" y="4415825"/>
              <a:ext cx="34225" cy="104275"/>
            </a:xfrm>
            <a:custGeom>
              <a:avLst/>
              <a:gdLst/>
              <a:ahLst/>
              <a:cxnLst/>
              <a:rect l="l" t="t" r="r" b="b"/>
              <a:pathLst>
                <a:path w="1369" h="4171" extrusionOk="0">
                  <a:moveTo>
                    <a:pt x="34" y="0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834" y="1301"/>
                    <a:pt x="1201" y="2702"/>
                    <a:pt x="1335" y="4170"/>
                  </a:cubicBezTo>
                  <a:cubicBezTo>
                    <a:pt x="1335" y="4170"/>
                    <a:pt x="1368" y="4103"/>
                    <a:pt x="1368" y="4070"/>
                  </a:cubicBezTo>
                  <a:cubicBezTo>
                    <a:pt x="1368" y="2602"/>
                    <a:pt x="834" y="1235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0"/>
            <p:cNvSpPr/>
            <p:nvPr/>
          </p:nvSpPr>
          <p:spPr>
            <a:xfrm>
              <a:off x="8640975" y="4455025"/>
              <a:ext cx="28375" cy="58400"/>
            </a:xfrm>
            <a:custGeom>
              <a:avLst/>
              <a:gdLst/>
              <a:ahLst/>
              <a:cxnLst/>
              <a:rect l="l" t="t" r="r" b="b"/>
              <a:pathLst>
                <a:path w="1135" h="2336" extrusionOk="0">
                  <a:moveTo>
                    <a:pt x="67" y="0"/>
                  </a:moveTo>
                  <a:cubicBezTo>
                    <a:pt x="34" y="0"/>
                    <a:pt x="0" y="100"/>
                    <a:pt x="34" y="100"/>
                  </a:cubicBezTo>
                  <a:cubicBezTo>
                    <a:pt x="334" y="434"/>
                    <a:pt x="667" y="701"/>
                    <a:pt x="834" y="1134"/>
                  </a:cubicBezTo>
                  <a:cubicBezTo>
                    <a:pt x="968" y="1535"/>
                    <a:pt x="968" y="1935"/>
                    <a:pt x="1034" y="2335"/>
                  </a:cubicBezTo>
                  <a:cubicBezTo>
                    <a:pt x="1034" y="2335"/>
                    <a:pt x="1068" y="2235"/>
                    <a:pt x="1068" y="2202"/>
                  </a:cubicBezTo>
                  <a:cubicBezTo>
                    <a:pt x="1134" y="1435"/>
                    <a:pt x="1034" y="1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0"/>
            <p:cNvSpPr/>
            <p:nvPr/>
          </p:nvSpPr>
          <p:spPr>
            <a:xfrm>
              <a:off x="8640975" y="4460850"/>
              <a:ext cx="22525" cy="81750"/>
            </a:xfrm>
            <a:custGeom>
              <a:avLst/>
              <a:gdLst/>
              <a:ahLst/>
              <a:cxnLst/>
              <a:rect l="l" t="t" r="r" b="b"/>
              <a:pathLst>
                <a:path w="901" h="3270" extrusionOk="0">
                  <a:moveTo>
                    <a:pt x="100" y="1"/>
                  </a:moveTo>
                  <a:cubicBezTo>
                    <a:pt x="100" y="1"/>
                    <a:pt x="0" y="168"/>
                    <a:pt x="34" y="201"/>
                  </a:cubicBezTo>
                  <a:cubicBezTo>
                    <a:pt x="334" y="501"/>
                    <a:pt x="34" y="901"/>
                    <a:pt x="134" y="1235"/>
                  </a:cubicBezTo>
                  <a:cubicBezTo>
                    <a:pt x="167" y="1402"/>
                    <a:pt x="300" y="1402"/>
                    <a:pt x="367" y="1535"/>
                  </a:cubicBezTo>
                  <a:cubicBezTo>
                    <a:pt x="400" y="1669"/>
                    <a:pt x="300" y="1835"/>
                    <a:pt x="267" y="1935"/>
                  </a:cubicBezTo>
                  <a:cubicBezTo>
                    <a:pt x="134" y="2436"/>
                    <a:pt x="334" y="3036"/>
                    <a:pt x="767" y="3270"/>
                  </a:cubicBezTo>
                  <a:cubicBezTo>
                    <a:pt x="801" y="3270"/>
                    <a:pt x="901" y="3003"/>
                    <a:pt x="867" y="2970"/>
                  </a:cubicBezTo>
                  <a:cubicBezTo>
                    <a:pt x="667" y="2603"/>
                    <a:pt x="267" y="2302"/>
                    <a:pt x="367" y="1835"/>
                  </a:cubicBezTo>
                  <a:cubicBezTo>
                    <a:pt x="400" y="1669"/>
                    <a:pt x="501" y="1535"/>
                    <a:pt x="467" y="1368"/>
                  </a:cubicBezTo>
                  <a:cubicBezTo>
                    <a:pt x="467" y="1202"/>
                    <a:pt x="467" y="1302"/>
                    <a:pt x="400" y="1168"/>
                  </a:cubicBezTo>
                  <a:cubicBezTo>
                    <a:pt x="267" y="1102"/>
                    <a:pt x="200" y="968"/>
                    <a:pt x="234" y="801"/>
                  </a:cubicBezTo>
                  <a:lnTo>
                    <a:pt x="267" y="501"/>
                  </a:lnTo>
                  <a:cubicBezTo>
                    <a:pt x="267" y="301"/>
                    <a:pt x="267" y="134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0"/>
            <p:cNvSpPr/>
            <p:nvPr/>
          </p:nvSpPr>
          <p:spPr>
            <a:xfrm>
              <a:off x="8656800" y="4501725"/>
              <a:ext cx="7550" cy="25875"/>
            </a:xfrm>
            <a:custGeom>
              <a:avLst/>
              <a:gdLst/>
              <a:ahLst/>
              <a:cxnLst/>
              <a:rect l="l" t="t" r="r" b="b"/>
              <a:pathLst>
                <a:path w="302" h="1035" extrusionOk="0">
                  <a:moveTo>
                    <a:pt x="34" y="0"/>
                  </a:moveTo>
                  <a:cubicBezTo>
                    <a:pt x="34" y="34"/>
                    <a:pt x="1" y="100"/>
                    <a:pt x="1" y="167"/>
                  </a:cubicBezTo>
                  <a:cubicBezTo>
                    <a:pt x="68" y="434"/>
                    <a:pt x="101" y="767"/>
                    <a:pt x="234" y="1034"/>
                  </a:cubicBezTo>
                  <a:cubicBezTo>
                    <a:pt x="234" y="1034"/>
                    <a:pt x="301" y="934"/>
                    <a:pt x="268" y="901"/>
                  </a:cubicBezTo>
                  <a:cubicBezTo>
                    <a:pt x="234" y="601"/>
                    <a:pt x="134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0"/>
            <p:cNvSpPr/>
            <p:nvPr/>
          </p:nvSpPr>
          <p:spPr>
            <a:xfrm>
              <a:off x="8308225" y="3849575"/>
              <a:ext cx="65075" cy="260225"/>
            </a:xfrm>
            <a:custGeom>
              <a:avLst/>
              <a:gdLst/>
              <a:ahLst/>
              <a:cxnLst/>
              <a:rect l="l" t="t" r="r" b="b"/>
              <a:pathLst>
                <a:path w="2603" h="10409" extrusionOk="0">
                  <a:moveTo>
                    <a:pt x="34" y="1"/>
                  </a:moveTo>
                  <a:cubicBezTo>
                    <a:pt x="34" y="1"/>
                    <a:pt x="1" y="34"/>
                    <a:pt x="1" y="68"/>
                  </a:cubicBezTo>
                  <a:cubicBezTo>
                    <a:pt x="434" y="902"/>
                    <a:pt x="868" y="1802"/>
                    <a:pt x="1101" y="2736"/>
                  </a:cubicBezTo>
                  <a:cubicBezTo>
                    <a:pt x="1335" y="3670"/>
                    <a:pt x="1268" y="4604"/>
                    <a:pt x="1568" y="5538"/>
                  </a:cubicBezTo>
                  <a:cubicBezTo>
                    <a:pt x="1869" y="6472"/>
                    <a:pt x="2269" y="7373"/>
                    <a:pt x="2302" y="8340"/>
                  </a:cubicBezTo>
                  <a:cubicBezTo>
                    <a:pt x="2302" y="9074"/>
                    <a:pt x="2136" y="9775"/>
                    <a:pt x="2603" y="10408"/>
                  </a:cubicBezTo>
                  <a:cubicBezTo>
                    <a:pt x="2603" y="10408"/>
                    <a:pt x="2603" y="10375"/>
                    <a:pt x="2603" y="10375"/>
                  </a:cubicBezTo>
                  <a:cubicBezTo>
                    <a:pt x="2169" y="9641"/>
                    <a:pt x="2402" y="8774"/>
                    <a:pt x="2336" y="7940"/>
                  </a:cubicBezTo>
                  <a:cubicBezTo>
                    <a:pt x="2269" y="7039"/>
                    <a:pt x="1869" y="6205"/>
                    <a:pt x="1602" y="5338"/>
                  </a:cubicBezTo>
                  <a:cubicBezTo>
                    <a:pt x="1302" y="4471"/>
                    <a:pt x="1368" y="3570"/>
                    <a:pt x="1168" y="2703"/>
                  </a:cubicBezTo>
                  <a:cubicBezTo>
                    <a:pt x="968" y="1736"/>
                    <a:pt x="501" y="8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0"/>
            <p:cNvSpPr/>
            <p:nvPr/>
          </p:nvSpPr>
          <p:spPr>
            <a:xfrm>
              <a:off x="8386625" y="4123125"/>
              <a:ext cx="5850" cy="6675"/>
            </a:xfrm>
            <a:custGeom>
              <a:avLst/>
              <a:gdLst/>
              <a:ahLst/>
              <a:cxnLst/>
              <a:rect l="l" t="t" r="r" b="b"/>
              <a:pathLst>
                <a:path w="234" h="267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67" y="100"/>
                    <a:pt x="134" y="200"/>
                    <a:pt x="234" y="267"/>
                  </a:cubicBezTo>
                  <a:cubicBezTo>
                    <a:pt x="234" y="267"/>
                    <a:pt x="234" y="267"/>
                    <a:pt x="234" y="234"/>
                  </a:cubicBezTo>
                  <a:cubicBezTo>
                    <a:pt x="167" y="167"/>
                    <a:pt x="100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0"/>
            <p:cNvSpPr/>
            <p:nvPr/>
          </p:nvSpPr>
          <p:spPr>
            <a:xfrm>
              <a:off x="8394950" y="4133125"/>
              <a:ext cx="3375" cy="5025"/>
            </a:xfrm>
            <a:custGeom>
              <a:avLst/>
              <a:gdLst/>
              <a:ahLst/>
              <a:cxnLst/>
              <a:rect l="l" t="t" r="r" b="b"/>
              <a:pathLst>
                <a:path w="135" h="201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34" y="100"/>
                    <a:pt x="68" y="134"/>
                    <a:pt x="101" y="201"/>
                  </a:cubicBezTo>
                  <a:cubicBezTo>
                    <a:pt x="101" y="201"/>
                    <a:pt x="134" y="167"/>
                    <a:pt x="101" y="167"/>
                  </a:cubicBezTo>
                  <a:cubicBezTo>
                    <a:pt x="101" y="100"/>
                    <a:pt x="68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0"/>
            <p:cNvSpPr/>
            <p:nvPr/>
          </p:nvSpPr>
          <p:spPr>
            <a:xfrm>
              <a:off x="8349100" y="4008875"/>
              <a:ext cx="15850" cy="91750"/>
            </a:xfrm>
            <a:custGeom>
              <a:avLst/>
              <a:gdLst/>
              <a:ahLst/>
              <a:cxnLst/>
              <a:rect l="l" t="t" r="r" b="b"/>
              <a:pathLst>
                <a:path w="634" h="3670" extrusionOk="0">
                  <a:moveTo>
                    <a:pt x="0" y="0"/>
                  </a:moveTo>
                  <a:cubicBezTo>
                    <a:pt x="634" y="1168"/>
                    <a:pt x="100" y="2435"/>
                    <a:pt x="400" y="3669"/>
                  </a:cubicBezTo>
                  <a:cubicBezTo>
                    <a:pt x="400" y="3636"/>
                    <a:pt x="434" y="3603"/>
                    <a:pt x="434" y="3603"/>
                  </a:cubicBezTo>
                  <a:cubicBezTo>
                    <a:pt x="300" y="2435"/>
                    <a:pt x="634" y="10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0"/>
            <p:cNvSpPr/>
            <p:nvPr/>
          </p:nvSpPr>
          <p:spPr>
            <a:xfrm>
              <a:off x="8262375" y="3878775"/>
              <a:ext cx="17525" cy="98425"/>
            </a:xfrm>
            <a:custGeom>
              <a:avLst/>
              <a:gdLst/>
              <a:ahLst/>
              <a:cxnLst/>
              <a:rect l="l" t="t" r="r" b="b"/>
              <a:pathLst>
                <a:path w="701" h="3937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500" y="1301"/>
                    <a:pt x="567" y="2602"/>
                    <a:pt x="667" y="3937"/>
                  </a:cubicBezTo>
                  <a:cubicBezTo>
                    <a:pt x="667" y="3937"/>
                    <a:pt x="701" y="3870"/>
                    <a:pt x="701" y="3870"/>
                  </a:cubicBezTo>
                  <a:cubicBezTo>
                    <a:pt x="667" y="2569"/>
                    <a:pt x="600" y="12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0"/>
            <p:cNvSpPr/>
            <p:nvPr/>
          </p:nvSpPr>
          <p:spPr>
            <a:xfrm>
              <a:off x="8259850" y="3911300"/>
              <a:ext cx="11700" cy="64225"/>
            </a:xfrm>
            <a:custGeom>
              <a:avLst/>
              <a:gdLst/>
              <a:ahLst/>
              <a:cxnLst/>
              <a:rect l="l" t="t" r="r" b="b"/>
              <a:pathLst>
                <a:path w="468" h="2569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268" y="868"/>
                    <a:pt x="401" y="1702"/>
                    <a:pt x="435" y="2569"/>
                  </a:cubicBezTo>
                  <a:cubicBezTo>
                    <a:pt x="435" y="2569"/>
                    <a:pt x="435" y="2536"/>
                    <a:pt x="435" y="2536"/>
                  </a:cubicBezTo>
                  <a:cubicBezTo>
                    <a:pt x="468" y="1668"/>
                    <a:pt x="301" y="8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0"/>
            <p:cNvSpPr/>
            <p:nvPr/>
          </p:nvSpPr>
          <p:spPr>
            <a:xfrm>
              <a:off x="8258200" y="3914625"/>
              <a:ext cx="7525" cy="59250"/>
            </a:xfrm>
            <a:custGeom>
              <a:avLst/>
              <a:gdLst/>
              <a:ahLst/>
              <a:cxnLst/>
              <a:rect l="l" t="t" r="r" b="b"/>
              <a:pathLst>
                <a:path w="301" h="2370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167" y="801"/>
                    <a:pt x="234" y="1569"/>
                    <a:pt x="234" y="2369"/>
                  </a:cubicBezTo>
                  <a:cubicBezTo>
                    <a:pt x="234" y="2369"/>
                    <a:pt x="234" y="2302"/>
                    <a:pt x="234" y="2302"/>
                  </a:cubicBezTo>
                  <a:cubicBezTo>
                    <a:pt x="300" y="1502"/>
                    <a:pt x="200" y="7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0"/>
            <p:cNvSpPr/>
            <p:nvPr/>
          </p:nvSpPr>
          <p:spPr>
            <a:xfrm>
              <a:off x="8218175" y="3856250"/>
              <a:ext cx="13350" cy="74250"/>
            </a:xfrm>
            <a:custGeom>
              <a:avLst/>
              <a:gdLst/>
              <a:ahLst/>
              <a:cxnLst/>
              <a:rect l="l" t="t" r="r" b="b"/>
              <a:pathLst>
                <a:path w="534" h="2970" extrusionOk="0">
                  <a:moveTo>
                    <a:pt x="500" y="1"/>
                  </a:moveTo>
                  <a:cubicBezTo>
                    <a:pt x="334" y="935"/>
                    <a:pt x="0" y="2036"/>
                    <a:pt x="267" y="2970"/>
                  </a:cubicBezTo>
                  <a:cubicBezTo>
                    <a:pt x="267" y="2970"/>
                    <a:pt x="300" y="2936"/>
                    <a:pt x="300" y="2903"/>
                  </a:cubicBezTo>
                  <a:cubicBezTo>
                    <a:pt x="167" y="1936"/>
                    <a:pt x="367" y="968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0"/>
            <p:cNvSpPr/>
            <p:nvPr/>
          </p:nvSpPr>
          <p:spPr>
            <a:xfrm>
              <a:off x="8401625" y="3847075"/>
              <a:ext cx="18375" cy="83425"/>
            </a:xfrm>
            <a:custGeom>
              <a:avLst/>
              <a:gdLst/>
              <a:ahLst/>
              <a:cxnLst/>
              <a:rect l="l" t="t" r="r" b="b"/>
              <a:pathLst>
                <a:path w="735" h="3337" extrusionOk="0">
                  <a:moveTo>
                    <a:pt x="735" y="1"/>
                  </a:moveTo>
                  <a:lnTo>
                    <a:pt x="735" y="1"/>
                  </a:lnTo>
                  <a:cubicBezTo>
                    <a:pt x="368" y="1035"/>
                    <a:pt x="1" y="2202"/>
                    <a:pt x="134" y="3337"/>
                  </a:cubicBezTo>
                  <a:cubicBezTo>
                    <a:pt x="134" y="3303"/>
                    <a:pt x="134" y="3270"/>
                    <a:pt x="134" y="3270"/>
                  </a:cubicBezTo>
                  <a:cubicBezTo>
                    <a:pt x="101" y="2102"/>
                    <a:pt x="401" y="1102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0"/>
            <p:cNvSpPr/>
            <p:nvPr/>
          </p:nvSpPr>
          <p:spPr>
            <a:xfrm>
              <a:off x="8408300" y="3886100"/>
              <a:ext cx="13375" cy="91100"/>
            </a:xfrm>
            <a:custGeom>
              <a:avLst/>
              <a:gdLst/>
              <a:ahLst/>
              <a:cxnLst/>
              <a:rect l="l" t="t" r="r" b="b"/>
              <a:pathLst>
                <a:path w="535" h="3644" extrusionOk="0">
                  <a:moveTo>
                    <a:pt x="366" y="1"/>
                  </a:moveTo>
                  <a:cubicBezTo>
                    <a:pt x="359" y="1"/>
                    <a:pt x="334" y="74"/>
                    <a:pt x="334" y="74"/>
                  </a:cubicBezTo>
                  <a:cubicBezTo>
                    <a:pt x="167" y="1242"/>
                    <a:pt x="1" y="2543"/>
                    <a:pt x="534" y="3644"/>
                  </a:cubicBezTo>
                  <a:cubicBezTo>
                    <a:pt x="534" y="3644"/>
                    <a:pt x="534" y="3610"/>
                    <a:pt x="534" y="3610"/>
                  </a:cubicBezTo>
                  <a:cubicBezTo>
                    <a:pt x="167" y="2409"/>
                    <a:pt x="201" y="1242"/>
                    <a:pt x="367" y="8"/>
                  </a:cubicBezTo>
                  <a:cubicBezTo>
                    <a:pt x="367" y="3"/>
                    <a:pt x="36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0"/>
            <p:cNvSpPr/>
            <p:nvPr/>
          </p:nvSpPr>
          <p:spPr>
            <a:xfrm>
              <a:off x="8420800" y="3917800"/>
              <a:ext cx="20875" cy="79425"/>
            </a:xfrm>
            <a:custGeom>
              <a:avLst/>
              <a:gdLst/>
              <a:ahLst/>
              <a:cxnLst/>
              <a:rect l="l" t="t" r="r" b="b"/>
              <a:pathLst>
                <a:path w="835" h="3177" extrusionOk="0">
                  <a:moveTo>
                    <a:pt x="133" y="1"/>
                  </a:moveTo>
                  <a:cubicBezTo>
                    <a:pt x="126" y="1"/>
                    <a:pt x="101" y="79"/>
                    <a:pt x="101" y="107"/>
                  </a:cubicBezTo>
                  <a:cubicBezTo>
                    <a:pt x="68" y="1108"/>
                    <a:pt x="1" y="2442"/>
                    <a:pt x="835" y="3176"/>
                  </a:cubicBezTo>
                  <a:cubicBezTo>
                    <a:pt x="835" y="3176"/>
                    <a:pt x="835" y="3143"/>
                    <a:pt x="835" y="3143"/>
                  </a:cubicBezTo>
                  <a:cubicBezTo>
                    <a:pt x="201" y="2142"/>
                    <a:pt x="101" y="1141"/>
                    <a:pt x="134" y="7"/>
                  </a:cubicBezTo>
                  <a:cubicBezTo>
                    <a:pt x="134" y="3"/>
                    <a:pt x="134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0"/>
            <p:cNvSpPr/>
            <p:nvPr/>
          </p:nvSpPr>
          <p:spPr>
            <a:xfrm>
              <a:off x="8434150" y="3937850"/>
              <a:ext cx="28375" cy="74375"/>
            </a:xfrm>
            <a:custGeom>
              <a:avLst/>
              <a:gdLst/>
              <a:ahLst/>
              <a:cxnLst/>
              <a:rect l="l" t="t" r="r" b="b"/>
              <a:pathLst>
                <a:path w="1135" h="2975" extrusionOk="0">
                  <a:moveTo>
                    <a:pt x="65" y="0"/>
                  </a:moveTo>
                  <a:cubicBezTo>
                    <a:pt x="54" y="0"/>
                    <a:pt x="1" y="110"/>
                    <a:pt x="1" y="139"/>
                  </a:cubicBezTo>
                  <a:cubicBezTo>
                    <a:pt x="1" y="1140"/>
                    <a:pt x="334" y="2274"/>
                    <a:pt x="1068" y="2975"/>
                  </a:cubicBezTo>
                  <a:cubicBezTo>
                    <a:pt x="1068" y="2975"/>
                    <a:pt x="1135" y="2908"/>
                    <a:pt x="1101" y="2875"/>
                  </a:cubicBezTo>
                  <a:cubicBezTo>
                    <a:pt x="501" y="1974"/>
                    <a:pt x="67" y="1107"/>
                    <a:pt x="67" y="6"/>
                  </a:cubicBezTo>
                  <a:cubicBezTo>
                    <a:pt x="67" y="2"/>
                    <a:pt x="6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0"/>
            <p:cNvSpPr/>
            <p:nvPr/>
          </p:nvSpPr>
          <p:spPr>
            <a:xfrm>
              <a:off x="8457500" y="39913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67" y="1"/>
                  </a:moveTo>
                  <a:cubicBezTo>
                    <a:pt x="34" y="1"/>
                    <a:pt x="34" y="67"/>
                    <a:pt x="34" y="67"/>
                  </a:cubicBezTo>
                  <a:cubicBezTo>
                    <a:pt x="34" y="67"/>
                    <a:pt x="1" y="101"/>
                    <a:pt x="1" y="134"/>
                  </a:cubicBezTo>
                  <a:cubicBezTo>
                    <a:pt x="67" y="201"/>
                    <a:pt x="134" y="268"/>
                    <a:pt x="167" y="368"/>
                  </a:cubicBezTo>
                  <a:cubicBezTo>
                    <a:pt x="167" y="368"/>
                    <a:pt x="201" y="301"/>
                    <a:pt x="201" y="268"/>
                  </a:cubicBezTo>
                  <a:cubicBezTo>
                    <a:pt x="167" y="167"/>
                    <a:pt x="134" y="1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0"/>
            <p:cNvSpPr/>
            <p:nvPr/>
          </p:nvSpPr>
          <p:spPr>
            <a:xfrm>
              <a:off x="8660975" y="3932750"/>
              <a:ext cx="34750" cy="138675"/>
            </a:xfrm>
            <a:custGeom>
              <a:avLst/>
              <a:gdLst/>
              <a:ahLst/>
              <a:cxnLst/>
              <a:rect l="l" t="t" r="r" b="b"/>
              <a:pathLst>
                <a:path w="1390" h="5547" extrusionOk="0">
                  <a:moveTo>
                    <a:pt x="1381" y="0"/>
                  </a:moveTo>
                  <a:cubicBezTo>
                    <a:pt x="1379" y="0"/>
                    <a:pt x="1375" y="3"/>
                    <a:pt x="1368" y="10"/>
                  </a:cubicBezTo>
                  <a:cubicBezTo>
                    <a:pt x="1340" y="140"/>
                    <a:pt x="1312" y="270"/>
                    <a:pt x="1284" y="401"/>
                  </a:cubicBezTo>
                  <a:lnTo>
                    <a:pt x="1284" y="401"/>
                  </a:lnTo>
                  <a:cubicBezTo>
                    <a:pt x="1312" y="281"/>
                    <a:pt x="1340" y="162"/>
                    <a:pt x="1368" y="43"/>
                  </a:cubicBezTo>
                  <a:cubicBezTo>
                    <a:pt x="1368" y="43"/>
                    <a:pt x="1390" y="0"/>
                    <a:pt x="1381" y="0"/>
                  </a:cubicBezTo>
                  <a:close/>
                  <a:moveTo>
                    <a:pt x="1284" y="401"/>
                  </a:moveTo>
                  <a:cubicBezTo>
                    <a:pt x="874" y="2120"/>
                    <a:pt x="437" y="3863"/>
                    <a:pt x="1" y="5547"/>
                  </a:cubicBezTo>
                  <a:cubicBezTo>
                    <a:pt x="466" y="3840"/>
                    <a:pt x="903" y="2134"/>
                    <a:pt x="1284" y="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0"/>
            <p:cNvSpPr/>
            <p:nvPr/>
          </p:nvSpPr>
          <p:spPr>
            <a:xfrm>
              <a:off x="8646000" y="4021500"/>
              <a:ext cx="19175" cy="63500"/>
            </a:xfrm>
            <a:custGeom>
              <a:avLst/>
              <a:gdLst/>
              <a:ahLst/>
              <a:cxnLst/>
              <a:rect l="l" t="t" r="r" b="b"/>
              <a:pathLst>
                <a:path w="767" h="2540" extrusionOk="0">
                  <a:moveTo>
                    <a:pt x="766" y="0"/>
                  </a:moveTo>
                  <a:cubicBezTo>
                    <a:pt x="763" y="0"/>
                    <a:pt x="756" y="39"/>
                    <a:pt x="733" y="62"/>
                  </a:cubicBezTo>
                  <a:cubicBezTo>
                    <a:pt x="533" y="896"/>
                    <a:pt x="266" y="1697"/>
                    <a:pt x="33" y="2497"/>
                  </a:cubicBezTo>
                  <a:cubicBezTo>
                    <a:pt x="6" y="2497"/>
                    <a:pt x="1" y="2540"/>
                    <a:pt x="17" y="2540"/>
                  </a:cubicBezTo>
                  <a:cubicBezTo>
                    <a:pt x="21" y="2540"/>
                    <a:pt x="26" y="2537"/>
                    <a:pt x="33" y="2531"/>
                  </a:cubicBezTo>
                  <a:cubicBezTo>
                    <a:pt x="333" y="1730"/>
                    <a:pt x="566" y="863"/>
                    <a:pt x="767" y="29"/>
                  </a:cubicBezTo>
                  <a:cubicBezTo>
                    <a:pt x="767" y="8"/>
                    <a:pt x="767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0"/>
            <p:cNvSpPr/>
            <p:nvPr/>
          </p:nvSpPr>
          <p:spPr>
            <a:xfrm>
              <a:off x="8642625" y="4032450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516" y="1"/>
                  </a:moveTo>
                  <a:cubicBezTo>
                    <a:pt x="516" y="1"/>
                    <a:pt x="512" y="16"/>
                    <a:pt x="501" y="58"/>
                  </a:cubicBezTo>
                  <a:cubicBezTo>
                    <a:pt x="334" y="525"/>
                    <a:pt x="134" y="992"/>
                    <a:pt x="1" y="1459"/>
                  </a:cubicBezTo>
                  <a:cubicBezTo>
                    <a:pt x="1" y="1459"/>
                    <a:pt x="1" y="1480"/>
                    <a:pt x="1" y="1492"/>
                  </a:cubicBezTo>
                  <a:cubicBezTo>
                    <a:pt x="201" y="1059"/>
                    <a:pt x="334" y="558"/>
                    <a:pt x="501" y="125"/>
                  </a:cubicBezTo>
                  <a:cubicBezTo>
                    <a:pt x="501" y="79"/>
                    <a:pt x="517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0"/>
            <p:cNvSpPr/>
            <p:nvPr/>
          </p:nvSpPr>
          <p:spPr>
            <a:xfrm>
              <a:off x="8653475" y="4028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0"/>
            <p:cNvSpPr/>
            <p:nvPr/>
          </p:nvSpPr>
          <p:spPr>
            <a:xfrm>
              <a:off x="8831100" y="3941875"/>
              <a:ext cx="133450" cy="54500"/>
            </a:xfrm>
            <a:custGeom>
              <a:avLst/>
              <a:gdLst/>
              <a:ahLst/>
              <a:cxnLst/>
              <a:rect l="l" t="t" r="r" b="b"/>
              <a:pathLst>
                <a:path w="5338" h="2180" extrusionOk="0">
                  <a:moveTo>
                    <a:pt x="2686" y="0"/>
                  </a:moveTo>
                  <a:cubicBezTo>
                    <a:pt x="1736" y="0"/>
                    <a:pt x="825" y="437"/>
                    <a:pt x="34" y="946"/>
                  </a:cubicBezTo>
                  <a:cubicBezTo>
                    <a:pt x="34" y="946"/>
                    <a:pt x="1" y="1012"/>
                    <a:pt x="1" y="1012"/>
                  </a:cubicBezTo>
                  <a:cubicBezTo>
                    <a:pt x="803" y="569"/>
                    <a:pt x="1675" y="195"/>
                    <a:pt x="2578" y="195"/>
                  </a:cubicBezTo>
                  <a:cubicBezTo>
                    <a:pt x="2763" y="195"/>
                    <a:pt x="2949" y="211"/>
                    <a:pt x="3136" y="245"/>
                  </a:cubicBezTo>
                  <a:cubicBezTo>
                    <a:pt x="3570" y="345"/>
                    <a:pt x="4004" y="512"/>
                    <a:pt x="4370" y="812"/>
                  </a:cubicBezTo>
                  <a:cubicBezTo>
                    <a:pt x="4804" y="1179"/>
                    <a:pt x="5038" y="1679"/>
                    <a:pt x="5304" y="2180"/>
                  </a:cubicBezTo>
                  <a:cubicBezTo>
                    <a:pt x="5304" y="2180"/>
                    <a:pt x="5338" y="2113"/>
                    <a:pt x="5338" y="2113"/>
                  </a:cubicBezTo>
                  <a:cubicBezTo>
                    <a:pt x="4971" y="1079"/>
                    <a:pt x="4337" y="212"/>
                    <a:pt x="3203" y="45"/>
                  </a:cubicBezTo>
                  <a:cubicBezTo>
                    <a:pt x="3030" y="14"/>
                    <a:pt x="2857" y="0"/>
                    <a:pt x="2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0"/>
            <p:cNvSpPr/>
            <p:nvPr/>
          </p:nvSpPr>
          <p:spPr>
            <a:xfrm>
              <a:off x="8960375" y="3963825"/>
              <a:ext cx="13350" cy="30900"/>
            </a:xfrm>
            <a:custGeom>
              <a:avLst/>
              <a:gdLst/>
              <a:ahLst/>
              <a:cxnLst/>
              <a:rect l="l" t="t" r="r" b="b"/>
              <a:pathLst>
                <a:path w="534" h="1236" extrusionOk="0">
                  <a:moveTo>
                    <a:pt x="67" y="1"/>
                  </a:moveTo>
                  <a:cubicBezTo>
                    <a:pt x="67" y="1"/>
                    <a:pt x="0" y="134"/>
                    <a:pt x="33" y="168"/>
                  </a:cubicBezTo>
                  <a:cubicBezTo>
                    <a:pt x="334" y="468"/>
                    <a:pt x="434" y="835"/>
                    <a:pt x="467" y="1235"/>
                  </a:cubicBezTo>
                  <a:cubicBezTo>
                    <a:pt x="467" y="1235"/>
                    <a:pt x="500" y="1202"/>
                    <a:pt x="500" y="1202"/>
                  </a:cubicBezTo>
                  <a:cubicBezTo>
                    <a:pt x="534" y="768"/>
                    <a:pt x="367" y="3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0"/>
            <p:cNvSpPr/>
            <p:nvPr/>
          </p:nvSpPr>
          <p:spPr>
            <a:xfrm>
              <a:off x="8417475" y="4153350"/>
              <a:ext cx="62575" cy="59100"/>
            </a:xfrm>
            <a:custGeom>
              <a:avLst/>
              <a:gdLst/>
              <a:ahLst/>
              <a:cxnLst/>
              <a:rect l="l" t="t" r="r" b="b"/>
              <a:pathLst>
                <a:path w="2503" h="2364" extrusionOk="0">
                  <a:moveTo>
                    <a:pt x="325" y="0"/>
                  </a:moveTo>
                  <a:cubicBezTo>
                    <a:pt x="320" y="0"/>
                    <a:pt x="312" y="8"/>
                    <a:pt x="301" y="25"/>
                  </a:cubicBezTo>
                  <a:cubicBezTo>
                    <a:pt x="267" y="125"/>
                    <a:pt x="234" y="225"/>
                    <a:pt x="201" y="326"/>
                  </a:cubicBezTo>
                  <a:cubicBezTo>
                    <a:pt x="34" y="692"/>
                    <a:pt x="0" y="1093"/>
                    <a:pt x="234" y="1460"/>
                  </a:cubicBezTo>
                  <a:cubicBezTo>
                    <a:pt x="234" y="1460"/>
                    <a:pt x="367" y="1193"/>
                    <a:pt x="334" y="1126"/>
                  </a:cubicBezTo>
                  <a:cubicBezTo>
                    <a:pt x="334" y="1093"/>
                    <a:pt x="301" y="1059"/>
                    <a:pt x="301" y="1026"/>
                  </a:cubicBezTo>
                  <a:cubicBezTo>
                    <a:pt x="301" y="959"/>
                    <a:pt x="301" y="926"/>
                    <a:pt x="301" y="926"/>
                  </a:cubicBezTo>
                  <a:cubicBezTo>
                    <a:pt x="301" y="793"/>
                    <a:pt x="301" y="626"/>
                    <a:pt x="301" y="492"/>
                  </a:cubicBezTo>
                  <a:cubicBezTo>
                    <a:pt x="367" y="442"/>
                    <a:pt x="442" y="426"/>
                    <a:pt x="518" y="426"/>
                  </a:cubicBezTo>
                  <a:cubicBezTo>
                    <a:pt x="593" y="426"/>
                    <a:pt x="668" y="442"/>
                    <a:pt x="734" y="459"/>
                  </a:cubicBezTo>
                  <a:cubicBezTo>
                    <a:pt x="1035" y="526"/>
                    <a:pt x="1335" y="659"/>
                    <a:pt x="1602" y="759"/>
                  </a:cubicBezTo>
                  <a:cubicBezTo>
                    <a:pt x="2169" y="1026"/>
                    <a:pt x="2135" y="1893"/>
                    <a:pt x="2402" y="2360"/>
                  </a:cubicBezTo>
                  <a:cubicBezTo>
                    <a:pt x="2402" y="2363"/>
                    <a:pt x="2403" y="2364"/>
                    <a:pt x="2403" y="2364"/>
                  </a:cubicBezTo>
                  <a:cubicBezTo>
                    <a:pt x="2415" y="2364"/>
                    <a:pt x="2502" y="2156"/>
                    <a:pt x="2502" y="2093"/>
                  </a:cubicBezTo>
                  <a:cubicBezTo>
                    <a:pt x="2436" y="1793"/>
                    <a:pt x="2369" y="1493"/>
                    <a:pt x="2269" y="1193"/>
                  </a:cubicBezTo>
                  <a:cubicBezTo>
                    <a:pt x="2202" y="993"/>
                    <a:pt x="2169" y="759"/>
                    <a:pt x="2035" y="592"/>
                  </a:cubicBezTo>
                  <a:cubicBezTo>
                    <a:pt x="1819" y="314"/>
                    <a:pt x="1144" y="122"/>
                    <a:pt x="754" y="122"/>
                  </a:cubicBezTo>
                  <a:cubicBezTo>
                    <a:pt x="723" y="122"/>
                    <a:pt x="694" y="123"/>
                    <a:pt x="668" y="125"/>
                  </a:cubicBezTo>
                  <a:cubicBezTo>
                    <a:pt x="501" y="125"/>
                    <a:pt x="367" y="159"/>
                    <a:pt x="301" y="259"/>
                  </a:cubicBezTo>
                  <a:lnTo>
                    <a:pt x="301" y="192"/>
                  </a:lnTo>
                  <a:cubicBezTo>
                    <a:pt x="301" y="192"/>
                    <a:pt x="301" y="192"/>
                    <a:pt x="301" y="159"/>
                  </a:cubicBezTo>
                  <a:cubicBezTo>
                    <a:pt x="301" y="159"/>
                    <a:pt x="346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0"/>
            <p:cNvSpPr/>
            <p:nvPr/>
          </p:nvSpPr>
          <p:spPr>
            <a:xfrm>
              <a:off x="8419975" y="4018050"/>
              <a:ext cx="82575" cy="110925"/>
            </a:xfrm>
            <a:custGeom>
              <a:avLst/>
              <a:gdLst/>
              <a:ahLst/>
              <a:cxnLst/>
              <a:rect l="l" t="t" r="r" b="b"/>
              <a:pathLst>
                <a:path w="3303" h="4437" extrusionOk="0">
                  <a:moveTo>
                    <a:pt x="34" y="0"/>
                  </a:moveTo>
                  <a:cubicBezTo>
                    <a:pt x="37" y="4"/>
                    <a:pt x="40" y="7"/>
                    <a:pt x="43" y="10"/>
                  </a:cubicBezTo>
                  <a:lnTo>
                    <a:pt x="43" y="10"/>
                  </a:lnTo>
                  <a:cubicBezTo>
                    <a:pt x="43" y="4"/>
                    <a:pt x="40" y="0"/>
                    <a:pt x="34" y="0"/>
                  </a:cubicBezTo>
                  <a:close/>
                  <a:moveTo>
                    <a:pt x="43" y="10"/>
                  </a:moveTo>
                  <a:cubicBezTo>
                    <a:pt x="44" y="37"/>
                    <a:pt x="1" y="107"/>
                    <a:pt x="1" y="134"/>
                  </a:cubicBezTo>
                  <a:cubicBezTo>
                    <a:pt x="501" y="867"/>
                    <a:pt x="1035" y="1601"/>
                    <a:pt x="1568" y="2335"/>
                  </a:cubicBezTo>
                  <a:cubicBezTo>
                    <a:pt x="2069" y="3002"/>
                    <a:pt x="2569" y="3669"/>
                    <a:pt x="2869" y="4437"/>
                  </a:cubicBezTo>
                  <a:cubicBezTo>
                    <a:pt x="2869" y="4437"/>
                    <a:pt x="2903" y="4403"/>
                    <a:pt x="2936" y="4303"/>
                  </a:cubicBezTo>
                  <a:cubicBezTo>
                    <a:pt x="2936" y="4337"/>
                    <a:pt x="2936" y="4370"/>
                    <a:pt x="2969" y="4403"/>
                  </a:cubicBezTo>
                  <a:cubicBezTo>
                    <a:pt x="3036" y="4403"/>
                    <a:pt x="3103" y="4370"/>
                    <a:pt x="3169" y="4370"/>
                  </a:cubicBezTo>
                  <a:lnTo>
                    <a:pt x="3203" y="4370"/>
                  </a:lnTo>
                  <a:cubicBezTo>
                    <a:pt x="3203" y="4370"/>
                    <a:pt x="3270" y="4203"/>
                    <a:pt x="3303" y="4103"/>
                  </a:cubicBezTo>
                  <a:cubicBezTo>
                    <a:pt x="3303" y="4070"/>
                    <a:pt x="3303" y="4036"/>
                    <a:pt x="3303" y="4003"/>
                  </a:cubicBezTo>
                  <a:cubicBezTo>
                    <a:pt x="3270" y="3970"/>
                    <a:pt x="3236" y="3936"/>
                    <a:pt x="3203" y="3936"/>
                  </a:cubicBezTo>
                  <a:cubicBezTo>
                    <a:pt x="3136" y="3870"/>
                    <a:pt x="3103" y="3803"/>
                    <a:pt x="3069" y="3736"/>
                  </a:cubicBezTo>
                  <a:cubicBezTo>
                    <a:pt x="3036" y="3736"/>
                    <a:pt x="3036" y="3736"/>
                    <a:pt x="3036" y="3769"/>
                  </a:cubicBezTo>
                  <a:cubicBezTo>
                    <a:pt x="3036" y="3769"/>
                    <a:pt x="3036" y="3769"/>
                    <a:pt x="3003" y="3736"/>
                  </a:cubicBezTo>
                  <a:cubicBezTo>
                    <a:pt x="2936" y="3669"/>
                    <a:pt x="2836" y="3603"/>
                    <a:pt x="2769" y="3536"/>
                  </a:cubicBezTo>
                  <a:cubicBezTo>
                    <a:pt x="2502" y="3036"/>
                    <a:pt x="2135" y="2602"/>
                    <a:pt x="1802" y="2135"/>
                  </a:cubicBezTo>
                  <a:cubicBezTo>
                    <a:pt x="1238" y="1438"/>
                    <a:pt x="673" y="708"/>
                    <a:pt x="4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0"/>
            <p:cNvSpPr/>
            <p:nvPr/>
          </p:nvSpPr>
          <p:spPr>
            <a:xfrm>
              <a:off x="8349925" y="3720325"/>
              <a:ext cx="48400" cy="158475"/>
            </a:xfrm>
            <a:custGeom>
              <a:avLst/>
              <a:gdLst/>
              <a:ahLst/>
              <a:cxnLst/>
              <a:rect l="l" t="t" r="r" b="b"/>
              <a:pathLst>
                <a:path w="1936" h="6339" extrusionOk="0">
                  <a:moveTo>
                    <a:pt x="34" y="1"/>
                  </a:moveTo>
                  <a:cubicBezTo>
                    <a:pt x="34" y="1"/>
                    <a:pt x="1" y="67"/>
                    <a:pt x="34" y="67"/>
                  </a:cubicBezTo>
                  <a:cubicBezTo>
                    <a:pt x="1035" y="2035"/>
                    <a:pt x="1702" y="4137"/>
                    <a:pt x="1902" y="6338"/>
                  </a:cubicBezTo>
                  <a:cubicBezTo>
                    <a:pt x="1902" y="6305"/>
                    <a:pt x="1935" y="6272"/>
                    <a:pt x="1935" y="6272"/>
                  </a:cubicBezTo>
                  <a:cubicBezTo>
                    <a:pt x="1702" y="4070"/>
                    <a:pt x="1101" y="19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0"/>
            <p:cNvSpPr/>
            <p:nvPr/>
          </p:nvSpPr>
          <p:spPr>
            <a:xfrm>
              <a:off x="8360775" y="3751175"/>
              <a:ext cx="29200" cy="110950"/>
            </a:xfrm>
            <a:custGeom>
              <a:avLst/>
              <a:gdLst/>
              <a:ahLst/>
              <a:cxnLst/>
              <a:rect l="l" t="t" r="r" b="b"/>
              <a:pathLst>
                <a:path w="1168" h="4438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601" y="1468"/>
                    <a:pt x="934" y="2903"/>
                    <a:pt x="1134" y="4437"/>
                  </a:cubicBezTo>
                  <a:cubicBezTo>
                    <a:pt x="1134" y="4404"/>
                    <a:pt x="1168" y="4404"/>
                    <a:pt x="1168" y="4371"/>
                  </a:cubicBezTo>
                  <a:cubicBezTo>
                    <a:pt x="1034" y="2869"/>
                    <a:pt x="634" y="14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0"/>
            <p:cNvSpPr/>
            <p:nvPr/>
          </p:nvSpPr>
          <p:spPr>
            <a:xfrm>
              <a:off x="8367450" y="3789550"/>
              <a:ext cx="22525" cy="132600"/>
            </a:xfrm>
            <a:custGeom>
              <a:avLst/>
              <a:gdLst/>
              <a:ahLst/>
              <a:cxnLst/>
              <a:rect l="l" t="t" r="r" b="b"/>
              <a:pathLst>
                <a:path w="901" h="5304" extrusionOk="0">
                  <a:moveTo>
                    <a:pt x="33" y="0"/>
                  </a:moveTo>
                  <a:cubicBezTo>
                    <a:pt x="33" y="0"/>
                    <a:pt x="0" y="67"/>
                    <a:pt x="0" y="67"/>
                  </a:cubicBezTo>
                  <a:cubicBezTo>
                    <a:pt x="567" y="1768"/>
                    <a:pt x="767" y="3503"/>
                    <a:pt x="834" y="5304"/>
                  </a:cubicBezTo>
                  <a:cubicBezTo>
                    <a:pt x="834" y="5304"/>
                    <a:pt x="867" y="5237"/>
                    <a:pt x="867" y="5237"/>
                  </a:cubicBezTo>
                  <a:cubicBezTo>
                    <a:pt x="901" y="3469"/>
                    <a:pt x="600" y="1701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0"/>
            <p:cNvSpPr/>
            <p:nvPr/>
          </p:nvSpPr>
          <p:spPr>
            <a:xfrm>
              <a:off x="8361600" y="3804550"/>
              <a:ext cx="21700" cy="163475"/>
            </a:xfrm>
            <a:custGeom>
              <a:avLst/>
              <a:gdLst/>
              <a:ahLst/>
              <a:cxnLst/>
              <a:rect l="l" t="t" r="r" b="b"/>
              <a:pathLst>
                <a:path w="868" h="6539" extrusionOk="0">
                  <a:moveTo>
                    <a:pt x="167" y="1"/>
                  </a:moveTo>
                  <a:cubicBezTo>
                    <a:pt x="167" y="1"/>
                    <a:pt x="134" y="67"/>
                    <a:pt x="134" y="67"/>
                  </a:cubicBezTo>
                  <a:cubicBezTo>
                    <a:pt x="801" y="2169"/>
                    <a:pt x="1" y="4504"/>
                    <a:pt x="834" y="6539"/>
                  </a:cubicBezTo>
                  <a:cubicBezTo>
                    <a:pt x="834" y="6539"/>
                    <a:pt x="868" y="6472"/>
                    <a:pt x="868" y="6439"/>
                  </a:cubicBezTo>
                  <a:cubicBezTo>
                    <a:pt x="201" y="4337"/>
                    <a:pt x="834" y="2102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0"/>
            <p:cNvSpPr/>
            <p:nvPr/>
          </p:nvSpPr>
          <p:spPr>
            <a:xfrm>
              <a:off x="8385775" y="3974675"/>
              <a:ext cx="2525" cy="6700"/>
            </a:xfrm>
            <a:custGeom>
              <a:avLst/>
              <a:gdLst/>
              <a:ahLst/>
              <a:cxnLst/>
              <a:rect l="l" t="t" r="r" b="b"/>
              <a:pathLst>
                <a:path w="101" h="268" extrusionOk="0">
                  <a:moveTo>
                    <a:pt x="68" y="1"/>
                  </a:moveTo>
                  <a:cubicBezTo>
                    <a:pt x="34" y="1"/>
                    <a:pt x="1" y="267"/>
                    <a:pt x="1" y="267"/>
                  </a:cubicBezTo>
                  <a:cubicBezTo>
                    <a:pt x="68" y="267"/>
                    <a:pt x="101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0"/>
            <p:cNvSpPr/>
            <p:nvPr/>
          </p:nvSpPr>
          <p:spPr>
            <a:xfrm>
              <a:off x="8360775" y="3876275"/>
              <a:ext cx="10850" cy="74250"/>
            </a:xfrm>
            <a:custGeom>
              <a:avLst/>
              <a:gdLst/>
              <a:ahLst/>
              <a:cxnLst/>
              <a:rect l="l" t="t" r="r" b="b"/>
              <a:pathLst>
                <a:path w="434" h="2970" extrusionOk="0">
                  <a:moveTo>
                    <a:pt x="167" y="0"/>
                  </a:moveTo>
                  <a:cubicBezTo>
                    <a:pt x="167" y="6"/>
                    <a:pt x="166" y="13"/>
                    <a:pt x="166" y="19"/>
                  </a:cubicBezTo>
                  <a:lnTo>
                    <a:pt x="166" y="19"/>
                  </a:lnTo>
                  <a:cubicBezTo>
                    <a:pt x="167" y="8"/>
                    <a:pt x="167" y="0"/>
                    <a:pt x="167" y="0"/>
                  </a:cubicBezTo>
                  <a:close/>
                  <a:moveTo>
                    <a:pt x="166" y="19"/>
                  </a:moveTo>
                  <a:lnTo>
                    <a:pt x="166" y="19"/>
                  </a:lnTo>
                  <a:cubicBezTo>
                    <a:pt x="163" y="41"/>
                    <a:pt x="156" y="78"/>
                    <a:pt x="134" y="100"/>
                  </a:cubicBezTo>
                  <a:cubicBezTo>
                    <a:pt x="67" y="1034"/>
                    <a:pt x="0" y="2069"/>
                    <a:pt x="400" y="2969"/>
                  </a:cubicBezTo>
                  <a:cubicBezTo>
                    <a:pt x="400" y="2969"/>
                    <a:pt x="434" y="2902"/>
                    <a:pt x="434" y="2869"/>
                  </a:cubicBezTo>
                  <a:cubicBezTo>
                    <a:pt x="102" y="1941"/>
                    <a:pt x="100" y="1013"/>
                    <a:pt x="16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0"/>
            <p:cNvSpPr/>
            <p:nvPr/>
          </p:nvSpPr>
          <p:spPr>
            <a:xfrm>
              <a:off x="8375775" y="3733675"/>
              <a:ext cx="30050" cy="110925"/>
            </a:xfrm>
            <a:custGeom>
              <a:avLst/>
              <a:gdLst/>
              <a:ahLst/>
              <a:cxnLst/>
              <a:rect l="l" t="t" r="r" b="b"/>
              <a:pathLst>
                <a:path w="1202" h="4437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601" y="1468"/>
                    <a:pt x="968" y="2902"/>
                    <a:pt x="1168" y="4437"/>
                  </a:cubicBezTo>
                  <a:cubicBezTo>
                    <a:pt x="1168" y="4437"/>
                    <a:pt x="1201" y="4403"/>
                    <a:pt x="1201" y="4403"/>
                  </a:cubicBezTo>
                  <a:cubicBezTo>
                    <a:pt x="1101" y="2869"/>
                    <a:pt x="668" y="13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0"/>
            <p:cNvSpPr/>
            <p:nvPr/>
          </p:nvSpPr>
          <p:spPr>
            <a:xfrm>
              <a:off x="8404125" y="3780375"/>
              <a:ext cx="11700" cy="44225"/>
            </a:xfrm>
            <a:custGeom>
              <a:avLst/>
              <a:gdLst/>
              <a:ahLst/>
              <a:cxnLst/>
              <a:rect l="l" t="t" r="r" b="b"/>
              <a:pathLst>
                <a:path w="468" h="1769" extrusionOk="0">
                  <a:moveTo>
                    <a:pt x="101" y="0"/>
                  </a:moveTo>
                  <a:cubicBezTo>
                    <a:pt x="101" y="0"/>
                    <a:pt x="1" y="100"/>
                    <a:pt x="34" y="167"/>
                  </a:cubicBezTo>
                  <a:cubicBezTo>
                    <a:pt x="134" y="701"/>
                    <a:pt x="234" y="1234"/>
                    <a:pt x="401" y="1768"/>
                  </a:cubicBezTo>
                  <a:cubicBezTo>
                    <a:pt x="401" y="1768"/>
                    <a:pt x="468" y="1668"/>
                    <a:pt x="468" y="1635"/>
                  </a:cubicBezTo>
                  <a:cubicBezTo>
                    <a:pt x="368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0"/>
            <p:cNvSpPr/>
            <p:nvPr/>
          </p:nvSpPr>
          <p:spPr>
            <a:xfrm>
              <a:off x="8414975" y="3785375"/>
              <a:ext cx="3350" cy="12525"/>
            </a:xfrm>
            <a:custGeom>
              <a:avLst/>
              <a:gdLst/>
              <a:ahLst/>
              <a:cxnLst/>
              <a:rect l="l" t="t" r="r" b="b"/>
              <a:pathLst>
                <a:path w="134" h="501" extrusionOk="0">
                  <a:moveTo>
                    <a:pt x="67" y="0"/>
                  </a:moveTo>
                  <a:cubicBezTo>
                    <a:pt x="34" y="0"/>
                    <a:pt x="34" y="34"/>
                    <a:pt x="34" y="34"/>
                  </a:cubicBezTo>
                  <a:cubicBezTo>
                    <a:pt x="0" y="67"/>
                    <a:pt x="0" y="100"/>
                    <a:pt x="0" y="134"/>
                  </a:cubicBezTo>
                  <a:cubicBezTo>
                    <a:pt x="34" y="201"/>
                    <a:pt x="34" y="267"/>
                    <a:pt x="67" y="334"/>
                  </a:cubicBezTo>
                  <a:cubicBezTo>
                    <a:pt x="67" y="401"/>
                    <a:pt x="100" y="467"/>
                    <a:pt x="100" y="501"/>
                  </a:cubicBezTo>
                  <a:cubicBezTo>
                    <a:pt x="100" y="501"/>
                    <a:pt x="134" y="434"/>
                    <a:pt x="134" y="401"/>
                  </a:cubicBezTo>
                  <a:cubicBezTo>
                    <a:pt x="134" y="267"/>
                    <a:pt x="100" y="1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0"/>
            <p:cNvSpPr/>
            <p:nvPr/>
          </p:nvSpPr>
          <p:spPr>
            <a:xfrm>
              <a:off x="8514200" y="3756100"/>
              <a:ext cx="23375" cy="10950"/>
            </a:xfrm>
            <a:custGeom>
              <a:avLst/>
              <a:gdLst/>
              <a:ahLst/>
              <a:cxnLst/>
              <a:rect l="l" t="t" r="r" b="b"/>
              <a:pathLst>
                <a:path w="935" h="438" extrusionOk="0">
                  <a:moveTo>
                    <a:pt x="860" y="0"/>
                  </a:moveTo>
                  <a:cubicBezTo>
                    <a:pt x="556" y="0"/>
                    <a:pt x="281" y="181"/>
                    <a:pt x="34" y="304"/>
                  </a:cubicBezTo>
                  <a:cubicBezTo>
                    <a:pt x="1" y="337"/>
                    <a:pt x="1" y="438"/>
                    <a:pt x="1" y="438"/>
                  </a:cubicBezTo>
                  <a:cubicBezTo>
                    <a:pt x="301" y="271"/>
                    <a:pt x="601" y="237"/>
                    <a:pt x="868" y="137"/>
                  </a:cubicBezTo>
                  <a:cubicBezTo>
                    <a:pt x="902" y="104"/>
                    <a:pt x="935" y="4"/>
                    <a:pt x="935" y="4"/>
                  </a:cubicBezTo>
                  <a:cubicBezTo>
                    <a:pt x="910" y="1"/>
                    <a:pt x="885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0"/>
            <p:cNvSpPr/>
            <p:nvPr/>
          </p:nvSpPr>
          <p:spPr>
            <a:xfrm>
              <a:off x="8617625" y="3968675"/>
              <a:ext cx="5025" cy="25200"/>
            </a:xfrm>
            <a:custGeom>
              <a:avLst/>
              <a:gdLst/>
              <a:ahLst/>
              <a:cxnLst/>
              <a:rect l="l" t="t" r="r" b="b"/>
              <a:pathLst>
                <a:path w="201" h="1008" extrusionOk="0">
                  <a:moveTo>
                    <a:pt x="199" y="0"/>
                  </a:moveTo>
                  <a:cubicBezTo>
                    <a:pt x="192" y="0"/>
                    <a:pt x="167" y="78"/>
                    <a:pt x="167" y="107"/>
                  </a:cubicBezTo>
                  <a:cubicBezTo>
                    <a:pt x="134" y="407"/>
                    <a:pt x="67" y="674"/>
                    <a:pt x="0" y="974"/>
                  </a:cubicBezTo>
                  <a:cubicBezTo>
                    <a:pt x="0" y="987"/>
                    <a:pt x="0" y="999"/>
                    <a:pt x="0" y="1008"/>
                  </a:cubicBezTo>
                  <a:cubicBezTo>
                    <a:pt x="134" y="674"/>
                    <a:pt x="167" y="341"/>
                    <a:pt x="200" y="7"/>
                  </a:cubicBezTo>
                  <a:cubicBezTo>
                    <a:pt x="200" y="2"/>
                    <a:pt x="20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0"/>
            <p:cNvSpPr/>
            <p:nvPr/>
          </p:nvSpPr>
          <p:spPr>
            <a:xfrm>
              <a:off x="8623675" y="3971350"/>
              <a:ext cx="5650" cy="26025"/>
            </a:xfrm>
            <a:custGeom>
              <a:avLst/>
              <a:gdLst/>
              <a:ahLst/>
              <a:cxnLst/>
              <a:rect l="l" t="t" r="r" b="b"/>
              <a:pathLst>
                <a:path w="226" h="1041" extrusionOk="0">
                  <a:moveTo>
                    <a:pt x="225" y="0"/>
                  </a:moveTo>
                  <a:cubicBezTo>
                    <a:pt x="225" y="0"/>
                    <a:pt x="192" y="67"/>
                    <a:pt x="192" y="100"/>
                  </a:cubicBezTo>
                  <a:cubicBezTo>
                    <a:pt x="158" y="400"/>
                    <a:pt x="125" y="701"/>
                    <a:pt x="25" y="967"/>
                  </a:cubicBezTo>
                  <a:cubicBezTo>
                    <a:pt x="25" y="967"/>
                    <a:pt x="1" y="1041"/>
                    <a:pt x="15" y="1041"/>
                  </a:cubicBezTo>
                  <a:cubicBezTo>
                    <a:pt x="17" y="1041"/>
                    <a:pt x="20" y="1039"/>
                    <a:pt x="25" y="1034"/>
                  </a:cubicBezTo>
                  <a:cubicBezTo>
                    <a:pt x="158" y="734"/>
                    <a:pt x="225" y="334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0"/>
            <p:cNvSpPr/>
            <p:nvPr/>
          </p:nvSpPr>
          <p:spPr>
            <a:xfrm>
              <a:off x="8379125" y="3710325"/>
              <a:ext cx="17525" cy="50050"/>
            </a:xfrm>
            <a:custGeom>
              <a:avLst/>
              <a:gdLst/>
              <a:ahLst/>
              <a:cxnLst/>
              <a:rect l="l" t="t" r="r" b="b"/>
              <a:pathLst>
                <a:path w="701" h="2002" extrusionOk="0">
                  <a:moveTo>
                    <a:pt x="33" y="0"/>
                  </a:moveTo>
                  <a:cubicBezTo>
                    <a:pt x="33" y="0"/>
                    <a:pt x="0" y="67"/>
                    <a:pt x="0" y="67"/>
                  </a:cubicBezTo>
                  <a:cubicBezTo>
                    <a:pt x="300" y="701"/>
                    <a:pt x="500" y="1335"/>
                    <a:pt x="667" y="2002"/>
                  </a:cubicBezTo>
                  <a:cubicBezTo>
                    <a:pt x="667" y="2002"/>
                    <a:pt x="701" y="1935"/>
                    <a:pt x="667" y="1935"/>
                  </a:cubicBezTo>
                  <a:cubicBezTo>
                    <a:pt x="600" y="1234"/>
                    <a:pt x="367" y="601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0"/>
            <p:cNvSpPr/>
            <p:nvPr/>
          </p:nvSpPr>
          <p:spPr>
            <a:xfrm>
              <a:off x="8386625" y="3712825"/>
              <a:ext cx="15875" cy="43375"/>
            </a:xfrm>
            <a:custGeom>
              <a:avLst/>
              <a:gdLst/>
              <a:ahLst/>
              <a:cxnLst/>
              <a:rect l="l" t="t" r="r" b="b"/>
              <a:pathLst>
                <a:path w="635" h="1735" extrusionOk="0">
                  <a:moveTo>
                    <a:pt x="34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267" y="634"/>
                    <a:pt x="434" y="1168"/>
                    <a:pt x="601" y="1735"/>
                  </a:cubicBezTo>
                  <a:cubicBezTo>
                    <a:pt x="601" y="1735"/>
                    <a:pt x="634" y="1668"/>
                    <a:pt x="601" y="1668"/>
                  </a:cubicBezTo>
                  <a:cubicBezTo>
                    <a:pt x="501" y="1101"/>
                    <a:pt x="300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0"/>
            <p:cNvSpPr/>
            <p:nvPr/>
          </p:nvSpPr>
          <p:spPr>
            <a:xfrm>
              <a:off x="8231500" y="3735325"/>
              <a:ext cx="74250" cy="113450"/>
            </a:xfrm>
            <a:custGeom>
              <a:avLst/>
              <a:gdLst/>
              <a:ahLst/>
              <a:cxnLst/>
              <a:rect l="l" t="t" r="r" b="b"/>
              <a:pathLst>
                <a:path w="2970" h="4538" extrusionOk="0">
                  <a:moveTo>
                    <a:pt x="1" y="1"/>
                  </a:moveTo>
                  <a:lnTo>
                    <a:pt x="1" y="1"/>
                  </a:lnTo>
                  <a:cubicBezTo>
                    <a:pt x="801" y="468"/>
                    <a:pt x="1435" y="1168"/>
                    <a:pt x="1669" y="2069"/>
                  </a:cubicBezTo>
                  <a:cubicBezTo>
                    <a:pt x="1936" y="3003"/>
                    <a:pt x="2269" y="3804"/>
                    <a:pt x="2970" y="4538"/>
                  </a:cubicBezTo>
                  <a:cubicBezTo>
                    <a:pt x="2970" y="4538"/>
                    <a:pt x="2970" y="4471"/>
                    <a:pt x="2970" y="4471"/>
                  </a:cubicBezTo>
                  <a:cubicBezTo>
                    <a:pt x="2703" y="4037"/>
                    <a:pt x="2403" y="3670"/>
                    <a:pt x="2169" y="3203"/>
                  </a:cubicBezTo>
                  <a:cubicBezTo>
                    <a:pt x="1902" y="2736"/>
                    <a:pt x="1835" y="2203"/>
                    <a:pt x="1669" y="1702"/>
                  </a:cubicBezTo>
                  <a:cubicBezTo>
                    <a:pt x="1368" y="902"/>
                    <a:pt x="801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0"/>
            <p:cNvSpPr/>
            <p:nvPr/>
          </p:nvSpPr>
          <p:spPr>
            <a:xfrm>
              <a:off x="8342425" y="3731175"/>
              <a:ext cx="13375" cy="25875"/>
            </a:xfrm>
            <a:custGeom>
              <a:avLst/>
              <a:gdLst/>
              <a:ahLst/>
              <a:cxnLst/>
              <a:rect l="l" t="t" r="r" b="b"/>
              <a:pathLst>
                <a:path w="535" h="1035" extrusionOk="0">
                  <a:moveTo>
                    <a:pt x="34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0" y="367"/>
                    <a:pt x="367" y="701"/>
                    <a:pt x="501" y="1034"/>
                  </a:cubicBezTo>
                  <a:cubicBezTo>
                    <a:pt x="501" y="1034"/>
                    <a:pt x="534" y="1001"/>
                    <a:pt x="501" y="1001"/>
                  </a:cubicBezTo>
                  <a:cubicBezTo>
                    <a:pt x="401" y="634"/>
                    <a:pt x="234" y="3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0"/>
            <p:cNvSpPr/>
            <p:nvPr/>
          </p:nvSpPr>
          <p:spPr>
            <a:xfrm>
              <a:off x="8334925" y="3738675"/>
              <a:ext cx="20875" cy="46725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33" y="0"/>
                  </a:moveTo>
                  <a:cubicBezTo>
                    <a:pt x="33" y="0"/>
                    <a:pt x="0" y="67"/>
                    <a:pt x="0" y="67"/>
                  </a:cubicBezTo>
                  <a:cubicBezTo>
                    <a:pt x="400" y="634"/>
                    <a:pt x="667" y="1201"/>
                    <a:pt x="834" y="1868"/>
                  </a:cubicBezTo>
                  <a:cubicBezTo>
                    <a:pt x="834" y="1868"/>
                    <a:pt x="834" y="1835"/>
                    <a:pt x="834" y="1835"/>
                  </a:cubicBezTo>
                  <a:cubicBezTo>
                    <a:pt x="701" y="1168"/>
                    <a:pt x="434" y="56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0"/>
            <p:cNvSpPr/>
            <p:nvPr/>
          </p:nvSpPr>
          <p:spPr>
            <a:xfrm>
              <a:off x="8332425" y="3757850"/>
              <a:ext cx="22525" cy="76750"/>
            </a:xfrm>
            <a:custGeom>
              <a:avLst/>
              <a:gdLst/>
              <a:ahLst/>
              <a:cxnLst/>
              <a:rect l="l" t="t" r="r" b="b"/>
              <a:pathLst>
                <a:path w="901" h="3070" extrusionOk="0">
                  <a:moveTo>
                    <a:pt x="33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00" y="1035"/>
                    <a:pt x="667" y="2035"/>
                    <a:pt x="867" y="3069"/>
                  </a:cubicBezTo>
                  <a:cubicBezTo>
                    <a:pt x="867" y="3069"/>
                    <a:pt x="901" y="3036"/>
                    <a:pt x="901" y="3003"/>
                  </a:cubicBezTo>
                  <a:cubicBezTo>
                    <a:pt x="734" y="1969"/>
                    <a:pt x="534" y="935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0"/>
            <p:cNvSpPr/>
            <p:nvPr/>
          </p:nvSpPr>
          <p:spPr>
            <a:xfrm>
              <a:off x="8385775" y="3914625"/>
              <a:ext cx="43400" cy="140125"/>
            </a:xfrm>
            <a:custGeom>
              <a:avLst/>
              <a:gdLst/>
              <a:ahLst/>
              <a:cxnLst/>
              <a:rect l="l" t="t" r="r" b="b"/>
              <a:pathLst>
                <a:path w="1736" h="5605" extrusionOk="0">
                  <a:moveTo>
                    <a:pt x="1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68" y="2069"/>
                    <a:pt x="701" y="3870"/>
                    <a:pt x="1669" y="5605"/>
                  </a:cubicBezTo>
                  <a:cubicBezTo>
                    <a:pt x="1669" y="5605"/>
                    <a:pt x="1735" y="5538"/>
                    <a:pt x="1702" y="5505"/>
                  </a:cubicBezTo>
                  <a:cubicBezTo>
                    <a:pt x="1268" y="4671"/>
                    <a:pt x="835" y="3870"/>
                    <a:pt x="535" y="3003"/>
                  </a:cubicBezTo>
                  <a:cubicBezTo>
                    <a:pt x="201" y="2036"/>
                    <a:pt x="34" y="10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0"/>
            <p:cNvSpPr/>
            <p:nvPr/>
          </p:nvSpPr>
          <p:spPr>
            <a:xfrm>
              <a:off x="8394125" y="3993850"/>
              <a:ext cx="26700" cy="70075"/>
            </a:xfrm>
            <a:custGeom>
              <a:avLst/>
              <a:gdLst/>
              <a:ahLst/>
              <a:cxnLst/>
              <a:rect l="l" t="t" r="r" b="b"/>
              <a:pathLst>
                <a:path w="1068" h="2803" extrusionOk="0">
                  <a:moveTo>
                    <a:pt x="34" y="1"/>
                  </a:moveTo>
                  <a:cubicBezTo>
                    <a:pt x="36" y="9"/>
                    <a:pt x="39" y="17"/>
                    <a:pt x="41" y="25"/>
                  </a:cubicBezTo>
                  <a:lnTo>
                    <a:pt x="41" y="25"/>
                  </a:lnTo>
                  <a:cubicBezTo>
                    <a:pt x="45" y="11"/>
                    <a:pt x="44" y="1"/>
                    <a:pt x="34" y="1"/>
                  </a:cubicBezTo>
                  <a:close/>
                  <a:moveTo>
                    <a:pt x="41" y="25"/>
                  </a:moveTo>
                  <a:lnTo>
                    <a:pt x="41" y="25"/>
                  </a:lnTo>
                  <a:cubicBezTo>
                    <a:pt x="32" y="57"/>
                    <a:pt x="0" y="111"/>
                    <a:pt x="0" y="134"/>
                  </a:cubicBezTo>
                  <a:cubicBezTo>
                    <a:pt x="267" y="1035"/>
                    <a:pt x="534" y="2002"/>
                    <a:pt x="1035" y="2803"/>
                  </a:cubicBezTo>
                  <a:cubicBezTo>
                    <a:pt x="1035" y="2803"/>
                    <a:pt x="1068" y="2736"/>
                    <a:pt x="1068" y="2703"/>
                  </a:cubicBezTo>
                  <a:cubicBezTo>
                    <a:pt x="704" y="1810"/>
                    <a:pt x="308" y="950"/>
                    <a:pt x="4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0"/>
            <p:cNvSpPr/>
            <p:nvPr/>
          </p:nvSpPr>
          <p:spPr>
            <a:xfrm>
              <a:off x="8388275" y="400220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8" y="0"/>
                  </a:moveTo>
                  <a:cubicBezTo>
                    <a:pt x="68" y="0"/>
                    <a:pt x="1" y="67"/>
                    <a:pt x="1" y="100"/>
                  </a:cubicBezTo>
                  <a:cubicBezTo>
                    <a:pt x="234" y="968"/>
                    <a:pt x="568" y="1768"/>
                    <a:pt x="1068" y="2535"/>
                  </a:cubicBezTo>
                  <a:cubicBezTo>
                    <a:pt x="1068" y="2535"/>
                    <a:pt x="1102" y="2469"/>
                    <a:pt x="1102" y="2435"/>
                  </a:cubicBezTo>
                  <a:cubicBezTo>
                    <a:pt x="635" y="1668"/>
                    <a:pt x="268" y="868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0"/>
            <p:cNvSpPr/>
            <p:nvPr/>
          </p:nvSpPr>
          <p:spPr>
            <a:xfrm>
              <a:off x="8381625" y="3993850"/>
              <a:ext cx="21700" cy="69250"/>
            </a:xfrm>
            <a:custGeom>
              <a:avLst/>
              <a:gdLst/>
              <a:ahLst/>
              <a:cxnLst/>
              <a:rect l="l" t="t" r="r" b="b"/>
              <a:pathLst>
                <a:path w="868" h="2770" extrusionOk="0">
                  <a:moveTo>
                    <a:pt x="33" y="1"/>
                  </a:moveTo>
                  <a:cubicBezTo>
                    <a:pt x="33" y="34"/>
                    <a:pt x="0" y="67"/>
                    <a:pt x="0" y="101"/>
                  </a:cubicBezTo>
                  <a:cubicBezTo>
                    <a:pt x="100" y="1001"/>
                    <a:pt x="334" y="2002"/>
                    <a:pt x="834" y="2769"/>
                  </a:cubicBezTo>
                  <a:cubicBezTo>
                    <a:pt x="834" y="2769"/>
                    <a:pt x="867" y="2769"/>
                    <a:pt x="867" y="2736"/>
                  </a:cubicBezTo>
                  <a:cubicBezTo>
                    <a:pt x="467" y="1835"/>
                    <a:pt x="134" y="100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0"/>
            <p:cNvSpPr/>
            <p:nvPr/>
          </p:nvSpPr>
          <p:spPr>
            <a:xfrm>
              <a:off x="8364100" y="3945500"/>
              <a:ext cx="10025" cy="48375"/>
            </a:xfrm>
            <a:custGeom>
              <a:avLst/>
              <a:gdLst/>
              <a:ahLst/>
              <a:cxnLst/>
              <a:rect l="l" t="t" r="r" b="b"/>
              <a:pathLst>
                <a:path w="401" h="1935" extrusionOk="0">
                  <a:moveTo>
                    <a:pt x="67" y="0"/>
                  </a:moveTo>
                  <a:cubicBezTo>
                    <a:pt x="67" y="33"/>
                    <a:pt x="1" y="67"/>
                    <a:pt x="34" y="100"/>
                  </a:cubicBezTo>
                  <a:cubicBezTo>
                    <a:pt x="167" y="701"/>
                    <a:pt x="267" y="1301"/>
                    <a:pt x="368" y="1935"/>
                  </a:cubicBezTo>
                  <a:cubicBezTo>
                    <a:pt x="368" y="1901"/>
                    <a:pt x="401" y="1868"/>
                    <a:pt x="401" y="1868"/>
                  </a:cubicBezTo>
                  <a:cubicBezTo>
                    <a:pt x="301" y="1234"/>
                    <a:pt x="201" y="6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0"/>
            <p:cNvSpPr/>
            <p:nvPr/>
          </p:nvSpPr>
          <p:spPr>
            <a:xfrm>
              <a:off x="8387450" y="4289900"/>
              <a:ext cx="4975" cy="60075"/>
            </a:xfrm>
            <a:custGeom>
              <a:avLst/>
              <a:gdLst/>
              <a:ahLst/>
              <a:cxnLst/>
              <a:rect l="l" t="t" r="r" b="b"/>
              <a:pathLst>
                <a:path w="199" h="2403" extrusionOk="0">
                  <a:moveTo>
                    <a:pt x="34" y="1"/>
                  </a:moveTo>
                  <a:cubicBezTo>
                    <a:pt x="34" y="34"/>
                    <a:pt x="1" y="34"/>
                    <a:pt x="1" y="34"/>
                  </a:cubicBezTo>
                  <a:cubicBezTo>
                    <a:pt x="127" y="792"/>
                    <a:pt x="134" y="1521"/>
                    <a:pt x="77" y="2276"/>
                  </a:cubicBezTo>
                  <a:lnTo>
                    <a:pt x="77" y="2276"/>
                  </a:lnTo>
                  <a:cubicBezTo>
                    <a:pt x="199" y="1529"/>
                    <a:pt x="164" y="781"/>
                    <a:pt x="34" y="1"/>
                  </a:cubicBezTo>
                  <a:close/>
                  <a:moveTo>
                    <a:pt x="77" y="2276"/>
                  </a:moveTo>
                  <a:cubicBezTo>
                    <a:pt x="74" y="2296"/>
                    <a:pt x="71" y="2316"/>
                    <a:pt x="67" y="2336"/>
                  </a:cubicBezTo>
                  <a:cubicBezTo>
                    <a:pt x="67" y="2355"/>
                    <a:pt x="67" y="2387"/>
                    <a:pt x="67" y="2402"/>
                  </a:cubicBezTo>
                  <a:cubicBezTo>
                    <a:pt x="71" y="2360"/>
                    <a:pt x="74" y="2318"/>
                    <a:pt x="77" y="2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0"/>
            <p:cNvSpPr/>
            <p:nvPr/>
          </p:nvSpPr>
          <p:spPr>
            <a:xfrm>
              <a:off x="8378275" y="4238200"/>
              <a:ext cx="54225" cy="102200"/>
            </a:xfrm>
            <a:custGeom>
              <a:avLst/>
              <a:gdLst/>
              <a:ahLst/>
              <a:cxnLst/>
              <a:rect l="l" t="t" r="r" b="b"/>
              <a:pathLst>
                <a:path w="2169" h="4088" extrusionOk="0">
                  <a:moveTo>
                    <a:pt x="201" y="0"/>
                  </a:moveTo>
                  <a:cubicBezTo>
                    <a:pt x="201" y="34"/>
                    <a:pt x="167" y="67"/>
                    <a:pt x="134" y="134"/>
                  </a:cubicBezTo>
                  <a:cubicBezTo>
                    <a:pt x="134" y="134"/>
                    <a:pt x="34" y="334"/>
                    <a:pt x="67" y="367"/>
                  </a:cubicBezTo>
                  <a:cubicBezTo>
                    <a:pt x="67" y="401"/>
                    <a:pt x="67" y="434"/>
                    <a:pt x="101" y="434"/>
                  </a:cubicBezTo>
                  <a:lnTo>
                    <a:pt x="101" y="501"/>
                  </a:lnTo>
                  <a:cubicBezTo>
                    <a:pt x="101" y="501"/>
                    <a:pt x="101" y="501"/>
                    <a:pt x="67" y="467"/>
                  </a:cubicBezTo>
                  <a:cubicBezTo>
                    <a:pt x="67" y="467"/>
                    <a:pt x="1" y="668"/>
                    <a:pt x="34" y="701"/>
                  </a:cubicBezTo>
                  <a:cubicBezTo>
                    <a:pt x="67" y="734"/>
                    <a:pt x="67" y="768"/>
                    <a:pt x="101" y="801"/>
                  </a:cubicBezTo>
                  <a:cubicBezTo>
                    <a:pt x="301" y="1001"/>
                    <a:pt x="501" y="1168"/>
                    <a:pt x="668" y="1401"/>
                  </a:cubicBezTo>
                  <a:cubicBezTo>
                    <a:pt x="868" y="1602"/>
                    <a:pt x="1035" y="1835"/>
                    <a:pt x="1202" y="2069"/>
                  </a:cubicBezTo>
                  <a:cubicBezTo>
                    <a:pt x="1368" y="2369"/>
                    <a:pt x="1568" y="2636"/>
                    <a:pt x="1735" y="2969"/>
                  </a:cubicBezTo>
                  <a:cubicBezTo>
                    <a:pt x="1835" y="3169"/>
                    <a:pt x="1902" y="3369"/>
                    <a:pt x="2002" y="3570"/>
                  </a:cubicBezTo>
                  <a:cubicBezTo>
                    <a:pt x="2035" y="3736"/>
                    <a:pt x="2035" y="3870"/>
                    <a:pt x="2002" y="4037"/>
                  </a:cubicBezTo>
                  <a:cubicBezTo>
                    <a:pt x="1990" y="4073"/>
                    <a:pt x="1991" y="4088"/>
                    <a:pt x="1999" y="4088"/>
                  </a:cubicBezTo>
                  <a:cubicBezTo>
                    <a:pt x="2013" y="4088"/>
                    <a:pt x="2048" y="4045"/>
                    <a:pt x="2069" y="4003"/>
                  </a:cubicBezTo>
                  <a:cubicBezTo>
                    <a:pt x="2069" y="3937"/>
                    <a:pt x="2102" y="3870"/>
                    <a:pt x="2102" y="3770"/>
                  </a:cubicBezTo>
                  <a:cubicBezTo>
                    <a:pt x="2136" y="3770"/>
                    <a:pt x="2169" y="3603"/>
                    <a:pt x="2169" y="3570"/>
                  </a:cubicBezTo>
                  <a:cubicBezTo>
                    <a:pt x="2169" y="3236"/>
                    <a:pt x="2069" y="2969"/>
                    <a:pt x="1935" y="2669"/>
                  </a:cubicBezTo>
                  <a:cubicBezTo>
                    <a:pt x="1869" y="2502"/>
                    <a:pt x="1802" y="2335"/>
                    <a:pt x="1702" y="2169"/>
                  </a:cubicBezTo>
                  <a:cubicBezTo>
                    <a:pt x="1302" y="1535"/>
                    <a:pt x="801" y="901"/>
                    <a:pt x="301" y="301"/>
                  </a:cubicBezTo>
                  <a:cubicBezTo>
                    <a:pt x="268" y="267"/>
                    <a:pt x="268" y="234"/>
                    <a:pt x="234" y="201"/>
                  </a:cubicBezTo>
                  <a:cubicBezTo>
                    <a:pt x="234" y="134"/>
                    <a:pt x="201" y="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0"/>
            <p:cNvSpPr/>
            <p:nvPr/>
          </p:nvSpPr>
          <p:spPr>
            <a:xfrm>
              <a:off x="8693500" y="4269875"/>
              <a:ext cx="13375" cy="62575"/>
            </a:xfrm>
            <a:custGeom>
              <a:avLst/>
              <a:gdLst/>
              <a:ahLst/>
              <a:cxnLst/>
              <a:rect l="l" t="t" r="r" b="b"/>
              <a:pathLst>
                <a:path w="535" h="2503" extrusionOk="0">
                  <a:moveTo>
                    <a:pt x="34" y="1"/>
                  </a:moveTo>
                  <a:cubicBezTo>
                    <a:pt x="34" y="1"/>
                    <a:pt x="1" y="101"/>
                    <a:pt x="1" y="134"/>
                  </a:cubicBezTo>
                  <a:cubicBezTo>
                    <a:pt x="101" y="935"/>
                    <a:pt x="234" y="1736"/>
                    <a:pt x="501" y="2503"/>
                  </a:cubicBezTo>
                  <a:cubicBezTo>
                    <a:pt x="501" y="2503"/>
                    <a:pt x="534" y="2436"/>
                    <a:pt x="534" y="2403"/>
                  </a:cubicBezTo>
                  <a:cubicBezTo>
                    <a:pt x="368" y="1602"/>
                    <a:pt x="167" y="8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0"/>
            <p:cNvSpPr/>
            <p:nvPr/>
          </p:nvSpPr>
          <p:spPr>
            <a:xfrm>
              <a:off x="8274875" y="3735325"/>
              <a:ext cx="76750" cy="205325"/>
            </a:xfrm>
            <a:custGeom>
              <a:avLst/>
              <a:gdLst/>
              <a:ahLst/>
              <a:cxnLst/>
              <a:rect l="l" t="t" r="r" b="b"/>
              <a:pathLst>
                <a:path w="3070" h="8213" extrusionOk="0">
                  <a:moveTo>
                    <a:pt x="601" y="1"/>
                  </a:moveTo>
                  <a:lnTo>
                    <a:pt x="601" y="1"/>
                  </a:lnTo>
                  <a:cubicBezTo>
                    <a:pt x="501" y="101"/>
                    <a:pt x="301" y="234"/>
                    <a:pt x="234" y="368"/>
                  </a:cubicBezTo>
                  <a:cubicBezTo>
                    <a:pt x="134" y="435"/>
                    <a:pt x="34" y="768"/>
                    <a:pt x="34" y="935"/>
                  </a:cubicBezTo>
                  <a:lnTo>
                    <a:pt x="34" y="968"/>
                  </a:lnTo>
                  <a:cubicBezTo>
                    <a:pt x="0" y="1068"/>
                    <a:pt x="0" y="1168"/>
                    <a:pt x="0" y="1168"/>
                  </a:cubicBezTo>
                  <a:cubicBezTo>
                    <a:pt x="34" y="1168"/>
                    <a:pt x="34" y="1135"/>
                    <a:pt x="67" y="1135"/>
                  </a:cubicBezTo>
                  <a:cubicBezTo>
                    <a:pt x="0" y="2069"/>
                    <a:pt x="601" y="3036"/>
                    <a:pt x="1068" y="3804"/>
                  </a:cubicBezTo>
                  <a:cubicBezTo>
                    <a:pt x="1501" y="4471"/>
                    <a:pt x="2069" y="5071"/>
                    <a:pt x="2402" y="5772"/>
                  </a:cubicBezTo>
                  <a:cubicBezTo>
                    <a:pt x="2769" y="6539"/>
                    <a:pt x="2702" y="7373"/>
                    <a:pt x="2636" y="8207"/>
                  </a:cubicBezTo>
                  <a:cubicBezTo>
                    <a:pt x="2636" y="8211"/>
                    <a:pt x="2636" y="8212"/>
                    <a:pt x="2638" y="8212"/>
                  </a:cubicBezTo>
                  <a:cubicBezTo>
                    <a:pt x="2649" y="8212"/>
                    <a:pt x="2702" y="8103"/>
                    <a:pt x="2702" y="8073"/>
                  </a:cubicBezTo>
                  <a:cubicBezTo>
                    <a:pt x="2869" y="7240"/>
                    <a:pt x="3069" y="6272"/>
                    <a:pt x="2736" y="5438"/>
                  </a:cubicBezTo>
                  <a:cubicBezTo>
                    <a:pt x="2469" y="4638"/>
                    <a:pt x="1868" y="4037"/>
                    <a:pt x="1401" y="3403"/>
                  </a:cubicBezTo>
                  <a:cubicBezTo>
                    <a:pt x="1435" y="3303"/>
                    <a:pt x="1435" y="3237"/>
                    <a:pt x="1435" y="3203"/>
                  </a:cubicBezTo>
                  <a:cubicBezTo>
                    <a:pt x="1001" y="2369"/>
                    <a:pt x="701" y="1535"/>
                    <a:pt x="467" y="635"/>
                  </a:cubicBezTo>
                  <a:cubicBezTo>
                    <a:pt x="501" y="535"/>
                    <a:pt x="534" y="401"/>
                    <a:pt x="567" y="301"/>
                  </a:cubicBezTo>
                  <a:cubicBezTo>
                    <a:pt x="567" y="268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0"/>
            <p:cNvSpPr/>
            <p:nvPr/>
          </p:nvSpPr>
          <p:spPr>
            <a:xfrm>
              <a:off x="8661825" y="4133125"/>
              <a:ext cx="23375" cy="112075"/>
            </a:xfrm>
            <a:custGeom>
              <a:avLst/>
              <a:gdLst/>
              <a:ahLst/>
              <a:cxnLst/>
              <a:rect l="l" t="t" r="r" b="b"/>
              <a:pathLst>
                <a:path w="935" h="4483" extrusionOk="0">
                  <a:moveTo>
                    <a:pt x="701" y="0"/>
                  </a:moveTo>
                  <a:cubicBezTo>
                    <a:pt x="601" y="34"/>
                    <a:pt x="534" y="67"/>
                    <a:pt x="434" y="134"/>
                  </a:cubicBezTo>
                  <a:cubicBezTo>
                    <a:pt x="334" y="167"/>
                    <a:pt x="300" y="401"/>
                    <a:pt x="267" y="534"/>
                  </a:cubicBezTo>
                  <a:cubicBezTo>
                    <a:pt x="67" y="901"/>
                    <a:pt x="0" y="1335"/>
                    <a:pt x="67" y="1735"/>
                  </a:cubicBezTo>
                  <a:cubicBezTo>
                    <a:pt x="33" y="2135"/>
                    <a:pt x="33" y="2536"/>
                    <a:pt x="100" y="2969"/>
                  </a:cubicBezTo>
                  <a:cubicBezTo>
                    <a:pt x="100" y="2969"/>
                    <a:pt x="167" y="2869"/>
                    <a:pt x="200" y="2769"/>
                  </a:cubicBezTo>
                  <a:cubicBezTo>
                    <a:pt x="234" y="2936"/>
                    <a:pt x="234" y="3103"/>
                    <a:pt x="300" y="3269"/>
                  </a:cubicBezTo>
                  <a:cubicBezTo>
                    <a:pt x="300" y="3269"/>
                    <a:pt x="300" y="3269"/>
                    <a:pt x="300" y="3236"/>
                  </a:cubicBezTo>
                  <a:cubicBezTo>
                    <a:pt x="334" y="3636"/>
                    <a:pt x="400" y="4070"/>
                    <a:pt x="467" y="4470"/>
                  </a:cubicBezTo>
                  <a:cubicBezTo>
                    <a:pt x="467" y="4479"/>
                    <a:pt x="469" y="4482"/>
                    <a:pt x="473" y="4482"/>
                  </a:cubicBezTo>
                  <a:cubicBezTo>
                    <a:pt x="498" y="4482"/>
                    <a:pt x="601" y="4303"/>
                    <a:pt x="601" y="4303"/>
                  </a:cubicBezTo>
                  <a:cubicBezTo>
                    <a:pt x="634" y="4170"/>
                    <a:pt x="667" y="4037"/>
                    <a:pt x="667" y="3903"/>
                  </a:cubicBezTo>
                  <a:cubicBezTo>
                    <a:pt x="667" y="3873"/>
                    <a:pt x="667" y="3846"/>
                    <a:pt x="666" y="3820"/>
                  </a:cubicBezTo>
                  <a:lnTo>
                    <a:pt x="666" y="3820"/>
                  </a:lnTo>
                  <a:cubicBezTo>
                    <a:pt x="702" y="3992"/>
                    <a:pt x="751" y="4164"/>
                    <a:pt x="801" y="4337"/>
                  </a:cubicBezTo>
                  <a:cubicBezTo>
                    <a:pt x="801" y="4303"/>
                    <a:pt x="934" y="4070"/>
                    <a:pt x="934" y="3970"/>
                  </a:cubicBezTo>
                  <a:cubicBezTo>
                    <a:pt x="767" y="2636"/>
                    <a:pt x="634" y="1368"/>
                    <a:pt x="701" y="67"/>
                  </a:cubicBezTo>
                  <a:cubicBezTo>
                    <a:pt x="701" y="34"/>
                    <a:pt x="701" y="34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0"/>
            <p:cNvSpPr/>
            <p:nvPr/>
          </p:nvSpPr>
          <p:spPr>
            <a:xfrm>
              <a:off x="8610100" y="3968000"/>
              <a:ext cx="42575" cy="150975"/>
            </a:xfrm>
            <a:custGeom>
              <a:avLst/>
              <a:gdLst/>
              <a:ahLst/>
              <a:cxnLst/>
              <a:rect l="l" t="t" r="r" b="b"/>
              <a:pathLst>
                <a:path w="1703" h="6039" extrusionOk="0">
                  <a:moveTo>
                    <a:pt x="301" y="1"/>
                  </a:moveTo>
                  <a:cubicBezTo>
                    <a:pt x="301" y="1"/>
                    <a:pt x="301" y="34"/>
                    <a:pt x="301" y="34"/>
                  </a:cubicBezTo>
                  <a:cubicBezTo>
                    <a:pt x="268" y="101"/>
                    <a:pt x="201" y="268"/>
                    <a:pt x="168" y="368"/>
                  </a:cubicBezTo>
                  <a:cubicBezTo>
                    <a:pt x="134" y="334"/>
                    <a:pt x="101" y="301"/>
                    <a:pt x="101" y="268"/>
                  </a:cubicBezTo>
                  <a:cubicBezTo>
                    <a:pt x="68" y="301"/>
                    <a:pt x="68" y="334"/>
                    <a:pt x="68" y="334"/>
                  </a:cubicBezTo>
                  <a:cubicBezTo>
                    <a:pt x="34" y="401"/>
                    <a:pt x="1" y="468"/>
                    <a:pt x="1" y="534"/>
                  </a:cubicBezTo>
                  <a:cubicBezTo>
                    <a:pt x="68" y="1135"/>
                    <a:pt x="268" y="1735"/>
                    <a:pt x="468" y="2336"/>
                  </a:cubicBezTo>
                  <a:cubicBezTo>
                    <a:pt x="535" y="2669"/>
                    <a:pt x="601" y="3036"/>
                    <a:pt x="701" y="3370"/>
                  </a:cubicBezTo>
                  <a:cubicBezTo>
                    <a:pt x="902" y="4270"/>
                    <a:pt x="1102" y="5204"/>
                    <a:pt x="1535" y="6038"/>
                  </a:cubicBezTo>
                  <a:cubicBezTo>
                    <a:pt x="1535" y="6038"/>
                    <a:pt x="1702" y="5671"/>
                    <a:pt x="1702" y="5571"/>
                  </a:cubicBezTo>
                  <a:cubicBezTo>
                    <a:pt x="1535" y="4837"/>
                    <a:pt x="1302" y="4104"/>
                    <a:pt x="1102" y="3370"/>
                  </a:cubicBezTo>
                  <a:cubicBezTo>
                    <a:pt x="1135" y="3270"/>
                    <a:pt x="1202" y="3136"/>
                    <a:pt x="1168" y="3070"/>
                  </a:cubicBezTo>
                  <a:cubicBezTo>
                    <a:pt x="902" y="2035"/>
                    <a:pt x="601" y="100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0"/>
            <p:cNvSpPr/>
            <p:nvPr/>
          </p:nvSpPr>
          <p:spPr>
            <a:xfrm>
              <a:off x="8497525" y="4274050"/>
              <a:ext cx="148425" cy="548800"/>
            </a:xfrm>
            <a:custGeom>
              <a:avLst/>
              <a:gdLst/>
              <a:ahLst/>
              <a:cxnLst/>
              <a:rect l="l" t="t" r="r" b="b"/>
              <a:pathLst>
                <a:path w="5937" h="21952" extrusionOk="0">
                  <a:moveTo>
                    <a:pt x="67" y="1"/>
                  </a:moveTo>
                  <a:cubicBezTo>
                    <a:pt x="67" y="1"/>
                    <a:pt x="1" y="101"/>
                    <a:pt x="34" y="101"/>
                  </a:cubicBezTo>
                  <a:cubicBezTo>
                    <a:pt x="768" y="1435"/>
                    <a:pt x="1468" y="2803"/>
                    <a:pt x="1935" y="4270"/>
                  </a:cubicBezTo>
                  <a:cubicBezTo>
                    <a:pt x="2136" y="4904"/>
                    <a:pt x="2202" y="5605"/>
                    <a:pt x="2402" y="6272"/>
                  </a:cubicBezTo>
                  <a:cubicBezTo>
                    <a:pt x="2469" y="6439"/>
                    <a:pt x="2569" y="6706"/>
                    <a:pt x="2703" y="6872"/>
                  </a:cubicBezTo>
                  <a:cubicBezTo>
                    <a:pt x="2903" y="8473"/>
                    <a:pt x="3036" y="10075"/>
                    <a:pt x="2936" y="11709"/>
                  </a:cubicBezTo>
                  <a:cubicBezTo>
                    <a:pt x="2869" y="13310"/>
                    <a:pt x="2603" y="14911"/>
                    <a:pt x="2503" y="16513"/>
                  </a:cubicBezTo>
                  <a:cubicBezTo>
                    <a:pt x="2402" y="17847"/>
                    <a:pt x="2269" y="19415"/>
                    <a:pt x="2970" y="20582"/>
                  </a:cubicBezTo>
                  <a:cubicBezTo>
                    <a:pt x="3270" y="21049"/>
                    <a:pt x="3670" y="21449"/>
                    <a:pt x="4204" y="21583"/>
                  </a:cubicBezTo>
                  <a:cubicBezTo>
                    <a:pt x="4471" y="21650"/>
                    <a:pt x="4737" y="21683"/>
                    <a:pt x="5038" y="21716"/>
                  </a:cubicBezTo>
                  <a:cubicBezTo>
                    <a:pt x="5305" y="21750"/>
                    <a:pt x="5538" y="21883"/>
                    <a:pt x="5805" y="21950"/>
                  </a:cubicBezTo>
                  <a:cubicBezTo>
                    <a:pt x="5806" y="21951"/>
                    <a:pt x="5808" y="21952"/>
                    <a:pt x="5810" y="21952"/>
                  </a:cubicBezTo>
                  <a:cubicBezTo>
                    <a:pt x="5847" y="21952"/>
                    <a:pt x="5937" y="21613"/>
                    <a:pt x="5905" y="21550"/>
                  </a:cubicBezTo>
                  <a:cubicBezTo>
                    <a:pt x="5705" y="20982"/>
                    <a:pt x="5104" y="21083"/>
                    <a:pt x="4571" y="20982"/>
                  </a:cubicBezTo>
                  <a:cubicBezTo>
                    <a:pt x="4004" y="20882"/>
                    <a:pt x="3537" y="20549"/>
                    <a:pt x="3203" y="20048"/>
                  </a:cubicBezTo>
                  <a:cubicBezTo>
                    <a:pt x="2302" y="18814"/>
                    <a:pt x="2603" y="16879"/>
                    <a:pt x="2736" y="15412"/>
                  </a:cubicBezTo>
                  <a:cubicBezTo>
                    <a:pt x="3003" y="12676"/>
                    <a:pt x="3570" y="9774"/>
                    <a:pt x="2903" y="7039"/>
                  </a:cubicBezTo>
                  <a:lnTo>
                    <a:pt x="2903" y="7039"/>
                  </a:lnTo>
                  <a:cubicBezTo>
                    <a:pt x="3103" y="7173"/>
                    <a:pt x="3336" y="7206"/>
                    <a:pt x="3403" y="7573"/>
                  </a:cubicBezTo>
                  <a:cubicBezTo>
                    <a:pt x="3403" y="7573"/>
                    <a:pt x="3503" y="7406"/>
                    <a:pt x="3503" y="7339"/>
                  </a:cubicBezTo>
                  <a:cubicBezTo>
                    <a:pt x="3537" y="6706"/>
                    <a:pt x="2903" y="6205"/>
                    <a:pt x="2669" y="5638"/>
                  </a:cubicBezTo>
                  <a:cubicBezTo>
                    <a:pt x="2436" y="4971"/>
                    <a:pt x="2369" y="4270"/>
                    <a:pt x="2136" y="3637"/>
                  </a:cubicBezTo>
                  <a:cubicBezTo>
                    <a:pt x="1669" y="2302"/>
                    <a:pt x="835" y="11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0"/>
            <p:cNvSpPr/>
            <p:nvPr/>
          </p:nvSpPr>
          <p:spPr>
            <a:xfrm>
              <a:off x="8686825" y="4402475"/>
              <a:ext cx="102600" cy="368625"/>
            </a:xfrm>
            <a:custGeom>
              <a:avLst/>
              <a:gdLst/>
              <a:ahLst/>
              <a:cxnLst/>
              <a:rect l="l" t="t" r="r" b="b"/>
              <a:pathLst>
                <a:path w="4104" h="14745" extrusionOk="0">
                  <a:moveTo>
                    <a:pt x="68" y="1"/>
                  </a:moveTo>
                  <a:cubicBezTo>
                    <a:pt x="68" y="1"/>
                    <a:pt x="1" y="101"/>
                    <a:pt x="1" y="134"/>
                  </a:cubicBezTo>
                  <a:cubicBezTo>
                    <a:pt x="68" y="1302"/>
                    <a:pt x="168" y="2503"/>
                    <a:pt x="668" y="3603"/>
                  </a:cubicBezTo>
                  <a:cubicBezTo>
                    <a:pt x="868" y="4104"/>
                    <a:pt x="1202" y="4504"/>
                    <a:pt x="1502" y="4938"/>
                  </a:cubicBezTo>
                  <a:cubicBezTo>
                    <a:pt x="1902" y="5538"/>
                    <a:pt x="2136" y="6172"/>
                    <a:pt x="2403" y="6806"/>
                  </a:cubicBezTo>
                  <a:cubicBezTo>
                    <a:pt x="2903" y="7973"/>
                    <a:pt x="3437" y="9141"/>
                    <a:pt x="3637" y="10375"/>
                  </a:cubicBezTo>
                  <a:cubicBezTo>
                    <a:pt x="3770" y="11142"/>
                    <a:pt x="3804" y="11976"/>
                    <a:pt x="3503" y="12743"/>
                  </a:cubicBezTo>
                  <a:cubicBezTo>
                    <a:pt x="3237" y="13310"/>
                    <a:pt x="2836" y="13777"/>
                    <a:pt x="2469" y="14311"/>
                  </a:cubicBezTo>
                  <a:cubicBezTo>
                    <a:pt x="2403" y="14344"/>
                    <a:pt x="2336" y="14745"/>
                    <a:pt x="2369" y="14745"/>
                  </a:cubicBezTo>
                  <a:cubicBezTo>
                    <a:pt x="2803" y="14511"/>
                    <a:pt x="3136" y="13877"/>
                    <a:pt x="3337" y="13477"/>
                  </a:cubicBezTo>
                  <a:cubicBezTo>
                    <a:pt x="3570" y="12977"/>
                    <a:pt x="3737" y="12443"/>
                    <a:pt x="3837" y="11909"/>
                  </a:cubicBezTo>
                  <a:cubicBezTo>
                    <a:pt x="4104" y="10575"/>
                    <a:pt x="3670" y="9341"/>
                    <a:pt x="3170" y="8140"/>
                  </a:cubicBezTo>
                  <a:cubicBezTo>
                    <a:pt x="2603" y="6739"/>
                    <a:pt x="1936" y="5371"/>
                    <a:pt x="1235" y="4037"/>
                  </a:cubicBezTo>
                  <a:cubicBezTo>
                    <a:pt x="535" y="2736"/>
                    <a:pt x="301" y="1435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0"/>
            <p:cNvSpPr/>
            <p:nvPr/>
          </p:nvSpPr>
          <p:spPr>
            <a:xfrm>
              <a:off x="8787750" y="4630975"/>
              <a:ext cx="72575" cy="235225"/>
            </a:xfrm>
            <a:custGeom>
              <a:avLst/>
              <a:gdLst/>
              <a:ahLst/>
              <a:cxnLst/>
              <a:rect l="l" t="t" r="r" b="b"/>
              <a:pathLst>
                <a:path w="2903" h="9409" extrusionOk="0">
                  <a:moveTo>
                    <a:pt x="1063" y="8377"/>
                  </a:moveTo>
                  <a:cubicBezTo>
                    <a:pt x="1059" y="8398"/>
                    <a:pt x="1051" y="8423"/>
                    <a:pt x="1034" y="8440"/>
                  </a:cubicBezTo>
                  <a:cubicBezTo>
                    <a:pt x="1034" y="8440"/>
                    <a:pt x="1034" y="8407"/>
                    <a:pt x="1034" y="8407"/>
                  </a:cubicBezTo>
                  <a:cubicBezTo>
                    <a:pt x="1044" y="8397"/>
                    <a:pt x="1054" y="8387"/>
                    <a:pt x="1063" y="8377"/>
                  </a:cubicBezTo>
                  <a:close/>
                  <a:moveTo>
                    <a:pt x="1201" y="1"/>
                  </a:moveTo>
                  <a:cubicBezTo>
                    <a:pt x="1201" y="1"/>
                    <a:pt x="1101" y="201"/>
                    <a:pt x="1101" y="267"/>
                  </a:cubicBezTo>
                  <a:cubicBezTo>
                    <a:pt x="901" y="1802"/>
                    <a:pt x="1968" y="2936"/>
                    <a:pt x="2368" y="4337"/>
                  </a:cubicBezTo>
                  <a:cubicBezTo>
                    <a:pt x="2635" y="5304"/>
                    <a:pt x="2435" y="6172"/>
                    <a:pt x="1835" y="7006"/>
                  </a:cubicBezTo>
                  <a:cubicBezTo>
                    <a:pt x="1368" y="7673"/>
                    <a:pt x="634" y="8140"/>
                    <a:pt x="200" y="8807"/>
                  </a:cubicBezTo>
                  <a:cubicBezTo>
                    <a:pt x="167" y="8840"/>
                    <a:pt x="0" y="9307"/>
                    <a:pt x="67" y="9307"/>
                  </a:cubicBezTo>
                  <a:cubicBezTo>
                    <a:pt x="100" y="9324"/>
                    <a:pt x="125" y="9332"/>
                    <a:pt x="150" y="9332"/>
                  </a:cubicBezTo>
                  <a:cubicBezTo>
                    <a:pt x="175" y="9332"/>
                    <a:pt x="200" y="9324"/>
                    <a:pt x="234" y="9307"/>
                  </a:cubicBezTo>
                  <a:cubicBezTo>
                    <a:pt x="234" y="9341"/>
                    <a:pt x="234" y="9374"/>
                    <a:pt x="234" y="9374"/>
                  </a:cubicBezTo>
                  <a:cubicBezTo>
                    <a:pt x="281" y="9398"/>
                    <a:pt x="329" y="9408"/>
                    <a:pt x="376" y="9408"/>
                  </a:cubicBezTo>
                  <a:cubicBezTo>
                    <a:pt x="527" y="9408"/>
                    <a:pt x="674" y="9301"/>
                    <a:pt x="801" y="9174"/>
                  </a:cubicBezTo>
                  <a:cubicBezTo>
                    <a:pt x="801" y="9207"/>
                    <a:pt x="801" y="9241"/>
                    <a:pt x="801" y="9241"/>
                  </a:cubicBezTo>
                  <a:cubicBezTo>
                    <a:pt x="801" y="9244"/>
                    <a:pt x="801" y="9245"/>
                    <a:pt x="803" y="9245"/>
                  </a:cubicBezTo>
                  <a:cubicBezTo>
                    <a:pt x="818" y="9245"/>
                    <a:pt x="901" y="9107"/>
                    <a:pt x="901" y="9107"/>
                  </a:cubicBezTo>
                  <a:cubicBezTo>
                    <a:pt x="901" y="9074"/>
                    <a:pt x="901" y="9040"/>
                    <a:pt x="934" y="9007"/>
                  </a:cubicBezTo>
                  <a:cubicBezTo>
                    <a:pt x="934" y="9107"/>
                    <a:pt x="967" y="9174"/>
                    <a:pt x="1001" y="9274"/>
                  </a:cubicBezTo>
                  <a:cubicBezTo>
                    <a:pt x="1001" y="9276"/>
                    <a:pt x="1001" y="9276"/>
                    <a:pt x="1002" y="9276"/>
                  </a:cubicBezTo>
                  <a:cubicBezTo>
                    <a:pt x="1013" y="9276"/>
                    <a:pt x="1134" y="8972"/>
                    <a:pt x="1134" y="8940"/>
                  </a:cubicBezTo>
                  <a:cubicBezTo>
                    <a:pt x="1134" y="8716"/>
                    <a:pt x="1134" y="8584"/>
                    <a:pt x="1075" y="8366"/>
                  </a:cubicBezTo>
                  <a:lnTo>
                    <a:pt x="1075" y="8366"/>
                  </a:lnTo>
                  <a:cubicBezTo>
                    <a:pt x="1127" y="8314"/>
                    <a:pt x="1174" y="8266"/>
                    <a:pt x="1201" y="8240"/>
                  </a:cubicBezTo>
                  <a:cubicBezTo>
                    <a:pt x="1535" y="7940"/>
                    <a:pt x="1768" y="7606"/>
                    <a:pt x="2002" y="7239"/>
                  </a:cubicBezTo>
                  <a:cubicBezTo>
                    <a:pt x="2402" y="6539"/>
                    <a:pt x="2669" y="5738"/>
                    <a:pt x="2735" y="4971"/>
                  </a:cubicBezTo>
                  <a:cubicBezTo>
                    <a:pt x="2902" y="3136"/>
                    <a:pt x="1334" y="1769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0"/>
            <p:cNvSpPr/>
            <p:nvPr/>
          </p:nvSpPr>
          <p:spPr>
            <a:xfrm>
              <a:off x="8771150" y="4625150"/>
              <a:ext cx="54150" cy="197650"/>
            </a:xfrm>
            <a:custGeom>
              <a:avLst/>
              <a:gdLst/>
              <a:ahLst/>
              <a:cxnLst/>
              <a:rect l="l" t="t" r="r" b="b"/>
              <a:pathLst>
                <a:path w="2166" h="7906" extrusionOk="0">
                  <a:moveTo>
                    <a:pt x="864" y="0"/>
                  </a:moveTo>
                  <a:cubicBezTo>
                    <a:pt x="864" y="0"/>
                    <a:pt x="798" y="100"/>
                    <a:pt x="831" y="134"/>
                  </a:cubicBezTo>
                  <a:cubicBezTo>
                    <a:pt x="1298" y="1668"/>
                    <a:pt x="2165" y="3403"/>
                    <a:pt x="1498" y="5004"/>
                  </a:cubicBezTo>
                  <a:cubicBezTo>
                    <a:pt x="1298" y="5537"/>
                    <a:pt x="831" y="6004"/>
                    <a:pt x="497" y="6505"/>
                  </a:cubicBezTo>
                  <a:cubicBezTo>
                    <a:pt x="497" y="6471"/>
                    <a:pt x="497" y="6471"/>
                    <a:pt x="464" y="6471"/>
                  </a:cubicBezTo>
                  <a:cubicBezTo>
                    <a:pt x="464" y="6505"/>
                    <a:pt x="464" y="6505"/>
                    <a:pt x="464" y="6505"/>
                  </a:cubicBezTo>
                  <a:cubicBezTo>
                    <a:pt x="199" y="6935"/>
                    <a:pt x="0" y="7365"/>
                    <a:pt x="127" y="7893"/>
                  </a:cubicBezTo>
                  <a:lnTo>
                    <a:pt x="127" y="7893"/>
                  </a:lnTo>
                  <a:cubicBezTo>
                    <a:pt x="131" y="7818"/>
                    <a:pt x="328" y="7495"/>
                    <a:pt x="297" y="7372"/>
                  </a:cubicBezTo>
                  <a:lnTo>
                    <a:pt x="297" y="7339"/>
                  </a:lnTo>
                  <a:cubicBezTo>
                    <a:pt x="297" y="7339"/>
                    <a:pt x="331" y="7305"/>
                    <a:pt x="331" y="7305"/>
                  </a:cubicBezTo>
                  <a:cubicBezTo>
                    <a:pt x="331" y="7239"/>
                    <a:pt x="331" y="7172"/>
                    <a:pt x="331" y="7139"/>
                  </a:cubicBezTo>
                  <a:cubicBezTo>
                    <a:pt x="464" y="6805"/>
                    <a:pt x="864" y="6505"/>
                    <a:pt x="1031" y="6271"/>
                  </a:cubicBezTo>
                  <a:cubicBezTo>
                    <a:pt x="1198" y="6071"/>
                    <a:pt x="1331" y="5804"/>
                    <a:pt x="1465" y="5537"/>
                  </a:cubicBezTo>
                  <a:cubicBezTo>
                    <a:pt x="1665" y="5037"/>
                    <a:pt x="1832" y="4503"/>
                    <a:pt x="1865" y="3970"/>
                  </a:cubicBezTo>
                  <a:cubicBezTo>
                    <a:pt x="2032" y="2669"/>
                    <a:pt x="1531" y="1101"/>
                    <a:pt x="864" y="0"/>
                  </a:cubicBezTo>
                  <a:close/>
                  <a:moveTo>
                    <a:pt x="127" y="7893"/>
                  </a:moveTo>
                  <a:cubicBezTo>
                    <a:pt x="127" y="7899"/>
                    <a:pt x="128" y="7903"/>
                    <a:pt x="130" y="7906"/>
                  </a:cubicBezTo>
                  <a:cubicBezTo>
                    <a:pt x="129" y="7901"/>
                    <a:pt x="128" y="7897"/>
                    <a:pt x="127" y="78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0"/>
            <p:cNvSpPr/>
            <p:nvPr/>
          </p:nvSpPr>
          <p:spPr>
            <a:xfrm>
              <a:off x="8349925" y="4519225"/>
              <a:ext cx="130125" cy="216850"/>
            </a:xfrm>
            <a:custGeom>
              <a:avLst/>
              <a:gdLst/>
              <a:ahLst/>
              <a:cxnLst/>
              <a:rect l="l" t="t" r="r" b="b"/>
              <a:pathLst>
                <a:path w="5205" h="8674" extrusionOk="0">
                  <a:moveTo>
                    <a:pt x="5204" y="1"/>
                  </a:moveTo>
                  <a:cubicBezTo>
                    <a:pt x="3770" y="268"/>
                    <a:pt x="3236" y="2136"/>
                    <a:pt x="3036" y="3336"/>
                  </a:cubicBezTo>
                  <a:cubicBezTo>
                    <a:pt x="2836" y="4337"/>
                    <a:pt x="2836" y="5438"/>
                    <a:pt x="2202" y="6272"/>
                  </a:cubicBezTo>
                  <a:cubicBezTo>
                    <a:pt x="1602" y="7039"/>
                    <a:pt x="701" y="7473"/>
                    <a:pt x="167" y="8207"/>
                  </a:cubicBezTo>
                  <a:cubicBezTo>
                    <a:pt x="134" y="8240"/>
                    <a:pt x="1" y="8674"/>
                    <a:pt x="34" y="8674"/>
                  </a:cubicBezTo>
                  <a:cubicBezTo>
                    <a:pt x="367" y="8674"/>
                    <a:pt x="768" y="8207"/>
                    <a:pt x="1001" y="7973"/>
                  </a:cubicBezTo>
                  <a:cubicBezTo>
                    <a:pt x="1335" y="7706"/>
                    <a:pt x="1668" y="7439"/>
                    <a:pt x="1935" y="7139"/>
                  </a:cubicBezTo>
                  <a:cubicBezTo>
                    <a:pt x="2369" y="6605"/>
                    <a:pt x="2636" y="5972"/>
                    <a:pt x="2803" y="5305"/>
                  </a:cubicBezTo>
                  <a:cubicBezTo>
                    <a:pt x="3036" y="4504"/>
                    <a:pt x="3103" y="3703"/>
                    <a:pt x="3270" y="2903"/>
                  </a:cubicBezTo>
                  <a:cubicBezTo>
                    <a:pt x="3470" y="1835"/>
                    <a:pt x="4037" y="1068"/>
                    <a:pt x="5037" y="635"/>
                  </a:cubicBezTo>
                  <a:cubicBezTo>
                    <a:pt x="5171" y="601"/>
                    <a:pt x="5204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0"/>
            <p:cNvSpPr/>
            <p:nvPr/>
          </p:nvSpPr>
          <p:spPr>
            <a:xfrm>
              <a:off x="8379950" y="4245650"/>
              <a:ext cx="103425" cy="197725"/>
            </a:xfrm>
            <a:custGeom>
              <a:avLst/>
              <a:gdLst/>
              <a:ahLst/>
              <a:cxnLst/>
              <a:rect l="l" t="t" r="r" b="b"/>
              <a:pathLst>
                <a:path w="4137" h="7909" extrusionOk="0">
                  <a:moveTo>
                    <a:pt x="129" y="0"/>
                  </a:moveTo>
                  <a:cubicBezTo>
                    <a:pt x="92" y="0"/>
                    <a:pt x="0" y="339"/>
                    <a:pt x="0" y="403"/>
                  </a:cubicBezTo>
                  <a:cubicBezTo>
                    <a:pt x="634" y="1604"/>
                    <a:pt x="1768" y="2504"/>
                    <a:pt x="1735" y="4005"/>
                  </a:cubicBezTo>
                  <a:cubicBezTo>
                    <a:pt x="1735" y="4039"/>
                    <a:pt x="1735" y="4072"/>
                    <a:pt x="1735" y="4072"/>
                  </a:cubicBezTo>
                  <a:cubicBezTo>
                    <a:pt x="1968" y="4072"/>
                    <a:pt x="2202" y="4106"/>
                    <a:pt x="2402" y="4239"/>
                  </a:cubicBezTo>
                  <a:cubicBezTo>
                    <a:pt x="2502" y="4306"/>
                    <a:pt x="2836" y="4706"/>
                    <a:pt x="2769" y="4739"/>
                  </a:cubicBezTo>
                  <a:cubicBezTo>
                    <a:pt x="2736" y="4839"/>
                    <a:pt x="2502" y="5473"/>
                    <a:pt x="2602" y="5473"/>
                  </a:cubicBezTo>
                  <a:cubicBezTo>
                    <a:pt x="3503" y="5707"/>
                    <a:pt x="3903" y="7108"/>
                    <a:pt x="4037" y="7908"/>
                  </a:cubicBezTo>
                  <a:cubicBezTo>
                    <a:pt x="4037" y="7908"/>
                    <a:pt x="4103" y="7741"/>
                    <a:pt x="4103" y="7675"/>
                  </a:cubicBezTo>
                  <a:cubicBezTo>
                    <a:pt x="4137" y="6774"/>
                    <a:pt x="3970" y="5106"/>
                    <a:pt x="2969" y="4739"/>
                  </a:cubicBezTo>
                  <a:cubicBezTo>
                    <a:pt x="3036" y="4539"/>
                    <a:pt x="3069" y="4306"/>
                    <a:pt x="3069" y="4106"/>
                  </a:cubicBezTo>
                  <a:cubicBezTo>
                    <a:pt x="3036" y="3839"/>
                    <a:pt x="2969" y="3572"/>
                    <a:pt x="2769" y="3405"/>
                  </a:cubicBezTo>
                  <a:cubicBezTo>
                    <a:pt x="2569" y="3205"/>
                    <a:pt x="2135" y="3238"/>
                    <a:pt x="2035" y="3005"/>
                  </a:cubicBezTo>
                  <a:cubicBezTo>
                    <a:pt x="1935" y="2771"/>
                    <a:pt x="1968" y="2438"/>
                    <a:pt x="1868" y="2171"/>
                  </a:cubicBezTo>
                  <a:cubicBezTo>
                    <a:pt x="1768" y="1871"/>
                    <a:pt x="1602" y="1604"/>
                    <a:pt x="1435" y="1337"/>
                  </a:cubicBezTo>
                  <a:cubicBezTo>
                    <a:pt x="1101" y="837"/>
                    <a:pt x="668" y="269"/>
                    <a:pt x="134" y="3"/>
                  </a:cubicBezTo>
                  <a:cubicBezTo>
                    <a:pt x="132" y="1"/>
                    <a:pt x="131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0"/>
            <p:cNvSpPr/>
            <p:nvPr/>
          </p:nvSpPr>
          <p:spPr>
            <a:xfrm>
              <a:off x="8665975" y="4125625"/>
              <a:ext cx="17375" cy="91750"/>
            </a:xfrm>
            <a:custGeom>
              <a:avLst/>
              <a:gdLst/>
              <a:ahLst/>
              <a:cxnLst/>
              <a:rect l="l" t="t" r="r" b="b"/>
              <a:pathLst>
                <a:path w="695" h="3670" extrusionOk="0">
                  <a:moveTo>
                    <a:pt x="635" y="0"/>
                  </a:moveTo>
                  <a:cubicBezTo>
                    <a:pt x="435" y="100"/>
                    <a:pt x="301" y="200"/>
                    <a:pt x="168" y="367"/>
                  </a:cubicBezTo>
                  <a:cubicBezTo>
                    <a:pt x="101" y="501"/>
                    <a:pt x="1" y="1101"/>
                    <a:pt x="1" y="1101"/>
                  </a:cubicBezTo>
                  <a:lnTo>
                    <a:pt x="34" y="1068"/>
                  </a:lnTo>
                  <a:cubicBezTo>
                    <a:pt x="34" y="1101"/>
                    <a:pt x="34" y="1134"/>
                    <a:pt x="34" y="1134"/>
                  </a:cubicBezTo>
                  <a:cubicBezTo>
                    <a:pt x="168" y="1034"/>
                    <a:pt x="268" y="934"/>
                    <a:pt x="401" y="867"/>
                  </a:cubicBezTo>
                  <a:lnTo>
                    <a:pt x="401" y="867"/>
                  </a:lnTo>
                  <a:cubicBezTo>
                    <a:pt x="334" y="1768"/>
                    <a:pt x="201" y="2802"/>
                    <a:pt x="468" y="3669"/>
                  </a:cubicBezTo>
                  <a:cubicBezTo>
                    <a:pt x="468" y="3669"/>
                    <a:pt x="635" y="3336"/>
                    <a:pt x="635" y="3236"/>
                  </a:cubicBezTo>
                  <a:cubicBezTo>
                    <a:pt x="635" y="2202"/>
                    <a:pt x="568" y="1201"/>
                    <a:pt x="668" y="167"/>
                  </a:cubicBezTo>
                  <a:cubicBezTo>
                    <a:pt x="668" y="137"/>
                    <a:pt x="695" y="28"/>
                    <a:pt x="653" y="28"/>
                  </a:cubicBezTo>
                  <a:cubicBezTo>
                    <a:pt x="648" y="28"/>
                    <a:pt x="642" y="30"/>
                    <a:pt x="635" y="34"/>
                  </a:cubicBez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0"/>
            <p:cNvSpPr/>
            <p:nvPr/>
          </p:nvSpPr>
          <p:spPr>
            <a:xfrm>
              <a:off x="8606775" y="3960500"/>
              <a:ext cx="48400" cy="154350"/>
            </a:xfrm>
            <a:custGeom>
              <a:avLst/>
              <a:gdLst/>
              <a:ahLst/>
              <a:cxnLst/>
              <a:rect l="l" t="t" r="r" b="b"/>
              <a:pathLst>
                <a:path w="1936" h="6174" extrusionOk="0">
                  <a:moveTo>
                    <a:pt x="601" y="0"/>
                  </a:moveTo>
                  <a:cubicBezTo>
                    <a:pt x="434" y="134"/>
                    <a:pt x="301" y="267"/>
                    <a:pt x="134" y="401"/>
                  </a:cubicBezTo>
                  <a:cubicBezTo>
                    <a:pt x="67" y="434"/>
                    <a:pt x="1" y="801"/>
                    <a:pt x="34" y="801"/>
                  </a:cubicBezTo>
                  <a:cubicBezTo>
                    <a:pt x="117" y="801"/>
                    <a:pt x="192" y="776"/>
                    <a:pt x="255" y="776"/>
                  </a:cubicBezTo>
                  <a:cubicBezTo>
                    <a:pt x="317" y="776"/>
                    <a:pt x="367" y="801"/>
                    <a:pt x="401" y="901"/>
                  </a:cubicBezTo>
                  <a:cubicBezTo>
                    <a:pt x="534" y="1101"/>
                    <a:pt x="534" y="1535"/>
                    <a:pt x="568" y="1802"/>
                  </a:cubicBezTo>
                  <a:cubicBezTo>
                    <a:pt x="668" y="2369"/>
                    <a:pt x="768" y="2936"/>
                    <a:pt x="868" y="3503"/>
                  </a:cubicBezTo>
                  <a:cubicBezTo>
                    <a:pt x="968" y="4003"/>
                    <a:pt x="1035" y="4537"/>
                    <a:pt x="1168" y="5037"/>
                  </a:cubicBezTo>
                  <a:cubicBezTo>
                    <a:pt x="1268" y="5404"/>
                    <a:pt x="1402" y="6005"/>
                    <a:pt x="1768" y="6172"/>
                  </a:cubicBezTo>
                  <a:cubicBezTo>
                    <a:pt x="1771" y="6173"/>
                    <a:pt x="1773" y="6173"/>
                    <a:pt x="1776" y="6173"/>
                  </a:cubicBezTo>
                  <a:cubicBezTo>
                    <a:pt x="1842" y="6173"/>
                    <a:pt x="1935" y="5737"/>
                    <a:pt x="1935" y="5705"/>
                  </a:cubicBezTo>
                  <a:cubicBezTo>
                    <a:pt x="1802" y="5204"/>
                    <a:pt x="1602" y="4771"/>
                    <a:pt x="1468" y="4270"/>
                  </a:cubicBezTo>
                  <a:cubicBezTo>
                    <a:pt x="1368" y="3837"/>
                    <a:pt x="1268" y="3403"/>
                    <a:pt x="1201" y="2969"/>
                  </a:cubicBezTo>
                  <a:cubicBezTo>
                    <a:pt x="1001" y="1969"/>
                    <a:pt x="868" y="968"/>
                    <a:pt x="601" y="34"/>
                  </a:cubicBezTo>
                  <a:cubicBezTo>
                    <a:pt x="601" y="0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0"/>
            <p:cNvSpPr/>
            <p:nvPr/>
          </p:nvSpPr>
          <p:spPr>
            <a:xfrm>
              <a:off x="8548400" y="3749025"/>
              <a:ext cx="59225" cy="245550"/>
            </a:xfrm>
            <a:custGeom>
              <a:avLst/>
              <a:gdLst/>
              <a:ahLst/>
              <a:cxnLst/>
              <a:rect l="l" t="t" r="r" b="b"/>
              <a:pathLst>
                <a:path w="2369" h="9822" extrusionOk="0">
                  <a:moveTo>
                    <a:pt x="627" y="1"/>
                  </a:moveTo>
                  <a:cubicBezTo>
                    <a:pt x="622" y="1"/>
                    <a:pt x="614" y="14"/>
                    <a:pt x="601" y="53"/>
                  </a:cubicBezTo>
                  <a:cubicBezTo>
                    <a:pt x="134" y="1454"/>
                    <a:pt x="1" y="2989"/>
                    <a:pt x="234" y="4457"/>
                  </a:cubicBezTo>
                  <a:cubicBezTo>
                    <a:pt x="401" y="5324"/>
                    <a:pt x="701" y="6091"/>
                    <a:pt x="1068" y="6858"/>
                  </a:cubicBezTo>
                  <a:cubicBezTo>
                    <a:pt x="1435" y="7726"/>
                    <a:pt x="1802" y="8693"/>
                    <a:pt x="1568" y="9660"/>
                  </a:cubicBezTo>
                  <a:cubicBezTo>
                    <a:pt x="1542" y="9687"/>
                    <a:pt x="1536" y="9821"/>
                    <a:pt x="1553" y="9821"/>
                  </a:cubicBezTo>
                  <a:cubicBezTo>
                    <a:pt x="1557" y="9821"/>
                    <a:pt x="1562" y="9813"/>
                    <a:pt x="1568" y="9794"/>
                  </a:cubicBezTo>
                  <a:cubicBezTo>
                    <a:pt x="2369" y="8459"/>
                    <a:pt x="1668" y="6958"/>
                    <a:pt x="1101" y="5691"/>
                  </a:cubicBezTo>
                  <a:cubicBezTo>
                    <a:pt x="301" y="3889"/>
                    <a:pt x="67" y="1955"/>
                    <a:pt x="634" y="53"/>
                  </a:cubicBezTo>
                  <a:cubicBezTo>
                    <a:pt x="634" y="33"/>
                    <a:pt x="634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0"/>
            <p:cNvSpPr/>
            <p:nvPr/>
          </p:nvSpPr>
          <p:spPr>
            <a:xfrm>
              <a:off x="8341575" y="3935475"/>
              <a:ext cx="90925" cy="226850"/>
            </a:xfrm>
            <a:custGeom>
              <a:avLst/>
              <a:gdLst/>
              <a:ahLst/>
              <a:cxnLst/>
              <a:rect l="l" t="t" r="r" b="b"/>
              <a:pathLst>
                <a:path w="3637" h="9074" extrusionOk="0">
                  <a:moveTo>
                    <a:pt x="101" y="1"/>
                  </a:moveTo>
                  <a:cubicBezTo>
                    <a:pt x="101" y="1"/>
                    <a:pt x="1" y="101"/>
                    <a:pt x="34" y="134"/>
                  </a:cubicBezTo>
                  <a:cubicBezTo>
                    <a:pt x="868" y="1702"/>
                    <a:pt x="1168" y="3503"/>
                    <a:pt x="1535" y="5204"/>
                  </a:cubicBezTo>
                  <a:cubicBezTo>
                    <a:pt x="1802" y="6505"/>
                    <a:pt x="2002" y="8307"/>
                    <a:pt x="3237" y="9074"/>
                  </a:cubicBezTo>
                  <a:lnTo>
                    <a:pt x="3403" y="8974"/>
                  </a:lnTo>
                  <a:cubicBezTo>
                    <a:pt x="3537" y="8907"/>
                    <a:pt x="3637" y="8440"/>
                    <a:pt x="3604" y="8307"/>
                  </a:cubicBezTo>
                  <a:cubicBezTo>
                    <a:pt x="3503" y="7973"/>
                    <a:pt x="3170" y="7840"/>
                    <a:pt x="2936" y="7539"/>
                  </a:cubicBezTo>
                  <a:cubicBezTo>
                    <a:pt x="2736" y="7273"/>
                    <a:pt x="2569" y="6972"/>
                    <a:pt x="2436" y="6639"/>
                  </a:cubicBezTo>
                  <a:cubicBezTo>
                    <a:pt x="2169" y="5905"/>
                    <a:pt x="2002" y="5138"/>
                    <a:pt x="1802" y="4371"/>
                  </a:cubicBezTo>
                  <a:cubicBezTo>
                    <a:pt x="1435" y="2836"/>
                    <a:pt x="968" y="13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0"/>
            <p:cNvSpPr/>
            <p:nvPr/>
          </p:nvSpPr>
          <p:spPr>
            <a:xfrm>
              <a:off x="8709350" y="4074575"/>
              <a:ext cx="143450" cy="543925"/>
            </a:xfrm>
            <a:custGeom>
              <a:avLst/>
              <a:gdLst/>
              <a:ahLst/>
              <a:cxnLst/>
              <a:rect l="l" t="t" r="r" b="b"/>
              <a:pathLst>
                <a:path w="5738" h="21757" extrusionOk="0">
                  <a:moveTo>
                    <a:pt x="5736" y="1"/>
                  </a:moveTo>
                  <a:cubicBezTo>
                    <a:pt x="5729" y="1"/>
                    <a:pt x="5705" y="79"/>
                    <a:pt x="5705" y="107"/>
                  </a:cubicBezTo>
                  <a:cubicBezTo>
                    <a:pt x="5571" y="1175"/>
                    <a:pt x="5138" y="2176"/>
                    <a:pt x="4437" y="3010"/>
                  </a:cubicBezTo>
                  <a:cubicBezTo>
                    <a:pt x="3970" y="3543"/>
                    <a:pt x="3403" y="4010"/>
                    <a:pt x="3003" y="4611"/>
                  </a:cubicBezTo>
                  <a:cubicBezTo>
                    <a:pt x="2169" y="5778"/>
                    <a:pt x="1535" y="7213"/>
                    <a:pt x="1068" y="8580"/>
                  </a:cubicBezTo>
                  <a:cubicBezTo>
                    <a:pt x="0" y="11449"/>
                    <a:pt x="668" y="14651"/>
                    <a:pt x="2202" y="17220"/>
                  </a:cubicBezTo>
                  <a:cubicBezTo>
                    <a:pt x="2669" y="17987"/>
                    <a:pt x="3103" y="18821"/>
                    <a:pt x="3570" y="19588"/>
                  </a:cubicBezTo>
                  <a:cubicBezTo>
                    <a:pt x="4003" y="20289"/>
                    <a:pt x="4437" y="20989"/>
                    <a:pt x="4737" y="21756"/>
                  </a:cubicBezTo>
                  <a:cubicBezTo>
                    <a:pt x="4737" y="21756"/>
                    <a:pt x="4804" y="21623"/>
                    <a:pt x="4804" y="21589"/>
                  </a:cubicBezTo>
                  <a:cubicBezTo>
                    <a:pt x="4370" y="20055"/>
                    <a:pt x="3970" y="18621"/>
                    <a:pt x="2903" y="17420"/>
                  </a:cubicBezTo>
                  <a:cubicBezTo>
                    <a:pt x="1735" y="16086"/>
                    <a:pt x="1435" y="14451"/>
                    <a:pt x="1068" y="12750"/>
                  </a:cubicBezTo>
                  <a:cubicBezTo>
                    <a:pt x="901" y="11949"/>
                    <a:pt x="768" y="11149"/>
                    <a:pt x="801" y="10315"/>
                  </a:cubicBezTo>
                  <a:cubicBezTo>
                    <a:pt x="834" y="9314"/>
                    <a:pt x="1201" y="8347"/>
                    <a:pt x="1602" y="7446"/>
                  </a:cubicBezTo>
                  <a:cubicBezTo>
                    <a:pt x="1969" y="6712"/>
                    <a:pt x="2302" y="5945"/>
                    <a:pt x="2736" y="5244"/>
                  </a:cubicBezTo>
                  <a:cubicBezTo>
                    <a:pt x="3169" y="4577"/>
                    <a:pt x="3737" y="4077"/>
                    <a:pt x="4270" y="3477"/>
                  </a:cubicBezTo>
                  <a:cubicBezTo>
                    <a:pt x="5104" y="2509"/>
                    <a:pt x="5638" y="1275"/>
                    <a:pt x="5738" y="7"/>
                  </a:cubicBezTo>
                  <a:cubicBezTo>
                    <a:pt x="5738" y="3"/>
                    <a:pt x="5737" y="1"/>
                    <a:pt x="5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0"/>
            <p:cNvSpPr/>
            <p:nvPr/>
          </p:nvSpPr>
          <p:spPr>
            <a:xfrm>
              <a:off x="8829875" y="4288225"/>
              <a:ext cx="232250" cy="240100"/>
            </a:xfrm>
            <a:custGeom>
              <a:avLst/>
              <a:gdLst/>
              <a:ahLst/>
              <a:cxnLst/>
              <a:rect l="l" t="t" r="r" b="b"/>
              <a:pathLst>
                <a:path w="9290" h="9604" extrusionOk="0">
                  <a:moveTo>
                    <a:pt x="8622" y="1"/>
                  </a:moveTo>
                  <a:cubicBezTo>
                    <a:pt x="8622" y="34"/>
                    <a:pt x="8456" y="334"/>
                    <a:pt x="8489" y="401"/>
                  </a:cubicBezTo>
                  <a:cubicBezTo>
                    <a:pt x="8622" y="668"/>
                    <a:pt x="8889" y="1002"/>
                    <a:pt x="8923" y="1302"/>
                  </a:cubicBezTo>
                  <a:cubicBezTo>
                    <a:pt x="8923" y="1702"/>
                    <a:pt x="8689" y="1902"/>
                    <a:pt x="8389" y="2069"/>
                  </a:cubicBezTo>
                  <a:cubicBezTo>
                    <a:pt x="7955" y="2336"/>
                    <a:pt x="7488" y="2536"/>
                    <a:pt x="7055" y="2870"/>
                  </a:cubicBezTo>
                  <a:cubicBezTo>
                    <a:pt x="6187" y="3470"/>
                    <a:pt x="5454" y="4304"/>
                    <a:pt x="4753" y="5104"/>
                  </a:cubicBezTo>
                  <a:cubicBezTo>
                    <a:pt x="4086" y="5838"/>
                    <a:pt x="3385" y="6806"/>
                    <a:pt x="2518" y="7339"/>
                  </a:cubicBezTo>
                  <a:cubicBezTo>
                    <a:pt x="2151" y="7573"/>
                    <a:pt x="1751" y="7640"/>
                    <a:pt x="1351" y="7773"/>
                  </a:cubicBezTo>
                  <a:cubicBezTo>
                    <a:pt x="1351" y="7673"/>
                    <a:pt x="1351" y="7606"/>
                    <a:pt x="1351" y="7606"/>
                  </a:cubicBezTo>
                  <a:cubicBezTo>
                    <a:pt x="1084" y="7706"/>
                    <a:pt x="884" y="7806"/>
                    <a:pt x="650" y="7973"/>
                  </a:cubicBezTo>
                  <a:cubicBezTo>
                    <a:pt x="717" y="7840"/>
                    <a:pt x="750" y="7706"/>
                    <a:pt x="750" y="7606"/>
                  </a:cubicBezTo>
                  <a:cubicBezTo>
                    <a:pt x="750" y="7580"/>
                    <a:pt x="771" y="7432"/>
                    <a:pt x="748" y="7432"/>
                  </a:cubicBezTo>
                  <a:cubicBezTo>
                    <a:pt x="741" y="7432"/>
                    <a:pt x="731" y="7444"/>
                    <a:pt x="717" y="7473"/>
                  </a:cubicBezTo>
                  <a:cubicBezTo>
                    <a:pt x="650" y="7606"/>
                    <a:pt x="583" y="7740"/>
                    <a:pt x="517" y="7840"/>
                  </a:cubicBezTo>
                  <a:cubicBezTo>
                    <a:pt x="517" y="7793"/>
                    <a:pt x="517" y="7745"/>
                    <a:pt x="493" y="7745"/>
                  </a:cubicBezTo>
                  <a:cubicBezTo>
                    <a:pt x="483" y="7745"/>
                    <a:pt x="469" y="7754"/>
                    <a:pt x="450" y="7773"/>
                  </a:cubicBezTo>
                  <a:cubicBezTo>
                    <a:pt x="283" y="8073"/>
                    <a:pt x="183" y="8373"/>
                    <a:pt x="83" y="8740"/>
                  </a:cubicBezTo>
                  <a:cubicBezTo>
                    <a:pt x="83" y="8740"/>
                    <a:pt x="56" y="8984"/>
                    <a:pt x="75" y="8984"/>
                  </a:cubicBezTo>
                  <a:cubicBezTo>
                    <a:pt x="77" y="8984"/>
                    <a:pt x="80" y="8981"/>
                    <a:pt x="83" y="8974"/>
                  </a:cubicBezTo>
                  <a:lnTo>
                    <a:pt x="83" y="8974"/>
                  </a:lnTo>
                  <a:cubicBezTo>
                    <a:pt x="50" y="9107"/>
                    <a:pt x="50" y="9274"/>
                    <a:pt x="50" y="9274"/>
                  </a:cubicBezTo>
                  <a:cubicBezTo>
                    <a:pt x="50" y="9293"/>
                    <a:pt x="50" y="9307"/>
                    <a:pt x="50" y="9307"/>
                  </a:cubicBezTo>
                  <a:cubicBezTo>
                    <a:pt x="25" y="9382"/>
                    <a:pt x="0" y="9603"/>
                    <a:pt x="30" y="9603"/>
                  </a:cubicBezTo>
                  <a:cubicBezTo>
                    <a:pt x="40" y="9603"/>
                    <a:pt x="57" y="9576"/>
                    <a:pt x="83" y="9508"/>
                  </a:cubicBezTo>
                  <a:cubicBezTo>
                    <a:pt x="417" y="8774"/>
                    <a:pt x="1084" y="8807"/>
                    <a:pt x="1718" y="8507"/>
                  </a:cubicBezTo>
                  <a:cubicBezTo>
                    <a:pt x="2051" y="8373"/>
                    <a:pt x="2285" y="8107"/>
                    <a:pt x="2518" y="7873"/>
                  </a:cubicBezTo>
                  <a:cubicBezTo>
                    <a:pt x="2752" y="7640"/>
                    <a:pt x="2985" y="7406"/>
                    <a:pt x="3219" y="7173"/>
                  </a:cubicBezTo>
                  <a:cubicBezTo>
                    <a:pt x="4086" y="6272"/>
                    <a:pt x="4820" y="5271"/>
                    <a:pt x="5687" y="4404"/>
                  </a:cubicBezTo>
                  <a:cubicBezTo>
                    <a:pt x="6121" y="3970"/>
                    <a:pt x="6554" y="3570"/>
                    <a:pt x="7055" y="3270"/>
                  </a:cubicBezTo>
                  <a:cubicBezTo>
                    <a:pt x="7522" y="2936"/>
                    <a:pt x="8089" y="2736"/>
                    <a:pt x="8556" y="2369"/>
                  </a:cubicBezTo>
                  <a:cubicBezTo>
                    <a:pt x="9290" y="1735"/>
                    <a:pt x="9190" y="701"/>
                    <a:pt x="8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0"/>
            <p:cNvSpPr/>
            <p:nvPr/>
          </p:nvSpPr>
          <p:spPr>
            <a:xfrm>
              <a:off x="8349925" y="4538350"/>
              <a:ext cx="139150" cy="265850"/>
            </a:xfrm>
            <a:custGeom>
              <a:avLst/>
              <a:gdLst/>
              <a:ahLst/>
              <a:cxnLst/>
              <a:rect l="l" t="t" r="r" b="b"/>
              <a:pathLst>
                <a:path w="5566" h="10634" extrusionOk="0">
                  <a:moveTo>
                    <a:pt x="5512" y="1"/>
                  </a:moveTo>
                  <a:cubicBezTo>
                    <a:pt x="5510" y="1"/>
                    <a:pt x="5507" y="2"/>
                    <a:pt x="5504" y="3"/>
                  </a:cubicBezTo>
                  <a:cubicBezTo>
                    <a:pt x="4003" y="1371"/>
                    <a:pt x="3636" y="3339"/>
                    <a:pt x="3670" y="5240"/>
                  </a:cubicBezTo>
                  <a:cubicBezTo>
                    <a:pt x="3670" y="5840"/>
                    <a:pt x="3670" y="6474"/>
                    <a:pt x="3503" y="7075"/>
                  </a:cubicBezTo>
                  <a:cubicBezTo>
                    <a:pt x="3370" y="7608"/>
                    <a:pt x="3069" y="8142"/>
                    <a:pt x="2702" y="8576"/>
                  </a:cubicBezTo>
                  <a:cubicBezTo>
                    <a:pt x="2144" y="9351"/>
                    <a:pt x="1355" y="9954"/>
                    <a:pt x="388" y="9954"/>
                  </a:cubicBezTo>
                  <a:cubicBezTo>
                    <a:pt x="316" y="9954"/>
                    <a:pt x="242" y="9950"/>
                    <a:pt x="167" y="9943"/>
                  </a:cubicBezTo>
                  <a:cubicBezTo>
                    <a:pt x="101" y="9943"/>
                    <a:pt x="1" y="10344"/>
                    <a:pt x="34" y="10377"/>
                  </a:cubicBezTo>
                  <a:cubicBezTo>
                    <a:pt x="254" y="10559"/>
                    <a:pt x="493" y="10634"/>
                    <a:pt x="734" y="10634"/>
                  </a:cubicBezTo>
                  <a:cubicBezTo>
                    <a:pt x="1334" y="10634"/>
                    <a:pt x="1945" y="10171"/>
                    <a:pt x="2302" y="9743"/>
                  </a:cubicBezTo>
                  <a:cubicBezTo>
                    <a:pt x="2936" y="9043"/>
                    <a:pt x="3336" y="8209"/>
                    <a:pt x="3603" y="7308"/>
                  </a:cubicBezTo>
                  <a:cubicBezTo>
                    <a:pt x="3937" y="6341"/>
                    <a:pt x="4003" y="5340"/>
                    <a:pt x="4003" y="4306"/>
                  </a:cubicBezTo>
                  <a:cubicBezTo>
                    <a:pt x="4003" y="3639"/>
                    <a:pt x="3937" y="2905"/>
                    <a:pt x="4237" y="2305"/>
                  </a:cubicBezTo>
                  <a:cubicBezTo>
                    <a:pt x="4470" y="1804"/>
                    <a:pt x="4837" y="1371"/>
                    <a:pt x="5271" y="1004"/>
                  </a:cubicBezTo>
                  <a:cubicBezTo>
                    <a:pt x="5404" y="870"/>
                    <a:pt x="5438" y="570"/>
                    <a:pt x="5504" y="403"/>
                  </a:cubicBezTo>
                  <a:cubicBezTo>
                    <a:pt x="5504" y="339"/>
                    <a:pt x="5566" y="1"/>
                    <a:pt x="5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0"/>
            <p:cNvSpPr/>
            <p:nvPr/>
          </p:nvSpPr>
          <p:spPr>
            <a:xfrm>
              <a:off x="8333250" y="4363175"/>
              <a:ext cx="120950" cy="224475"/>
            </a:xfrm>
            <a:custGeom>
              <a:avLst/>
              <a:gdLst/>
              <a:ahLst/>
              <a:cxnLst/>
              <a:rect l="l" t="t" r="r" b="b"/>
              <a:pathLst>
                <a:path w="4838" h="8979" extrusionOk="0">
                  <a:moveTo>
                    <a:pt x="4836" y="1"/>
                  </a:moveTo>
                  <a:cubicBezTo>
                    <a:pt x="4836" y="1"/>
                    <a:pt x="4834" y="5"/>
                    <a:pt x="4832" y="14"/>
                  </a:cubicBezTo>
                  <a:lnTo>
                    <a:pt x="4832" y="14"/>
                  </a:lnTo>
                  <a:cubicBezTo>
                    <a:pt x="4834" y="11"/>
                    <a:pt x="4835" y="8"/>
                    <a:pt x="4837" y="5"/>
                  </a:cubicBezTo>
                  <a:cubicBezTo>
                    <a:pt x="4837" y="2"/>
                    <a:pt x="4837" y="1"/>
                    <a:pt x="4836" y="1"/>
                  </a:cubicBezTo>
                  <a:close/>
                  <a:moveTo>
                    <a:pt x="4832" y="14"/>
                  </a:moveTo>
                  <a:cubicBezTo>
                    <a:pt x="4532" y="475"/>
                    <a:pt x="4100" y="706"/>
                    <a:pt x="3570" y="739"/>
                  </a:cubicBezTo>
                  <a:cubicBezTo>
                    <a:pt x="3169" y="772"/>
                    <a:pt x="2802" y="772"/>
                    <a:pt x="2435" y="1006"/>
                  </a:cubicBezTo>
                  <a:cubicBezTo>
                    <a:pt x="1802" y="1473"/>
                    <a:pt x="1401" y="2340"/>
                    <a:pt x="1101" y="3040"/>
                  </a:cubicBezTo>
                  <a:cubicBezTo>
                    <a:pt x="768" y="3841"/>
                    <a:pt x="567" y="4675"/>
                    <a:pt x="801" y="5509"/>
                  </a:cubicBezTo>
                  <a:cubicBezTo>
                    <a:pt x="934" y="6009"/>
                    <a:pt x="1135" y="6476"/>
                    <a:pt x="1135" y="7010"/>
                  </a:cubicBezTo>
                  <a:cubicBezTo>
                    <a:pt x="1101" y="7677"/>
                    <a:pt x="534" y="8177"/>
                    <a:pt x="134" y="8678"/>
                  </a:cubicBezTo>
                  <a:cubicBezTo>
                    <a:pt x="100" y="8711"/>
                    <a:pt x="0" y="8978"/>
                    <a:pt x="34" y="8978"/>
                  </a:cubicBezTo>
                  <a:cubicBezTo>
                    <a:pt x="734" y="8945"/>
                    <a:pt x="1101" y="7777"/>
                    <a:pt x="1268" y="7243"/>
                  </a:cubicBezTo>
                  <a:cubicBezTo>
                    <a:pt x="1368" y="6843"/>
                    <a:pt x="1468" y="6410"/>
                    <a:pt x="1435" y="5976"/>
                  </a:cubicBezTo>
                  <a:cubicBezTo>
                    <a:pt x="1435" y="5442"/>
                    <a:pt x="1235" y="4975"/>
                    <a:pt x="1101" y="4475"/>
                  </a:cubicBezTo>
                  <a:cubicBezTo>
                    <a:pt x="934" y="3808"/>
                    <a:pt x="1201" y="3307"/>
                    <a:pt x="1501" y="2740"/>
                  </a:cubicBezTo>
                  <a:cubicBezTo>
                    <a:pt x="1768" y="2273"/>
                    <a:pt x="2069" y="1873"/>
                    <a:pt x="2502" y="1573"/>
                  </a:cubicBezTo>
                  <a:cubicBezTo>
                    <a:pt x="2969" y="1239"/>
                    <a:pt x="3536" y="1339"/>
                    <a:pt x="4037" y="1106"/>
                  </a:cubicBezTo>
                  <a:cubicBezTo>
                    <a:pt x="4437" y="906"/>
                    <a:pt x="4670" y="572"/>
                    <a:pt x="4804" y="172"/>
                  </a:cubicBezTo>
                  <a:cubicBezTo>
                    <a:pt x="4804" y="147"/>
                    <a:pt x="4822" y="49"/>
                    <a:pt x="4832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0"/>
            <p:cNvSpPr/>
            <p:nvPr/>
          </p:nvSpPr>
          <p:spPr>
            <a:xfrm>
              <a:off x="8147275" y="4656600"/>
              <a:ext cx="65075" cy="115325"/>
            </a:xfrm>
            <a:custGeom>
              <a:avLst/>
              <a:gdLst/>
              <a:ahLst/>
              <a:cxnLst/>
              <a:rect l="l" t="t" r="r" b="b"/>
              <a:pathLst>
                <a:path w="2603" h="4613" extrusionOk="0">
                  <a:moveTo>
                    <a:pt x="347" y="1"/>
                  </a:moveTo>
                  <a:cubicBezTo>
                    <a:pt x="345" y="1"/>
                    <a:pt x="341" y="3"/>
                    <a:pt x="334" y="10"/>
                  </a:cubicBezTo>
                  <a:cubicBezTo>
                    <a:pt x="67" y="777"/>
                    <a:pt x="1" y="1778"/>
                    <a:pt x="168" y="2545"/>
                  </a:cubicBezTo>
                  <a:cubicBezTo>
                    <a:pt x="434" y="3546"/>
                    <a:pt x="1535" y="4313"/>
                    <a:pt x="2469" y="4613"/>
                  </a:cubicBezTo>
                  <a:cubicBezTo>
                    <a:pt x="2503" y="4613"/>
                    <a:pt x="2603" y="4279"/>
                    <a:pt x="2569" y="4279"/>
                  </a:cubicBezTo>
                  <a:cubicBezTo>
                    <a:pt x="1835" y="4046"/>
                    <a:pt x="1202" y="3712"/>
                    <a:pt x="701" y="3112"/>
                  </a:cubicBezTo>
                  <a:cubicBezTo>
                    <a:pt x="34" y="2345"/>
                    <a:pt x="1" y="1010"/>
                    <a:pt x="334" y="76"/>
                  </a:cubicBezTo>
                  <a:cubicBezTo>
                    <a:pt x="334" y="49"/>
                    <a:pt x="35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0"/>
            <p:cNvSpPr/>
            <p:nvPr/>
          </p:nvSpPr>
          <p:spPr>
            <a:xfrm>
              <a:off x="8131425" y="4647700"/>
              <a:ext cx="73425" cy="143425"/>
            </a:xfrm>
            <a:custGeom>
              <a:avLst/>
              <a:gdLst/>
              <a:ahLst/>
              <a:cxnLst/>
              <a:rect l="l" t="t" r="r" b="b"/>
              <a:pathLst>
                <a:path w="2937" h="5737" extrusionOk="0">
                  <a:moveTo>
                    <a:pt x="426" y="1"/>
                  </a:moveTo>
                  <a:cubicBezTo>
                    <a:pt x="408" y="1"/>
                    <a:pt x="368" y="106"/>
                    <a:pt x="368" y="132"/>
                  </a:cubicBezTo>
                  <a:cubicBezTo>
                    <a:pt x="1" y="1733"/>
                    <a:pt x="468" y="3435"/>
                    <a:pt x="1402" y="4736"/>
                  </a:cubicBezTo>
                  <a:cubicBezTo>
                    <a:pt x="1369" y="4702"/>
                    <a:pt x="1335" y="4702"/>
                    <a:pt x="1302" y="4669"/>
                  </a:cubicBezTo>
                  <a:cubicBezTo>
                    <a:pt x="768" y="4269"/>
                    <a:pt x="368" y="3735"/>
                    <a:pt x="34" y="3168"/>
                  </a:cubicBezTo>
                  <a:lnTo>
                    <a:pt x="34" y="3168"/>
                  </a:lnTo>
                  <a:cubicBezTo>
                    <a:pt x="568" y="4269"/>
                    <a:pt x="1635" y="5469"/>
                    <a:pt x="2870" y="5736"/>
                  </a:cubicBezTo>
                  <a:cubicBezTo>
                    <a:pt x="2870" y="5736"/>
                    <a:pt x="2936" y="5569"/>
                    <a:pt x="2903" y="5569"/>
                  </a:cubicBezTo>
                  <a:cubicBezTo>
                    <a:pt x="2403" y="5303"/>
                    <a:pt x="1902" y="5102"/>
                    <a:pt x="1435" y="4769"/>
                  </a:cubicBezTo>
                  <a:cubicBezTo>
                    <a:pt x="435" y="3368"/>
                    <a:pt x="168" y="1700"/>
                    <a:pt x="435" y="32"/>
                  </a:cubicBezTo>
                  <a:cubicBezTo>
                    <a:pt x="435" y="10"/>
                    <a:pt x="431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0"/>
            <p:cNvSpPr/>
            <p:nvPr/>
          </p:nvSpPr>
          <p:spPr>
            <a:xfrm>
              <a:off x="8198975" y="4724375"/>
              <a:ext cx="61750" cy="116775"/>
            </a:xfrm>
            <a:custGeom>
              <a:avLst/>
              <a:gdLst/>
              <a:ahLst/>
              <a:cxnLst/>
              <a:rect l="l" t="t" r="r" b="b"/>
              <a:pathLst>
                <a:path w="2470" h="4671" extrusionOk="0">
                  <a:moveTo>
                    <a:pt x="2469" y="1"/>
                  </a:moveTo>
                  <a:lnTo>
                    <a:pt x="2469" y="1"/>
                  </a:lnTo>
                  <a:cubicBezTo>
                    <a:pt x="1602" y="268"/>
                    <a:pt x="768" y="1202"/>
                    <a:pt x="401" y="2002"/>
                  </a:cubicBezTo>
                  <a:cubicBezTo>
                    <a:pt x="1" y="2869"/>
                    <a:pt x="34" y="3770"/>
                    <a:pt x="101" y="4671"/>
                  </a:cubicBezTo>
                  <a:cubicBezTo>
                    <a:pt x="101" y="4637"/>
                    <a:pt x="201" y="4537"/>
                    <a:pt x="201" y="4471"/>
                  </a:cubicBezTo>
                  <a:cubicBezTo>
                    <a:pt x="134" y="3403"/>
                    <a:pt x="101" y="2336"/>
                    <a:pt x="868" y="1468"/>
                  </a:cubicBezTo>
                  <a:cubicBezTo>
                    <a:pt x="1302" y="935"/>
                    <a:pt x="1902" y="601"/>
                    <a:pt x="2436" y="134"/>
                  </a:cubicBezTo>
                  <a:cubicBezTo>
                    <a:pt x="2436" y="134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0"/>
            <p:cNvSpPr/>
            <p:nvPr/>
          </p:nvSpPr>
          <p:spPr>
            <a:xfrm>
              <a:off x="8226500" y="4719375"/>
              <a:ext cx="62575" cy="56800"/>
            </a:xfrm>
            <a:custGeom>
              <a:avLst/>
              <a:gdLst/>
              <a:ahLst/>
              <a:cxnLst/>
              <a:rect l="l" t="t" r="r" b="b"/>
              <a:pathLst>
                <a:path w="2503" h="2272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2002" y="34"/>
                    <a:pt x="1502" y="434"/>
                    <a:pt x="1135" y="734"/>
                  </a:cubicBezTo>
                  <a:cubicBezTo>
                    <a:pt x="701" y="1101"/>
                    <a:pt x="368" y="1502"/>
                    <a:pt x="67" y="1969"/>
                  </a:cubicBezTo>
                  <a:cubicBezTo>
                    <a:pt x="39" y="2025"/>
                    <a:pt x="11" y="2227"/>
                    <a:pt x="3" y="2265"/>
                  </a:cubicBezTo>
                  <a:lnTo>
                    <a:pt x="3" y="2265"/>
                  </a:lnTo>
                  <a:cubicBezTo>
                    <a:pt x="303" y="1767"/>
                    <a:pt x="669" y="1367"/>
                    <a:pt x="1101" y="1035"/>
                  </a:cubicBezTo>
                  <a:cubicBezTo>
                    <a:pt x="1535" y="701"/>
                    <a:pt x="2002" y="468"/>
                    <a:pt x="2469" y="201"/>
                  </a:cubicBezTo>
                  <a:cubicBezTo>
                    <a:pt x="2469" y="167"/>
                    <a:pt x="2502" y="1"/>
                    <a:pt x="2502" y="1"/>
                  </a:cubicBezTo>
                  <a:close/>
                  <a:moveTo>
                    <a:pt x="3" y="2265"/>
                  </a:moveTo>
                  <a:cubicBezTo>
                    <a:pt x="2" y="2266"/>
                    <a:pt x="1" y="2268"/>
                    <a:pt x="1" y="2269"/>
                  </a:cubicBezTo>
                  <a:cubicBezTo>
                    <a:pt x="1" y="2271"/>
                    <a:pt x="1" y="2272"/>
                    <a:pt x="1" y="2272"/>
                  </a:cubicBezTo>
                  <a:cubicBezTo>
                    <a:pt x="1" y="2272"/>
                    <a:pt x="2" y="2269"/>
                    <a:pt x="3" y="2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0"/>
            <p:cNvSpPr/>
            <p:nvPr/>
          </p:nvSpPr>
          <p:spPr>
            <a:xfrm>
              <a:off x="8289050" y="4708525"/>
              <a:ext cx="22550" cy="21725"/>
            </a:xfrm>
            <a:custGeom>
              <a:avLst/>
              <a:gdLst/>
              <a:ahLst/>
              <a:cxnLst/>
              <a:rect l="l" t="t" r="r" b="b"/>
              <a:pathLst>
                <a:path w="902" h="869" extrusionOk="0">
                  <a:moveTo>
                    <a:pt x="868" y="1"/>
                  </a:moveTo>
                  <a:cubicBezTo>
                    <a:pt x="734" y="34"/>
                    <a:pt x="601" y="168"/>
                    <a:pt x="501" y="268"/>
                  </a:cubicBezTo>
                  <a:cubicBezTo>
                    <a:pt x="334" y="368"/>
                    <a:pt x="201" y="501"/>
                    <a:pt x="34" y="635"/>
                  </a:cubicBezTo>
                  <a:cubicBezTo>
                    <a:pt x="0" y="668"/>
                    <a:pt x="0" y="868"/>
                    <a:pt x="0" y="868"/>
                  </a:cubicBezTo>
                  <a:cubicBezTo>
                    <a:pt x="267" y="668"/>
                    <a:pt x="601" y="501"/>
                    <a:pt x="834" y="234"/>
                  </a:cubicBezTo>
                  <a:cubicBezTo>
                    <a:pt x="834" y="201"/>
                    <a:pt x="901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0"/>
            <p:cNvSpPr/>
            <p:nvPr/>
          </p:nvSpPr>
          <p:spPr>
            <a:xfrm>
              <a:off x="8404975" y="4338100"/>
              <a:ext cx="34825" cy="41050"/>
            </a:xfrm>
            <a:custGeom>
              <a:avLst/>
              <a:gdLst/>
              <a:ahLst/>
              <a:cxnLst/>
              <a:rect l="l" t="t" r="r" b="b"/>
              <a:pathLst>
                <a:path w="1393" h="1642" extrusionOk="0">
                  <a:moveTo>
                    <a:pt x="1378" y="0"/>
                  </a:moveTo>
                  <a:lnTo>
                    <a:pt x="1378" y="0"/>
                  </a:lnTo>
                  <a:cubicBezTo>
                    <a:pt x="1376" y="0"/>
                    <a:pt x="1373" y="2"/>
                    <a:pt x="1368" y="7"/>
                  </a:cubicBezTo>
                  <a:cubicBezTo>
                    <a:pt x="1034" y="608"/>
                    <a:pt x="701" y="1108"/>
                    <a:pt x="67" y="1442"/>
                  </a:cubicBezTo>
                  <a:cubicBezTo>
                    <a:pt x="0" y="1475"/>
                    <a:pt x="0" y="1642"/>
                    <a:pt x="0" y="1642"/>
                  </a:cubicBezTo>
                  <a:cubicBezTo>
                    <a:pt x="667" y="1342"/>
                    <a:pt x="1168" y="774"/>
                    <a:pt x="1368" y="74"/>
                  </a:cubicBezTo>
                  <a:cubicBezTo>
                    <a:pt x="1368" y="74"/>
                    <a:pt x="1392" y="0"/>
                    <a:pt x="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0"/>
            <p:cNvSpPr/>
            <p:nvPr/>
          </p:nvSpPr>
          <p:spPr>
            <a:xfrm>
              <a:off x="8425825" y="43666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3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0"/>
            <p:cNvSpPr/>
            <p:nvPr/>
          </p:nvSpPr>
          <p:spPr>
            <a:xfrm>
              <a:off x="8424150" y="4347450"/>
              <a:ext cx="28375" cy="35050"/>
            </a:xfrm>
            <a:custGeom>
              <a:avLst/>
              <a:gdLst/>
              <a:ahLst/>
              <a:cxnLst/>
              <a:rect l="l" t="t" r="r" b="b"/>
              <a:pathLst>
                <a:path w="1135" h="1402" extrusionOk="0">
                  <a:moveTo>
                    <a:pt x="1134" y="0"/>
                  </a:moveTo>
                  <a:cubicBezTo>
                    <a:pt x="1068" y="100"/>
                    <a:pt x="1034" y="200"/>
                    <a:pt x="1001" y="267"/>
                  </a:cubicBezTo>
                  <a:cubicBezTo>
                    <a:pt x="901" y="400"/>
                    <a:pt x="834" y="534"/>
                    <a:pt x="734" y="634"/>
                  </a:cubicBezTo>
                  <a:cubicBezTo>
                    <a:pt x="534" y="867"/>
                    <a:pt x="301" y="1068"/>
                    <a:pt x="34" y="1201"/>
                  </a:cubicBezTo>
                  <a:cubicBezTo>
                    <a:pt x="0" y="1234"/>
                    <a:pt x="0" y="1401"/>
                    <a:pt x="0" y="1401"/>
                  </a:cubicBezTo>
                  <a:cubicBezTo>
                    <a:pt x="567" y="1201"/>
                    <a:pt x="968" y="734"/>
                    <a:pt x="1134" y="134"/>
                  </a:cubicBezTo>
                  <a:cubicBezTo>
                    <a:pt x="1134" y="134"/>
                    <a:pt x="1134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0"/>
            <p:cNvSpPr/>
            <p:nvPr/>
          </p:nvSpPr>
          <p:spPr>
            <a:xfrm>
              <a:off x="8437500" y="4359950"/>
              <a:ext cx="14200" cy="19200"/>
            </a:xfrm>
            <a:custGeom>
              <a:avLst/>
              <a:gdLst/>
              <a:ahLst/>
              <a:cxnLst/>
              <a:rect l="l" t="t" r="r" b="b"/>
              <a:pathLst>
                <a:path w="568" h="768" extrusionOk="0">
                  <a:moveTo>
                    <a:pt x="534" y="1"/>
                  </a:moveTo>
                  <a:lnTo>
                    <a:pt x="534" y="1"/>
                  </a:lnTo>
                  <a:cubicBezTo>
                    <a:pt x="434" y="234"/>
                    <a:pt x="300" y="401"/>
                    <a:pt x="67" y="534"/>
                  </a:cubicBezTo>
                  <a:cubicBezTo>
                    <a:pt x="33" y="568"/>
                    <a:pt x="0" y="768"/>
                    <a:pt x="0" y="768"/>
                  </a:cubicBezTo>
                  <a:cubicBezTo>
                    <a:pt x="167" y="734"/>
                    <a:pt x="300" y="634"/>
                    <a:pt x="367" y="501"/>
                  </a:cubicBezTo>
                  <a:cubicBezTo>
                    <a:pt x="434" y="434"/>
                    <a:pt x="467" y="334"/>
                    <a:pt x="500" y="234"/>
                  </a:cubicBezTo>
                  <a:cubicBezTo>
                    <a:pt x="500" y="201"/>
                    <a:pt x="567" y="34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0"/>
            <p:cNvSpPr/>
            <p:nvPr/>
          </p:nvSpPr>
          <p:spPr>
            <a:xfrm>
              <a:off x="8602925" y="3975500"/>
              <a:ext cx="36400" cy="96775"/>
            </a:xfrm>
            <a:custGeom>
              <a:avLst/>
              <a:gdLst/>
              <a:ahLst/>
              <a:cxnLst/>
              <a:rect l="l" t="t" r="r" b="b"/>
              <a:pathLst>
                <a:path w="1456" h="3871" extrusionOk="0">
                  <a:moveTo>
                    <a:pt x="421" y="1"/>
                  </a:moveTo>
                  <a:cubicBezTo>
                    <a:pt x="388" y="1"/>
                    <a:pt x="321" y="168"/>
                    <a:pt x="321" y="201"/>
                  </a:cubicBezTo>
                  <a:cubicBezTo>
                    <a:pt x="188" y="935"/>
                    <a:pt x="155" y="1702"/>
                    <a:pt x="21" y="2469"/>
                  </a:cubicBezTo>
                  <a:cubicBezTo>
                    <a:pt x="21" y="2495"/>
                    <a:pt x="1" y="2686"/>
                    <a:pt x="24" y="2686"/>
                  </a:cubicBezTo>
                  <a:cubicBezTo>
                    <a:pt x="30" y="2686"/>
                    <a:pt x="40" y="2672"/>
                    <a:pt x="54" y="2636"/>
                  </a:cubicBezTo>
                  <a:cubicBezTo>
                    <a:pt x="118" y="2509"/>
                    <a:pt x="212" y="2200"/>
                    <a:pt x="365" y="2200"/>
                  </a:cubicBezTo>
                  <a:cubicBezTo>
                    <a:pt x="372" y="2200"/>
                    <a:pt x="380" y="2201"/>
                    <a:pt x="388" y="2202"/>
                  </a:cubicBezTo>
                  <a:cubicBezTo>
                    <a:pt x="455" y="2236"/>
                    <a:pt x="555" y="2603"/>
                    <a:pt x="555" y="2669"/>
                  </a:cubicBezTo>
                  <a:cubicBezTo>
                    <a:pt x="521" y="2803"/>
                    <a:pt x="488" y="2936"/>
                    <a:pt x="521" y="3036"/>
                  </a:cubicBezTo>
                  <a:cubicBezTo>
                    <a:pt x="588" y="3303"/>
                    <a:pt x="722" y="3570"/>
                    <a:pt x="888" y="3837"/>
                  </a:cubicBezTo>
                  <a:cubicBezTo>
                    <a:pt x="888" y="3837"/>
                    <a:pt x="922" y="3770"/>
                    <a:pt x="955" y="3704"/>
                  </a:cubicBezTo>
                  <a:cubicBezTo>
                    <a:pt x="988" y="3737"/>
                    <a:pt x="1055" y="3804"/>
                    <a:pt x="1089" y="3870"/>
                  </a:cubicBezTo>
                  <a:cubicBezTo>
                    <a:pt x="1089" y="3870"/>
                    <a:pt x="1455" y="3237"/>
                    <a:pt x="1355" y="3070"/>
                  </a:cubicBezTo>
                  <a:cubicBezTo>
                    <a:pt x="1255" y="2970"/>
                    <a:pt x="1189" y="2836"/>
                    <a:pt x="1089" y="2736"/>
                  </a:cubicBezTo>
                  <a:cubicBezTo>
                    <a:pt x="988" y="2236"/>
                    <a:pt x="822" y="1735"/>
                    <a:pt x="588" y="1268"/>
                  </a:cubicBezTo>
                  <a:cubicBezTo>
                    <a:pt x="582" y="1255"/>
                    <a:pt x="574" y="1250"/>
                    <a:pt x="566" y="1250"/>
                  </a:cubicBezTo>
                  <a:cubicBezTo>
                    <a:pt x="531" y="1250"/>
                    <a:pt x="488" y="1342"/>
                    <a:pt x="488" y="1369"/>
                  </a:cubicBezTo>
                  <a:cubicBezTo>
                    <a:pt x="421" y="1469"/>
                    <a:pt x="355" y="1602"/>
                    <a:pt x="321" y="1702"/>
                  </a:cubicBezTo>
                  <a:cubicBezTo>
                    <a:pt x="388" y="1168"/>
                    <a:pt x="455" y="601"/>
                    <a:pt x="455" y="68"/>
                  </a:cubicBezTo>
                  <a:cubicBezTo>
                    <a:pt x="455" y="34"/>
                    <a:pt x="455" y="34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0"/>
            <p:cNvSpPr/>
            <p:nvPr/>
          </p:nvSpPr>
          <p:spPr>
            <a:xfrm>
              <a:off x="8203150" y="3785225"/>
              <a:ext cx="176600" cy="470500"/>
            </a:xfrm>
            <a:custGeom>
              <a:avLst/>
              <a:gdLst/>
              <a:ahLst/>
              <a:cxnLst/>
              <a:rect l="l" t="t" r="r" b="b"/>
              <a:pathLst>
                <a:path w="7064" h="18820" extrusionOk="0">
                  <a:moveTo>
                    <a:pt x="1508" y="0"/>
                  </a:moveTo>
                  <a:cubicBezTo>
                    <a:pt x="1499" y="0"/>
                    <a:pt x="1468" y="84"/>
                    <a:pt x="1468" y="106"/>
                  </a:cubicBezTo>
                  <a:cubicBezTo>
                    <a:pt x="1101" y="1274"/>
                    <a:pt x="835" y="2475"/>
                    <a:pt x="534" y="3642"/>
                  </a:cubicBezTo>
                  <a:cubicBezTo>
                    <a:pt x="268" y="4610"/>
                    <a:pt x="34" y="5577"/>
                    <a:pt x="34" y="6578"/>
                  </a:cubicBezTo>
                  <a:cubicBezTo>
                    <a:pt x="1" y="7545"/>
                    <a:pt x="268" y="8379"/>
                    <a:pt x="835" y="9146"/>
                  </a:cubicBezTo>
                  <a:cubicBezTo>
                    <a:pt x="1468" y="9947"/>
                    <a:pt x="1735" y="10781"/>
                    <a:pt x="1769" y="11748"/>
                  </a:cubicBezTo>
                  <a:cubicBezTo>
                    <a:pt x="1702" y="11615"/>
                    <a:pt x="1702" y="11448"/>
                    <a:pt x="1702" y="11281"/>
                  </a:cubicBezTo>
                  <a:cubicBezTo>
                    <a:pt x="1702" y="11281"/>
                    <a:pt x="1669" y="11315"/>
                    <a:pt x="1669" y="11348"/>
                  </a:cubicBezTo>
                  <a:cubicBezTo>
                    <a:pt x="1468" y="13082"/>
                    <a:pt x="2969" y="14083"/>
                    <a:pt x="4104" y="15117"/>
                  </a:cubicBezTo>
                  <a:cubicBezTo>
                    <a:pt x="4671" y="15651"/>
                    <a:pt x="5171" y="16218"/>
                    <a:pt x="5671" y="16818"/>
                  </a:cubicBezTo>
                  <a:cubicBezTo>
                    <a:pt x="6169" y="17448"/>
                    <a:pt x="6567" y="18144"/>
                    <a:pt x="7030" y="18807"/>
                  </a:cubicBezTo>
                  <a:lnTo>
                    <a:pt x="7030" y="18807"/>
                  </a:lnTo>
                  <a:cubicBezTo>
                    <a:pt x="7035" y="18786"/>
                    <a:pt x="7063" y="18744"/>
                    <a:pt x="7039" y="18720"/>
                  </a:cubicBezTo>
                  <a:cubicBezTo>
                    <a:pt x="6539" y="17285"/>
                    <a:pt x="5571" y="15985"/>
                    <a:pt x="4604" y="14784"/>
                  </a:cubicBezTo>
                  <a:cubicBezTo>
                    <a:pt x="4137" y="14183"/>
                    <a:pt x="3570" y="13716"/>
                    <a:pt x="2969" y="13216"/>
                  </a:cubicBezTo>
                  <a:cubicBezTo>
                    <a:pt x="2569" y="12882"/>
                    <a:pt x="2102" y="12482"/>
                    <a:pt x="1835" y="11982"/>
                  </a:cubicBezTo>
                  <a:cubicBezTo>
                    <a:pt x="1869" y="11948"/>
                    <a:pt x="1869" y="11948"/>
                    <a:pt x="1869" y="11915"/>
                  </a:cubicBezTo>
                  <a:cubicBezTo>
                    <a:pt x="1935" y="10881"/>
                    <a:pt x="2169" y="9747"/>
                    <a:pt x="1602" y="8813"/>
                  </a:cubicBezTo>
                  <a:cubicBezTo>
                    <a:pt x="1335" y="8412"/>
                    <a:pt x="968" y="8079"/>
                    <a:pt x="735" y="7645"/>
                  </a:cubicBezTo>
                  <a:cubicBezTo>
                    <a:pt x="534" y="7245"/>
                    <a:pt x="401" y="6811"/>
                    <a:pt x="334" y="6344"/>
                  </a:cubicBezTo>
                  <a:cubicBezTo>
                    <a:pt x="234" y="5310"/>
                    <a:pt x="501" y="4310"/>
                    <a:pt x="735" y="3309"/>
                  </a:cubicBezTo>
                  <a:cubicBezTo>
                    <a:pt x="1001" y="2208"/>
                    <a:pt x="1302" y="1141"/>
                    <a:pt x="1502" y="73"/>
                  </a:cubicBezTo>
                  <a:cubicBezTo>
                    <a:pt x="1513" y="19"/>
                    <a:pt x="1513" y="0"/>
                    <a:pt x="1508" y="0"/>
                  </a:cubicBezTo>
                  <a:close/>
                  <a:moveTo>
                    <a:pt x="7030" y="18807"/>
                  </a:moveTo>
                  <a:cubicBezTo>
                    <a:pt x="7028" y="18815"/>
                    <a:pt x="7030" y="18820"/>
                    <a:pt x="7039" y="18820"/>
                  </a:cubicBezTo>
                  <a:cubicBezTo>
                    <a:pt x="7036" y="18816"/>
                    <a:pt x="7033" y="18811"/>
                    <a:pt x="7030" y="188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0"/>
            <p:cNvSpPr/>
            <p:nvPr/>
          </p:nvSpPr>
          <p:spPr>
            <a:xfrm>
              <a:off x="8321575" y="4600950"/>
              <a:ext cx="180150" cy="266900"/>
            </a:xfrm>
            <a:custGeom>
              <a:avLst/>
              <a:gdLst/>
              <a:ahLst/>
              <a:cxnLst/>
              <a:rect l="l" t="t" r="r" b="b"/>
              <a:pathLst>
                <a:path w="7206" h="10676" extrusionOk="0">
                  <a:moveTo>
                    <a:pt x="7139" y="1"/>
                  </a:moveTo>
                  <a:cubicBezTo>
                    <a:pt x="7139" y="34"/>
                    <a:pt x="6939" y="401"/>
                    <a:pt x="6939" y="534"/>
                  </a:cubicBezTo>
                  <a:cubicBezTo>
                    <a:pt x="6839" y="1935"/>
                    <a:pt x="6805" y="3303"/>
                    <a:pt x="6572" y="4704"/>
                  </a:cubicBezTo>
                  <a:cubicBezTo>
                    <a:pt x="6472" y="5405"/>
                    <a:pt x="6305" y="6105"/>
                    <a:pt x="6105" y="6806"/>
                  </a:cubicBezTo>
                  <a:cubicBezTo>
                    <a:pt x="5938" y="7439"/>
                    <a:pt x="5738" y="8040"/>
                    <a:pt x="5271" y="8507"/>
                  </a:cubicBezTo>
                  <a:cubicBezTo>
                    <a:pt x="3870" y="9975"/>
                    <a:pt x="1435" y="8907"/>
                    <a:pt x="67" y="10442"/>
                  </a:cubicBezTo>
                  <a:cubicBezTo>
                    <a:pt x="34" y="10475"/>
                    <a:pt x="0" y="10675"/>
                    <a:pt x="0" y="10675"/>
                  </a:cubicBezTo>
                  <a:cubicBezTo>
                    <a:pt x="934" y="10008"/>
                    <a:pt x="2169" y="10241"/>
                    <a:pt x="3236" y="10141"/>
                  </a:cubicBezTo>
                  <a:cubicBezTo>
                    <a:pt x="4437" y="10008"/>
                    <a:pt x="5237" y="9441"/>
                    <a:pt x="5738" y="8340"/>
                  </a:cubicBezTo>
                  <a:cubicBezTo>
                    <a:pt x="6272" y="7106"/>
                    <a:pt x="6538" y="5705"/>
                    <a:pt x="6772" y="4404"/>
                  </a:cubicBezTo>
                  <a:cubicBezTo>
                    <a:pt x="6905" y="3670"/>
                    <a:pt x="7005" y="2936"/>
                    <a:pt x="7072" y="2169"/>
                  </a:cubicBezTo>
                  <a:cubicBezTo>
                    <a:pt x="7139" y="1468"/>
                    <a:pt x="7206" y="701"/>
                    <a:pt x="7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0"/>
            <p:cNvSpPr/>
            <p:nvPr/>
          </p:nvSpPr>
          <p:spPr>
            <a:xfrm>
              <a:off x="8352425" y="4854475"/>
              <a:ext cx="58400" cy="22900"/>
            </a:xfrm>
            <a:custGeom>
              <a:avLst/>
              <a:gdLst/>
              <a:ahLst/>
              <a:cxnLst/>
              <a:rect l="l" t="t" r="r" b="b"/>
              <a:pathLst>
                <a:path w="2336" h="916" extrusionOk="0">
                  <a:moveTo>
                    <a:pt x="2302" y="0"/>
                  </a:moveTo>
                  <a:lnTo>
                    <a:pt x="2302" y="0"/>
                  </a:lnTo>
                  <a:cubicBezTo>
                    <a:pt x="1968" y="92"/>
                    <a:pt x="1689" y="238"/>
                    <a:pt x="1339" y="238"/>
                  </a:cubicBezTo>
                  <a:cubicBezTo>
                    <a:pt x="1305" y="238"/>
                    <a:pt x="1270" y="237"/>
                    <a:pt x="1235" y="234"/>
                  </a:cubicBezTo>
                  <a:cubicBezTo>
                    <a:pt x="946" y="234"/>
                    <a:pt x="701" y="86"/>
                    <a:pt x="461" y="86"/>
                  </a:cubicBezTo>
                  <a:cubicBezTo>
                    <a:pt x="342" y="86"/>
                    <a:pt x="223" y="123"/>
                    <a:pt x="101" y="234"/>
                  </a:cubicBezTo>
                  <a:cubicBezTo>
                    <a:pt x="67" y="267"/>
                    <a:pt x="1" y="434"/>
                    <a:pt x="34" y="467"/>
                  </a:cubicBezTo>
                  <a:cubicBezTo>
                    <a:pt x="408" y="734"/>
                    <a:pt x="828" y="916"/>
                    <a:pt x="1231" y="916"/>
                  </a:cubicBezTo>
                  <a:cubicBezTo>
                    <a:pt x="1584" y="916"/>
                    <a:pt x="1922" y="777"/>
                    <a:pt x="2202" y="434"/>
                  </a:cubicBezTo>
                  <a:cubicBezTo>
                    <a:pt x="2236" y="401"/>
                    <a:pt x="2336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0"/>
            <p:cNvSpPr/>
            <p:nvPr/>
          </p:nvSpPr>
          <p:spPr>
            <a:xfrm>
              <a:off x="8329950" y="4833625"/>
              <a:ext cx="122575" cy="84500"/>
            </a:xfrm>
            <a:custGeom>
              <a:avLst/>
              <a:gdLst/>
              <a:ahLst/>
              <a:cxnLst/>
              <a:rect l="l" t="t" r="r" b="b"/>
              <a:pathLst>
                <a:path w="4903" h="3380" extrusionOk="0">
                  <a:moveTo>
                    <a:pt x="4902" y="0"/>
                  </a:moveTo>
                  <a:cubicBezTo>
                    <a:pt x="4895" y="0"/>
                    <a:pt x="4889" y="9"/>
                    <a:pt x="4884" y="22"/>
                  </a:cubicBezTo>
                  <a:lnTo>
                    <a:pt x="4884" y="22"/>
                  </a:lnTo>
                  <a:cubicBezTo>
                    <a:pt x="4890" y="15"/>
                    <a:pt x="4896" y="8"/>
                    <a:pt x="4902" y="0"/>
                  </a:cubicBezTo>
                  <a:close/>
                  <a:moveTo>
                    <a:pt x="4884" y="22"/>
                  </a:moveTo>
                  <a:lnTo>
                    <a:pt x="4884" y="22"/>
                  </a:lnTo>
                  <a:cubicBezTo>
                    <a:pt x="4698" y="250"/>
                    <a:pt x="4634" y="509"/>
                    <a:pt x="4569" y="768"/>
                  </a:cubicBezTo>
                  <a:cubicBezTo>
                    <a:pt x="4469" y="1101"/>
                    <a:pt x="4402" y="1401"/>
                    <a:pt x="4202" y="1702"/>
                  </a:cubicBezTo>
                  <a:cubicBezTo>
                    <a:pt x="4035" y="1935"/>
                    <a:pt x="3802" y="2169"/>
                    <a:pt x="3602" y="2369"/>
                  </a:cubicBezTo>
                  <a:cubicBezTo>
                    <a:pt x="3290" y="2636"/>
                    <a:pt x="2934" y="2739"/>
                    <a:pt x="2564" y="2739"/>
                  </a:cubicBezTo>
                  <a:cubicBezTo>
                    <a:pt x="2378" y="2739"/>
                    <a:pt x="2189" y="2713"/>
                    <a:pt x="2000" y="2669"/>
                  </a:cubicBezTo>
                  <a:cubicBezTo>
                    <a:pt x="1367" y="2536"/>
                    <a:pt x="766" y="2402"/>
                    <a:pt x="132" y="2235"/>
                  </a:cubicBezTo>
                  <a:cubicBezTo>
                    <a:pt x="131" y="2234"/>
                    <a:pt x="129" y="2233"/>
                    <a:pt x="127" y="2233"/>
                  </a:cubicBezTo>
                  <a:cubicBezTo>
                    <a:pt x="89" y="2233"/>
                    <a:pt x="1" y="2504"/>
                    <a:pt x="32" y="2536"/>
                  </a:cubicBezTo>
                  <a:cubicBezTo>
                    <a:pt x="719" y="2879"/>
                    <a:pt x="1594" y="3379"/>
                    <a:pt x="2399" y="3379"/>
                  </a:cubicBezTo>
                  <a:cubicBezTo>
                    <a:pt x="2767" y="3379"/>
                    <a:pt x="3121" y="3275"/>
                    <a:pt x="3435" y="3003"/>
                  </a:cubicBezTo>
                  <a:cubicBezTo>
                    <a:pt x="3802" y="2669"/>
                    <a:pt x="4169" y="2269"/>
                    <a:pt x="4335" y="1835"/>
                  </a:cubicBezTo>
                  <a:cubicBezTo>
                    <a:pt x="4569" y="1301"/>
                    <a:pt x="4602" y="701"/>
                    <a:pt x="4836" y="201"/>
                  </a:cubicBezTo>
                  <a:cubicBezTo>
                    <a:pt x="4862" y="175"/>
                    <a:pt x="4867" y="68"/>
                    <a:pt x="4884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0"/>
            <p:cNvSpPr/>
            <p:nvPr/>
          </p:nvSpPr>
          <p:spPr>
            <a:xfrm>
              <a:off x="8194825" y="4832125"/>
              <a:ext cx="135950" cy="63225"/>
            </a:xfrm>
            <a:custGeom>
              <a:avLst/>
              <a:gdLst/>
              <a:ahLst/>
              <a:cxnLst/>
              <a:rect l="l" t="t" r="r" b="b"/>
              <a:pathLst>
                <a:path w="5438" h="2529" extrusionOk="0">
                  <a:moveTo>
                    <a:pt x="450" y="0"/>
                  </a:moveTo>
                  <a:cubicBezTo>
                    <a:pt x="372" y="0"/>
                    <a:pt x="297" y="36"/>
                    <a:pt x="200" y="94"/>
                  </a:cubicBezTo>
                  <a:cubicBezTo>
                    <a:pt x="167" y="94"/>
                    <a:pt x="0" y="561"/>
                    <a:pt x="67" y="594"/>
                  </a:cubicBezTo>
                  <a:cubicBezTo>
                    <a:pt x="400" y="694"/>
                    <a:pt x="534" y="928"/>
                    <a:pt x="667" y="1261"/>
                  </a:cubicBezTo>
                  <a:cubicBezTo>
                    <a:pt x="767" y="1128"/>
                    <a:pt x="867" y="994"/>
                    <a:pt x="934" y="861"/>
                  </a:cubicBezTo>
                  <a:cubicBezTo>
                    <a:pt x="1001" y="1061"/>
                    <a:pt x="1068" y="1228"/>
                    <a:pt x="1168" y="1428"/>
                  </a:cubicBezTo>
                  <a:cubicBezTo>
                    <a:pt x="1270" y="1300"/>
                    <a:pt x="1411" y="1095"/>
                    <a:pt x="1546" y="1095"/>
                  </a:cubicBezTo>
                  <a:cubicBezTo>
                    <a:pt x="1588" y="1095"/>
                    <a:pt x="1629" y="1114"/>
                    <a:pt x="1668" y="1161"/>
                  </a:cubicBezTo>
                  <a:cubicBezTo>
                    <a:pt x="1801" y="1295"/>
                    <a:pt x="1835" y="1628"/>
                    <a:pt x="1935" y="1795"/>
                  </a:cubicBezTo>
                  <a:cubicBezTo>
                    <a:pt x="1939" y="1799"/>
                    <a:pt x="1942" y="1800"/>
                    <a:pt x="1946" y="1800"/>
                  </a:cubicBezTo>
                  <a:cubicBezTo>
                    <a:pt x="1976" y="1800"/>
                    <a:pt x="2005" y="1691"/>
                    <a:pt x="2035" y="1662"/>
                  </a:cubicBezTo>
                  <a:cubicBezTo>
                    <a:pt x="2068" y="1528"/>
                    <a:pt x="2168" y="1361"/>
                    <a:pt x="2235" y="1228"/>
                  </a:cubicBezTo>
                  <a:cubicBezTo>
                    <a:pt x="2268" y="1261"/>
                    <a:pt x="2302" y="1328"/>
                    <a:pt x="2268" y="1428"/>
                  </a:cubicBezTo>
                  <a:cubicBezTo>
                    <a:pt x="2268" y="1595"/>
                    <a:pt x="2302" y="1762"/>
                    <a:pt x="2335" y="1962"/>
                  </a:cubicBezTo>
                  <a:lnTo>
                    <a:pt x="2368" y="1962"/>
                  </a:lnTo>
                  <a:cubicBezTo>
                    <a:pt x="2368" y="1928"/>
                    <a:pt x="2569" y="1628"/>
                    <a:pt x="2602" y="1628"/>
                  </a:cubicBezTo>
                  <a:cubicBezTo>
                    <a:pt x="2735" y="1628"/>
                    <a:pt x="2769" y="1862"/>
                    <a:pt x="2802" y="1962"/>
                  </a:cubicBezTo>
                  <a:cubicBezTo>
                    <a:pt x="2802" y="2062"/>
                    <a:pt x="2769" y="2162"/>
                    <a:pt x="2802" y="2162"/>
                  </a:cubicBezTo>
                  <a:cubicBezTo>
                    <a:pt x="2902" y="2229"/>
                    <a:pt x="3002" y="2262"/>
                    <a:pt x="3069" y="2329"/>
                  </a:cubicBezTo>
                  <a:cubicBezTo>
                    <a:pt x="3169" y="2395"/>
                    <a:pt x="3236" y="2462"/>
                    <a:pt x="3336" y="2529"/>
                  </a:cubicBezTo>
                  <a:cubicBezTo>
                    <a:pt x="3336" y="2529"/>
                    <a:pt x="3403" y="2429"/>
                    <a:pt x="3436" y="2329"/>
                  </a:cubicBezTo>
                  <a:cubicBezTo>
                    <a:pt x="3703" y="2362"/>
                    <a:pt x="3970" y="2395"/>
                    <a:pt x="4236" y="2395"/>
                  </a:cubicBezTo>
                  <a:cubicBezTo>
                    <a:pt x="4236" y="2395"/>
                    <a:pt x="4270" y="2395"/>
                    <a:pt x="4270" y="2362"/>
                  </a:cubicBezTo>
                  <a:cubicBezTo>
                    <a:pt x="4570" y="2429"/>
                    <a:pt x="4870" y="2462"/>
                    <a:pt x="5204" y="2462"/>
                  </a:cubicBezTo>
                  <a:cubicBezTo>
                    <a:pt x="5337" y="2462"/>
                    <a:pt x="5437" y="1728"/>
                    <a:pt x="5404" y="1728"/>
                  </a:cubicBezTo>
                  <a:cubicBezTo>
                    <a:pt x="5104" y="1728"/>
                    <a:pt x="4770" y="1695"/>
                    <a:pt x="4470" y="1628"/>
                  </a:cubicBezTo>
                  <a:lnTo>
                    <a:pt x="4270" y="1595"/>
                  </a:lnTo>
                  <a:cubicBezTo>
                    <a:pt x="4103" y="1562"/>
                    <a:pt x="3903" y="1528"/>
                    <a:pt x="3736" y="1461"/>
                  </a:cubicBezTo>
                  <a:cubicBezTo>
                    <a:pt x="3703" y="1461"/>
                    <a:pt x="3703" y="1495"/>
                    <a:pt x="3669" y="1528"/>
                  </a:cubicBezTo>
                  <a:cubicBezTo>
                    <a:pt x="3503" y="1528"/>
                    <a:pt x="3369" y="1495"/>
                    <a:pt x="3202" y="1461"/>
                  </a:cubicBezTo>
                  <a:cubicBezTo>
                    <a:pt x="3069" y="1328"/>
                    <a:pt x="2936" y="1128"/>
                    <a:pt x="2869" y="928"/>
                  </a:cubicBezTo>
                  <a:cubicBezTo>
                    <a:pt x="2869" y="905"/>
                    <a:pt x="2865" y="898"/>
                    <a:pt x="2860" y="898"/>
                  </a:cubicBezTo>
                  <a:cubicBezTo>
                    <a:pt x="2850" y="898"/>
                    <a:pt x="2835" y="928"/>
                    <a:pt x="2835" y="928"/>
                  </a:cubicBezTo>
                  <a:cubicBezTo>
                    <a:pt x="2769" y="1028"/>
                    <a:pt x="2635" y="1295"/>
                    <a:pt x="2535" y="1295"/>
                  </a:cubicBezTo>
                  <a:cubicBezTo>
                    <a:pt x="2402" y="1295"/>
                    <a:pt x="2402" y="828"/>
                    <a:pt x="2402" y="761"/>
                  </a:cubicBezTo>
                  <a:cubicBezTo>
                    <a:pt x="2402" y="740"/>
                    <a:pt x="2399" y="732"/>
                    <a:pt x="2393" y="732"/>
                  </a:cubicBezTo>
                  <a:cubicBezTo>
                    <a:pt x="2381" y="732"/>
                    <a:pt x="2358" y="771"/>
                    <a:pt x="2335" y="794"/>
                  </a:cubicBezTo>
                  <a:cubicBezTo>
                    <a:pt x="2268" y="928"/>
                    <a:pt x="2202" y="1061"/>
                    <a:pt x="2135" y="1195"/>
                  </a:cubicBezTo>
                  <a:cubicBezTo>
                    <a:pt x="2068" y="1095"/>
                    <a:pt x="2035" y="1028"/>
                    <a:pt x="2035" y="928"/>
                  </a:cubicBezTo>
                  <a:cubicBezTo>
                    <a:pt x="1935" y="728"/>
                    <a:pt x="1868" y="527"/>
                    <a:pt x="1801" y="327"/>
                  </a:cubicBezTo>
                  <a:cubicBezTo>
                    <a:pt x="1801" y="311"/>
                    <a:pt x="1793" y="302"/>
                    <a:pt x="1785" y="302"/>
                  </a:cubicBezTo>
                  <a:cubicBezTo>
                    <a:pt x="1776" y="302"/>
                    <a:pt x="1768" y="311"/>
                    <a:pt x="1768" y="327"/>
                  </a:cubicBezTo>
                  <a:cubicBezTo>
                    <a:pt x="1676" y="420"/>
                    <a:pt x="1555" y="598"/>
                    <a:pt x="1431" y="598"/>
                  </a:cubicBezTo>
                  <a:cubicBezTo>
                    <a:pt x="1421" y="598"/>
                    <a:pt x="1411" y="597"/>
                    <a:pt x="1401" y="594"/>
                  </a:cubicBezTo>
                  <a:cubicBezTo>
                    <a:pt x="1268" y="561"/>
                    <a:pt x="1201" y="194"/>
                    <a:pt x="1134" y="60"/>
                  </a:cubicBezTo>
                  <a:cubicBezTo>
                    <a:pt x="1131" y="54"/>
                    <a:pt x="1128" y="52"/>
                    <a:pt x="1124" y="52"/>
                  </a:cubicBezTo>
                  <a:cubicBezTo>
                    <a:pt x="1084" y="52"/>
                    <a:pt x="1001" y="327"/>
                    <a:pt x="1001" y="327"/>
                  </a:cubicBezTo>
                  <a:cubicBezTo>
                    <a:pt x="989" y="356"/>
                    <a:pt x="972" y="368"/>
                    <a:pt x="951" y="368"/>
                  </a:cubicBezTo>
                  <a:cubicBezTo>
                    <a:pt x="850" y="368"/>
                    <a:pt x="662" y="88"/>
                    <a:pt x="634" y="60"/>
                  </a:cubicBezTo>
                  <a:cubicBezTo>
                    <a:pt x="564" y="19"/>
                    <a:pt x="506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0"/>
            <p:cNvSpPr/>
            <p:nvPr/>
          </p:nvSpPr>
          <p:spPr>
            <a:xfrm>
              <a:off x="8672650" y="4866150"/>
              <a:ext cx="139300" cy="54025"/>
            </a:xfrm>
            <a:custGeom>
              <a:avLst/>
              <a:gdLst/>
              <a:ahLst/>
              <a:cxnLst/>
              <a:rect l="l" t="t" r="r" b="b"/>
              <a:pathLst>
                <a:path w="5572" h="2161" extrusionOk="0">
                  <a:moveTo>
                    <a:pt x="5538" y="0"/>
                  </a:moveTo>
                  <a:lnTo>
                    <a:pt x="5538" y="0"/>
                  </a:lnTo>
                  <a:cubicBezTo>
                    <a:pt x="5191" y="95"/>
                    <a:pt x="4784" y="876"/>
                    <a:pt x="4375" y="876"/>
                  </a:cubicBezTo>
                  <a:cubicBezTo>
                    <a:pt x="4351" y="876"/>
                    <a:pt x="4327" y="873"/>
                    <a:pt x="4304" y="868"/>
                  </a:cubicBezTo>
                  <a:cubicBezTo>
                    <a:pt x="4136" y="820"/>
                    <a:pt x="4072" y="703"/>
                    <a:pt x="3950" y="703"/>
                  </a:cubicBezTo>
                  <a:cubicBezTo>
                    <a:pt x="3902" y="703"/>
                    <a:pt x="3845" y="721"/>
                    <a:pt x="3770" y="768"/>
                  </a:cubicBezTo>
                  <a:cubicBezTo>
                    <a:pt x="3570" y="868"/>
                    <a:pt x="3537" y="1135"/>
                    <a:pt x="3370" y="1235"/>
                  </a:cubicBezTo>
                  <a:cubicBezTo>
                    <a:pt x="3323" y="1266"/>
                    <a:pt x="3284" y="1279"/>
                    <a:pt x="3249" y="1279"/>
                  </a:cubicBezTo>
                  <a:cubicBezTo>
                    <a:pt x="3133" y="1279"/>
                    <a:pt x="3064" y="1137"/>
                    <a:pt x="2936" y="1034"/>
                  </a:cubicBezTo>
                  <a:cubicBezTo>
                    <a:pt x="2792" y="948"/>
                    <a:pt x="2597" y="861"/>
                    <a:pt x="2418" y="861"/>
                  </a:cubicBezTo>
                  <a:cubicBezTo>
                    <a:pt x="2390" y="861"/>
                    <a:pt x="2363" y="863"/>
                    <a:pt x="2336" y="868"/>
                  </a:cubicBezTo>
                  <a:cubicBezTo>
                    <a:pt x="2269" y="901"/>
                    <a:pt x="2236" y="934"/>
                    <a:pt x="2169" y="968"/>
                  </a:cubicBezTo>
                  <a:cubicBezTo>
                    <a:pt x="1936" y="901"/>
                    <a:pt x="1669" y="801"/>
                    <a:pt x="1402" y="701"/>
                  </a:cubicBezTo>
                  <a:cubicBezTo>
                    <a:pt x="1368" y="701"/>
                    <a:pt x="1335" y="801"/>
                    <a:pt x="1335" y="801"/>
                  </a:cubicBezTo>
                  <a:cubicBezTo>
                    <a:pt x="1302" y="834"/>
                    <a:pt x="1302" y="868"/>
                    <a:pt x="1302" y="901"/>
                  </a:cubicBezTo>
                  <a:cubicBezTo>
                    <a:pt x="1250" y="746"/>
                    <a:pt x="1178" y="591"/>
                    <a:pt x="1040" y="591"/>
                  </a:cubicBezTo>
                  <a:cubicBezTo>
                    <a:pt x="1000" y="591"/>
                    <a:pt x="954" y="604"/>
                    <a:pt x="901" y="634"/>
                  </a:cubicBezTo>
                  <a:cubicBezTo>
                    <a:pt x="835" y="668"/>
                    <a:pt x="835" y="768"/>
                    <a:pt x="735" y="801"/>
                  </a:cubicBezTo>
                  <a:cubicBezTo>
                    <a:pt x="712" y="890"/>
                    <a:pt x="675" y="934"/>
                    <a:pt x="623" y="934"/>
                  </a:cubicBezTo>
                  <a:cubicBezTo>
                    <a:pt x="598" y="934"/>
                    <a:pt x="568" y="923"/>
                    <a:pt x="534" y="901"/>
                  </a:cubicBezTo>
                  <a:cubicBezTo>
                    <a:pt x="534" y="801"/>
                    <a:pt x="534" y="701"/>
                    <a:pt x="534" y="634"/>
                  </a:cubicBezTo>
                  <a:cubicBezTo>
                    <a:pt x="534" y="607"/>
                    <a:pt x="534" y="558"/>
                    <a:pt x="517" y="558"/>
                  </a:cubicBezTo>
                  <a:cubicBezTo>
                    <a:pt x="513" y="558"/>
                    <a:pt x="508" y="561"/>
                    <a:pt x="501" y="567"/>
                  </a:cubicBezTo>
                  <a:cubicBezTo>
                    <a:pt x="501" y="567"/>
                    <a:pt x="468" y="601"/>
                    <a:pt x="468" y="601"/>
                  </a:cubicBezTo>
                  <a:cubicBezTo>
                    <a:pt x="468" y="567"/>
                    <a:pt x="468" y="534"/>
                    <a:pt x="468" y="501"/>
                  </a:cubicBezTo>
                  <a:cubicBezTo>
                    <a:pt x="368" y="601"/>
                    <a:pt x="268" y="701"/>
                    <a:pt x="168" y="801"/>
                  </a:cubicBezTo>
                  <a:cubicBezTo>
                    <a:pt x="67" y="901"/>
                    <a:pt x="1" y="1501"/>
                    <a:pt x="1" y="1501"/>
                  </a:cubicBezTo>
                  <a:cubicBezTo>
                    <a:pt x="115" y="1438"/>
                    <a:pt x="186" y="1404"/>
                    <a:pt x="230" y="1404"/>
                  </a:cubicBezTo>
                  <a:cubicBezTo>
                    <a:pt x="301" y="1404"/>
                    <a:pt x="301" y="1495"/>
                    <a:pt x="301" y="1702"/>
                  </a:cubicBezTo>
                  <a:cubicBezTo>
                    <a:pt x="301" y="1702"/>
                    <a:pt x="301" y="1735"/>
                    <a:pt x="301" y="1735"/>
                  </a:cubicBezTo>
                  <a:cubicBezTo>
                    <a:pt x="468" y="1735"/>
                    <a:pt x="501" y="1635"/>
                    <a:pt x="601" y="1535"/>
                  </a:cubicBezTo>
                  <a:cubicBezTo>
                    <a:pt x="683" y="1441"/>
                    <a:pt x="757" y="1401"/>
                    <a:pt x="821" y="1401"/>
                  </a:cubicBezTo>
                  <a:cubicBezTo>
                    <a:pt x="939" y="1401"/>
                    <a:pt x="1025" y="1540"/>
                    <a:pt x="1068" y="1735"/>
                  </a:cubicBezTo>
                  <a:cubicBezTo>
                    <a:pt x="1068" y="1758"/>
                    <a:pt x="1072" y="1767"/>
                    <a:pt x="1077" y="1767"/>
                  </a:cubicBezTo>
                  <a:cubicBezTo>
                    <a:pt x="1095" y="1767"/>
                    <a:pt x="1135" y="1668"/>
                    <a:pt x="1135" y="1668"/>
                  </a:cubicBezTo>
                  <a:cubicBezTo>
                    <a:pt x="1168" y="1602"/>
                    <a:pt x="1202" y="1568"/>
                    <a:pt x="1202" y="1535"/>
                  </a:cubicBezTo>
                  <a:cubicBezTo>
                    <a:pt x="1468" y="1635"/>
                    <a:pt x="1735" y="1735"/>
                    <a:pt x="1969" y="1868"/>
                  </a:cubicBezTo>
                  <a:cubicBezTo>
                    <a:pt x="2002" y="1868"/>
                    <a:pt x="2036" y="1802"/>
                    <a:pt x="2069" y="1735"/>
                  </a:cubicBezTo>
                  <a:cubicBezTo>
                    <a:pt x="2129" y="1702"/>
                    <a:pt x="2198" y="1687"/>
                    <a:pt x="2271" y="1687"/>
                  </a:cubicBezTo>
                  <a:cubicBezTo>
                    <a:pt x="2564" y="1687"/>
                    <a:pt x="2916" y="1922"/>
                    <a:pt x="2970" y="2135"/>
                  </a:cubicBezTo>
                  <a:cubicBezTo>
                    <a:pt x="2970" y="2152"/>
                    <a:pt x="2978" y="2160"/>
                    <a:pt x="2986" y="2160"/>
                  </a:cubicBezTo>
                  <a:cubicBezTo>
                    <a:pt x="2995" y="2160"/>
                    <a:pt x="3003" y="2152"/>
                    <a:pt x="3003" y="2135"/>
                  </a:cubicBezTo>
                  <a:cubicBezTo>
                    <a:pt x="3236" y="2002"/>
                    <a:pt x="3303" y="1768"/>
                    <a:pt x="3503" y="1602"/>
                  </a:cubicBezTo>
                  <a:cubicBezTo>
                    <a:pt x="3596" y="1509"/>
                    <a:pt x="3665" y="1475"/>
                    <a:pt x="3724" y="1475"/>
                  </a:cubicBezTo>
                  <a:cubicBezTo>
                    <a:pt x="3876" y="1475"/>
                    <a:pt x="3954" y="1702"/>
                    <a:pt x="4170" y="1702"/>
                  </a:cubicBezTo>
                  <a:cubicBezTo>
                    <a:pt x="4371" y="1702"/>
                    <a:pt x="4637" y="1401"/>
                    <a:pt x="4771" y="1301"/>
                  </a:cubicBezTo>
                  <a:cubicBezTo>
                    <a:pt x="5038" y="1101"/>
                    <a:pt x="5238" y="901"/>
                    <a:pt x="5405" y="601"/>
                  </a:cubicBezTo>
                  <a:cubicBezTo>
                    <a:pt x="5438" y="567"/>
                    <a:pt x="5571" y="0"/>
                    <a:pt x="5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2" name="Google Shape;3862;p20"/>
          <p:cNvSpPr txBox="1">
            <a:spLocks noGrp="1"/>
          </p:cNvSpPr>
          <p:nvPr>
            <p:ph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3" name="Google Shape;3863;p20"/>
          <p:cNvSpPr txBox="1">
            <a:spLocks noGrp="1"/>
          </p:cNvSpPr>
          <p:nvPr>
            <p:ph type="subTitle" idx="1"/>
          </p:nvPr>
        </p:nvSpPr>
        <p:spPr>
          <a:xfrm>
            <a:off x="4734538" y="1562663"/>
            <a:ext cx="15435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4" name="Google Shape;3864;p20"/>
          <p:cNvSpPr txBox="1">
            <a:spLocks noGrp="1"/>
          </p:cNvSpPr>
          <p:nvPr>
            <p:ph type="subTitle" idx="2"/>
          </p:nvPr>
        </p:nvSpPr>
        <p:spPr>
          <a:xfrm>
            <a:off x="4714325" y="1959879"/>
            <a:ext cx="1543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5" name="Google Shape;3865;p20"/>
          <p:cNvSpPr txBox="1">
            <a:spLocks noGrp="1"/>
          </p:cNvSpPr>
          <p:nvPr>
            <p:ph type="subTitle" idx="3"/>
          </p:nvPr>
        </p:nvSpPr>
        <p:spPr>
          <a:xfrm>
            <a:off x="6751481" y="1562663"/>
            <a:ext cx="1557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6" name="Google Shape;3866;p20"/>
          <p:cNvSpPr txBox="1">
            <a:spLocks noGrp="1"/>
          </p:cNvSpPr>
          <p:nvPr>
            <p:ph type="subTitle" idx="4"/>
          </p:nvPr>
        </p:nvSpPr>
        <p:spPr>
          <a:xfrm>
            <a:off x="6738019" y="1959879"/>
            <a:ext cx="1543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7" name="Google Shape;3867;p20"/>
          <p:cNvSpPr txBox="1">
            <a:spLocks noGrp="1"/>
          </p:cNvSpPr>
          <p:nvPr>
            <p:ph type="subTitle" idx="5"/>
          </p:nvPr>
        </p:nvSpPr>
        <p:spPr>
          <a:xfrm>
            <a:off x="4734538" y="3078885"/>
            <a:ext cx="15435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8" name="Google Shape;3868;p20"/>
          <p:cNvSpPr txBox="1">
            <a:spLocks noGrp="1"/>
          </p:cNvSpPr>
          <p:nvPr>
            <p:ph type="subTitle" idx="6"/>
          </p:nvPr>
        </p:nvSpPr>
        <p:spPr>
          <a:xfrm>
            <a:off x="4714325" y="3476088"/>
            <a:ext cx="1543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9" name="Google Shape;3869;p20"/>
          <p:cNvSpPr txBox="1">
            <a:spLocks noGrp="1"/>
          </p:cNvSpPr>
          <p:nvPr>
            <p:ph type="subTitle" idx="7"/>
          </p:nvPr>
        </p:nvSpPr>
        <p:spPr>
          <a:xfrm>
            <a:off x="6751481" y="3078885"/>
            <a:ext cx="1557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0" name="Google Shape;3870;p20"/>
          <p:cNvSpPr txBox="1">
            <a:spLocks noGrp="1"/>
          </p:cNvSpPr>
          <p:nvPr>
            <p:ph type="subTitle" idx="8"/>
          </p:nvPr>
        </p:nvSpPr>
        <p:spPr>
          <a:xfrm>
            <a:off x="6731269" y="3476088"/>
            <a:ext cx="15570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7"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2" name="Google Shape;3872;p21"/>
          <p:cNvGrpSpPr/>
          <p:nvPr/>
        </p:nvGrpSpPr>
        <p:grpSpPr>
          <a:xfrm rot="5400000">
            <a:off x="4017743" y="1119578"/>
            <a:ext cx="6782619" cy="3476665"/>
            <a:chOff x="2022450" y="383225"/>
            <a:chExt cx="1597000" cy="917350"/>
          </a:xfrm>
        </p:grpSpPr>
        <p:sp>
          <p:nvSpPr>
            <p:cNvPr id="3873" name="Google Shape;3873;p21"/>
            <p:cNvSpPr/>
            <p:nvPr/>
          </p:nvSpPr>
          <p:spPr>
            <a:xfrm>
              <a:off x="2567000" y="830200"/>
              <a:ext cx="236025" cy="40900"/>
            </a:xfrm>
            <a:custGeom>
              <a:avLst/>
              <a:gdLst/>
              <a:ahLst/>
              <a:cxnLst/>
              <a:rect l="l" t="t" r="r" b="b"/>
              <a:pathLst>
                <a:path w="9441" h="1636" extrusionOk="0">
                  <a:moveTo>
                    <a:pt x="3870" y="468"/>
                  </a:moveTo>
                  <a:cubicBezTo>
                    <a:pt x="4571" y="568"/>
                    <a:pt x="5304" y="634"/>
                    <a:pt x="6038" y="668"/>
                  </a:cubicBezTo>
                  <a:cubicBezTo>
                    <a:pt x="5304" y="634"/>
                    <a:pt x="4537" y="634"/>
                    <a:pt x="3803" y="601"/>
                  </a:cubicBezTo>
                  <a:cubicBezTo>
                    <a:pt x="3803" y="568"/>
                    <a:pt x="3837" y="501"/>
                    <a:pt x="3870" y="468"/>
                  </a:cubicBezTo>
                  <a:close/>
                  <a:moveTo>
                    <a:pt x="3903" y="1"/>
                  </a:moveTo>
                  <a:cubicBezTo>
                    <a:pt x="3870" y="167"/>
                    <a:pt x="3803" y="301"/>
                    <a:pt x="3737" y="434"/>
                  </a:cubicBezTo>
                  <a:lnTo>
                    <a:pt x="3703" y="434"/>
                  </a:lnTo>
                  <a:cubicBezTo>
                    <a:pt x="3703" y="434"/>
                    <a:pt x="3703" y="434"/>
                    <a:pt x="3703" y="468"/>
                  </a:cubicBezTo>
                  <a:cubicBezTo>
                    <a:pt x="3670" y="501"/>
                    <a:pt x="3637" y="534"/>
                    <a:pt x="3570" y="601"/>
                  </a:cubicBezTo>
                  <a:lnTo>
                    <a:pt x="3537" y="601"/>
                  </a:lnTo>
                  <a:cubicBezTo>
                    <a:pt x="3236" y="868"/>
                    <a:pt x="2769" y="968"/>
                    <a:pt x="2336" y="1035"/>
                  </a:cubicBezTo>
                  <a:cubicBezTo>
                    <a:pt x="1535" y="1168"/>
                    <a:pt x="768" y="1335"/>
                    <a:pt x="1" y="1568"/>
                  </a:cubicBezTo>
                  <a:cubicBezTo>
                    <a:pt x="1" y="1568"/>
                    <a:pt x="1" y="1635"/>
                    <a:pt x="1" y="1635"/>
                  </a:cubicBezTo>
                  <a:cubicBezTo>
                    <a:pt x="835" y="1402"/>
                    <a:pt x="1635" y="1235"/>
                    <a:pt x="2469" y="1135"/>
                  </a:cubicBezTo>
                  <a:cubicBezTo>
                    <a:pt x="2903" y="1068"/>
                    <a:pt x="3470" y="968"/>
                    <a:pt x="3770" y="634"/>
                  </a:cubicBezTo>
                  <a:cubicBezTo>
                    <a:pt x="4849" y="757"/>
                    <a:pt x="5965" y="829"/>
                    <a:pt x="7073" y="829"/>
                  </a:cubicBezTo>
                  <a:cubicBezTo>
                    <a:pt x="7781" y="829"/>
                    <a:pt x="8485" y="799"/>
                    <a:pt x="9174" y="734"/>
                  </a:cubicBezTo>
                  <a:cubicBezTo>
                    <a:pt x="9341" y="734"/>
                    <a:pt x="9040" y="668"/>
                    <a:pt x="9007" y="668"/>
                  </a:cubicBezTo>
                  <a:lnTo>
                    <a:pt x="8273" y="668"/>
                  </a:lnTo>
                  <a:cubicBezTo>
                    <a:pt x="8640" y="668"/>
                    <a:pt x="8974" y="668"/>
                    <a:pt x="9341" y="634"/>
                  </a:cubicBezTo>
                  <a:cubicBezTo>
                    <a:pt x="9441" y="634"/>
                    <a:pt x="9274" y="601"/>
                    <a:pt x="9241" y="601"/>
                  </a:cubicBezTo>
                  <a:cubicBezTo>
                    <a:pt x="7439" y="601"/>
                    <a:pt x="5671" y="534"/>
                    <a:pt x="3903" y="434"/>
                  </a:cubicBezTo>
                  <a:cubicBezTo>
                    <a:pt x="3937" y="334"/>
                    <a:pt x="3970" y="201"/>
                    <a:pt x="3970" y="101"/>
                  </a:cubicBezTo>
                  <a:cubicBezTo>
                    <a:pt x="3970" y="67"/>
                    <a:pt x="3903" y="1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>
              <a:off x="2567000" y="801975"/>
              <a:ext cx="88425" cy="64350"/>
            </a:xfrm>
            <a:custGeom>
              <a:avLst/>
              <a:gdLst/>
              <a:ahLst/>
              <a:cxnLst/>
              <a:rect l="l" t="t" r="r" b="b"/>
              <a:pathLst>
                <a:path w="3537" h="2574" extrusionOk="0">
                  <a:moveTo>
                    <a:pt x="3156" y="0"/>
                  </a:moveTo>
                  <a:cubicBezTo>
                    <a:pt x="2844" y="0"/>
                    <a:pt x="2537" y="495"/>
                    <a:pt x="2369" y="663"/>
                  </a:cubicBezTo>
                  <a:cubicBezTo>
                    <a:pt x="2002" y="1030"/>
                    <a:pt x="1635" y="1330"/>
                    <a:pt x="1235" y="1630"/>
                  </a:cubicBezTo>
                  <a:cubicBezTo>
                    <a:pt x="835" y="1930"/>
                    <a:pt x="401" y="2197"/>
                    <a:pt x="1" y="2531"/>
                  </a:cubicBezTo>
                  <a:cubicBezTo>
                    <a:pt x="1" y="2531"/>
                    <a:pt x="22" y="2573"/>
                    <a:pt x="31" y="2573"/>
                  </a:cubicBezTo>
                  <a:cubicBezTo>
                    <a:pt x="33" y="2573"/>
                    <a:pt x="34" y="2571"/>
                    <a:pt x="34" y="2564"/>
                  </a:cubicBezTo>
                  <a:cubicBezTo>
                    <a:pt x="668" y="2264"/>
                    <a:pt x="1302" y="1797"/>
                    <a:pt x="1869" y="1330"/>
                  </a:cubicBezTo>
                  <a:cubicBezTo>
                    <a:pt x="2136" y="1096"/>
                    <a:pt x="2402" y="829"/>
                    <a:pt x="2669" y="563"/>
                  </a:cubicBezTo>
                  <a:cubicBezTo>
                    <a:pt x="2769" y="462"/>
                    <a:pt x="2869" y="329"/>
                    <a:pt x="2969" y="229"/>
                  </a:cubicBezTo>
                  <a:cubicBezTo>
                    <a:pt x="3034" y="181"/>
                    <a:pt x="3159" y="133"/>
                    <a:pt x="3265" y="133"/>
                  </a:cubicBezTo>
                  <a:cubicBezTo>
                    <a:pt x="3380" y="133"/>
                    <a:pt x="3471" y="189"/>
                    <a:pt x="3436" y="362"/>
                  </a:cubicBezTo>
                  <a:cubicBezTo>
                    <a:pt x="3436" y="362"/>
                    <a:pt x="3470" y="429"/>
                    <a:pt x="3470" y="429"/>
                  </a:cubicBezTo>
                  <a:cubicBezTo>
                    <a:pt x="3537" y="296"/>
                    <a:pt x="3436" y="129"/>
                    <a:pt x="3336" y="62"/>
                  </a:cubicBezTo>
                  <a:cubicBezTo>
                    <a:pt x="3277" y="19"/>
                    <a:pt x="3216" y="0"/>
                    <a:pt x="3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>
              <a:off x="2651225" y="802675"/>
              <a:ext cx="14200" cy="31725"/>
            </a:xfrm>
            <a:custGeom>
              <a:avLst/>
              <a:gdLst/>
              <a:ahLst/>
              <a:cxnLst/>
              <a:rect l="l" t="t" r="r" b="b"/>
              <a:pathLst>
                <a:path w="568" h="1269" extrusionOk="0">
                  <a:moveTo>
                    <a:pt x="201" y="1"/>
                  </a:moveTo>
                  <a:cubicBezTo>
                    <a:pt x="201" y="1"/>
                    <a:pt x="201" y="68"/>
                    <a:pt x="234" y="68"/>
                  </a:cubicBezTo>
                  <a:cubicBezTo>
                    <a:pt x="568" y="368"/>
                    <a:pt x="268" y="1002"/>
                    <a:pt x="1" y="1235"/>
                  </a:cubicBezTo>
                  <a:cubicBezTo>
                    <a:pt x="1" y="1235"/>
                    <a:pt x="34" y="1268"/>
                    <a:pt x="34" y="1268"/>
                  </a:cubicBezTo>
                  <a:cubicBezTo>
                    <a:pt x="301" y="1068"/>
                    <a:pt x="501" y="735"/>
                    <a:pt x="434" y="401"/>
                  </a:cubicBezTo>
                  <a:cubicBezTo>
                    <a:pt x="401" y="234"/>
                    <a:pt x="334" y="68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>
              <a:off x="2491125" y="876900"/>
              <a:ext cx="54225" cy="27725"/>
            </a:xfrm>
            <a:custGeom>
              <a:avLst/>
              <a:gdLst/>
              <a:ahLst/>
              <a:cxnLst/>
              <a:rect l="l" t="t" r="r" b="b"/>
              <a:pathLst>
                <a:path w="2169" h="1109" extrusionOk="0">
                  <a:moveTo>
                    <a:pt x="2135" y="1"/>
                  </a:moveTo>
                  <a:cubicBezTo>
                    <a:pt x="1968" y="434"/>
                    <a:pt x="1735" y="701"/>
                    <a:pt x="1268" y="801"/>
                  </a:cubicBezTo>
                  <a:cubicBezTo>
                    <a:pt x="1068" y="868"/>
                    <a:pt x="834" y="868"/>
                    <a:pt x="601" y="901"/>
                  </a:cubicBezTo>
                  <a:cubicBezTo>
                    <a:pt x="400" y="935"/>
                    <a:pt x="200" y="1035"/>
                    <a:pt x="0" y="1068"/>
                  </a:cubicBezTo>
                  <a:cubicBezTo>
                    <a:pt x="0" y="1068"/>
                    <a:pt x="0" y="1101"/>
                    <a:pt x="0" y="1101"/>
                  </a:cubicBezTo>
                  <a:cubicBezTo>
                    <a:pt x="28" y="1106"/>
                    <a:pt x="57" y="1108"/>
                    <a:pt x="86" y="1108"/>
                  </a:cubicBezTo>
                  <a:cubicBezTo>
                    <a:pt x="266" y="1108"/>
                    <a:pt x="466" y="1030"/>
                    <a:pt x="667" y="1001"/>
                  </a:cubicBezTo>
                  <a:cubicBezTo>
                    <a:pt x="901" y="968"/>
                    <a:pt x="1134" y="968"/>
                    <a:pt x="1401" y="935"/>
                  </a:cubicBezTo>
                  <a:cubicBezTo>
                    <a:pt x="1801" y="835"/>
                    <a:pt x="2135" y="501"/>
                    <a:pt x="2168" y="101"/>
                  </a:cubicBezTo>
                  <a:cubicBezTo>
                    <a:pt x="2168" y="67"/>
                    <a:pt x="21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>
              <a:off x="2508625" y="872075"/>
              <a:ext cx="33375" cy="18200"/>
            </a:xfrm>
            <a:custGeom>
              <a:avLst/>
              <a:gdLst/>
              <a:ahLst/>
              <a:cxnLst/>
              <a:rect l="l" t="t" r="r" b="b"/>
              <a:pathLst>
                <a:path w="1335" h="728" extrusionOk="0">
                  <a:moveTo>
                    <a:pt x="1111" y="0"/>
                  </a:moveTo>
                  <a:cubicBezTo>
                    <a:pt x="710" y="0"/>
                    <a:pt x="322" y="335"/>
                    <a:pt x="34" y="594"/>
                  </a:cubicBezTo>
                  <a:cubicBezTo>
                    <a:pt x="1" y="594"/>
                    <a:pt x="101" y="727"/>
                    <a:pt x="101" y="727"/>
                  </a:cubicBezTo>
                  <a:cubicBezTo>
                    <a:pt x="268" y="561"/>
                    <a:pt x="468" y="394"/>
                    <a:pt x="668" y="294"/>
                  </a:cubicBezTo>
                  <a:cubicBezTo>
                    <a:pt x="901" y="160"/>
                    <a:pt x="1101" y="160"/>
                    <a:pt x="1335" y="94"/>
                  </a:cubicBezTo>
                  <a:cubicBezTo>
                    <a:pt x="1335" y="94"/>
                    <a:pt x="1302" y="27"/>
                    <a:pt x="1302" y="27"/>
                  </a:cubicBezTo>
                  <a:cubicBezTo>
                    <a:pt x="1238" y="9"/>
                    <a:pt x="1175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>
              <a:off x="2541975" y="867725"/>
              <a:ext cx="30050" cy="12550"/>
            </a:xfrm>
            <a:custGeom>
              <a:avLst/>
              <a:gdLst/>
              <a:ahLst/>
              <a:cxnLst/>
              <a:rect l="l" t="t" r="r" b="b"/>
              <a:pathLst>
                <a:path w="1202" h="502" extrusionOk="0">
                  <a:moveTo>
                    <a:pt x="1168" y="1"/>
                  </a:moveTo>
                  <a:cubicBezTo>
                    <a:pt x="802" y="67"/>
                    <a:pt x="335" y="234"/>
                    <a:pt x="1" y="434"/>
                  </a:cubicBezTo>
                  <a:cubicBezTo>
                    <a:pt x="1" y="468"/>
                    <a:pt x="1" y="501"/>
                    <a:pt x="1" y="501"/>
                  </a:cubicBezTo>
                  <a:cubicBezTo>
                    <a:pt x="401" y="401"/>
                    <a:pt x="835" y="201"/>
                    <a:pt x="1202" y="34"/>
                  </a:cubicBez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>
              <a:off x="2665400" y="770150"/>
              <a:ext cx="225200" cy="66750"/>
            </a:xfrm>
            <a:custGeom>
              <a:avLst/>
              <a:gdLst/>
              <a:ahLst/>
              <a:cxnLst/>
              <a:rect l="l" t="t" r="r" b="b"/>
              <a:pathLst>
                <a:path w="9008" h="2670" extrusionOk="0">
                  <a:moveTo>
                    <a:pt x="8974" y="1"/>
                  </a:moveTo>
                  <a:cubicBezTo>
                    <a:pt x="7439" y="368"/>
                    <a:pt x="5938" y="801"/>
                    <a:pt x="4404" y="1202"/>
                  </a:cubicBezTo>
                  <a:cubicBezTo>
                    <a:pt x="3670" y="1402"/>
                    <a:pt x="2936" y="1635"/>
                    <a:pt x="2202" y="1836"/>
                  </a:cubicBezTo>
                  <a:cubicBezTo>
                    <a:pt x="1835" y="1969"/>
                    <a:pt x="1469" y="2069"/>
                    <a:pt x="1135" y="2202"/>
                  </a:cubicBezTo>
                  <a:cubicBezTo>
                    <a:pt x="768" y="2303"/>
                    <a:pt x="301" y="2403"/>
                    <a:pt x="1" y="2636"/>
                  </a:cubicBezTo>
                  <a:cubicBezTo>
                    <a:pt x="1" y="2636"/>
                    <a:pt x="34" y="2669"/>
                    <a:pt x="34" y="2669"/>
                  </a:cubicBezTo>
                  <a:cubicBezTo>
                    <a:pt x="401" y="2636"/>
                    <a:pt x="801" y="2436"/>
                    <a:pt x="1135" y="2303"/>
                  </a:cubicBezTo>
                  <a:cubicBezTo>
                    <a:pt x="1502" y="2202"/>
                    <a:pt x="1835" y="2069"/>
                    <a:pt x="2202" y="1969"/>
                  </a:cubicBezTo>
                  <a:cubicBezTo>
                    <a:pt x="2970" y="1735"/>
                    <a:pt x="3703" y="1535"/>
                    <a:pt x="4471" y="1302"/>
                  </a:cubicBezTo>
                  <a:cubicBezTo>
                    <a:pt x="5972" y="902"/>
                    <a:pt x="7506" y="501"/>
                    <a:pt x="9007" y="34"/>
                  </a:cubicBezTo>
                  <a:cubicBezTo>
                    <a:pt x="9007" y="34"/>
                    <a:pt x="8974" y="1"/>
                    <a:pt x="8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>
              <a:off x="2404400" y="870225"/>
              <a:ext cx="99250" cy="57750"/>
            </a:xfrm>
            <a:custGeom>
              <a:avLst/>
              <a:gdLst/>
              <a:ahLst/>
              <a:cxnLst/>
              <a:rect l="l" t="t" r="r" b="b"/>
              <a:pathLst>
                <a:path w="3970" h="2310" extrusionOk="0">
                  <a:moveTo>
                    <a:pt x="3469" y="1"/>
                  </a:moveTo>
                  <a:cubicBezTo>
                    <a:pt x="3469" y="1"/>
                    <a:pt x="3503" y="101"/>
                    <a:pt x="3503" y="101"/>
                  </a:cubicBezTo>
                  <a:cubicBezTo>
                    <a:pt x="3836" y="301"/>
                    <a:pt x="3869" y="668"/>
                    <a:pt x="3603" y="935"/>
                  </a:cubicBezTo>
                  <a:cubicBezTo>
                    <a:pt x="3603" y="935"/>
                    <a:pt x="3636" y="1001"/>
                    <a:pt x="3636" y="1001"/>
                  </a:cubicBezTo>
                  <a:cubicBezTo>
                    <a:pt x="3769" y="1168"/>
                    <a:pt x="3603" y="1402"/>
                    <a:pt x="3469" y="1502"/>
                  </a:cubicBezTo>
                  <a:cubicBezTo>
                    <a:pt x="3336" y="1602"/>
                    <a:pt x="3169" y="1635"/>
                    <a:pt x="3002" y="1669"/>
                  </a:cubicBezTo>
                  <a:cubicBezTo>
                    <a:pt x="2669" y="1735"/>
                    <a:pt x="2335" y="1769"/>
                    <a:pt x="2001" y="1802"/>
                  </a:cubicBezTo>
                  <a:cubicBezTo>
                    <a:pt x="1301" y="1869"/>
                    <a:pt x="600" y="1902"/>
                    <a:pt x="0" y="2236"/>
                  </a:cubicBezTo>
                  <a:cubicBezTo>
                    <a:pt x="0" y="2236"/>
                    <a:pt x="25" y="2309"/>
                    <a:pt x="32" y="2309"/>
                  </a:cubicBezTo>
                  <a:cubicBezTo>
                    <a:pt x="33" y="2309"/>
                    <a:pt x="33" y="2307"/>
                    <a:pt x="33" y="2302"/>
                  </a:cubicBezTo>
                  <a:cubicBezTo>
                    <a:pt x="834" y="1902"/>
                    <a:pt x="1668" y="1969"/>
                    <a:pt x="2535" y="1869"/>
                  </a:cubicBezTo>
                  <a:cubicBezTo>
                    <a:pt x="2935" y="1802"/>
                    <a:pt x="3970" y="1635"/>
                    <a:pt x="3669" y="1035"/>
                  </a:cubicBezTo>
                  <a:cubicBezTo>
                    <a:pt x="3970" y="735"/>
                    <a:pt x="3869" y="168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>
              <a:off x="2321000" y="973650"/>
              <a:ext cx="45875" cy="15025"/>
            </a:xfrm>
            <a:custGeom>
              <a:avLst/>
              <a:gdLst/>
              <a:ahLst/>
              <a:cxnLst/>
              <a:rect l="l" t="t" r="r" b="b"/>
              <a:pathLst>
                <a:path w="1835" h="601" extrusionOk="0">
                  <a:moveTo>
                    <a:pt x="1668" y="0"/>
                  </a:moveTo>
                  <a:cubicBezTo>
                    <a:pt x="1168" y="300"/>
                    <a:pt x="567" y="367"/>
                    <a:pt x="0" y="600"/>
                  </a:cubicBezTo>
                  <a:lnTo>
                    <a:pt x="267" y="600"/>
                  </a:lnTo>
                  <a:cubicBezTo>
                    <a:pt x="834" y="534"/>
                    <a:pt x="1368" y="400"/>
                    <a:pt x="1835" y="100"/>
                  </a:cubicBezTo>
                  <a:lnTo>
                    <a:pt x="1735" y="100"/>
                  </a:lnTo>
                  <a:cubicBezTo>
                    <a:pt x="1735" y="100"/>
                    <a:pt x="1702" y="33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>
              <a:off x="2321000" y="973650"/>
              <a:ext cx="45875" cy="15025"/>
            </a:xfrm>
            <a:custGeom>
              <a:avLst/>
              <a:gdLst/>
              <a:ahLst/>
              <a:cxnLst/>
              <a:rect l="l" t="t" r="r" b="b"/>
              <a:pathLst>
                <a:path w="1835" h="601" extrusionOk="0">
                  <a:moveTo>
                    <a:pt x="1668" y="0"/>
                  </a:moveTo>
                  <a:cubicBezTo>
                    <a:pt x="1168" y="300"/>
                    <a:pt x="567" y="367"/>
                    <a:pt x="0" y="600"/>
                  </a:cubicBezTo>
                  <a:lnTo>
                    <a:pt x="267" y="600"/>
                  </a:lnTo>
                  <a:cubicBezTo>
                    <a:pt x="834" y="534"/>
                    <a:pt x="1368" y="400"/>
                    <a:pt x="1835" y="100"/>
                  </a:cubicBezTo>
                  <a:lnTo>
                    <a:pt x="1735" y="100"/>
                  </a:lnTo>
                  <a:cubicBezTo>
                    <a:pt x="1735" y="100"/>
                    <a:pt x="1702" y="33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>
              <a:off x="2258450" y="625050"/>
              <a:ext cx="773075" cy="374975"/>
            </a:xfrm>
            <a:custGeom>
              <a:avLst/>
              <a:gdLst/>
              <a:ahLst/>
              <a:cxnLst/>
              <a:rect l="l" t="t" r="r" b="b"/>
              <a:pathLst>
                <a:path w="30923" h="14999" extrusionOk="0">
                  <a:moveTo>
                    <a:pt x="12004" y="6995"/>
                  </a:moveTo>
                  <a:cubicBezTo>
                    <a:pt x="12204" y="6995"/>
                    <a:pt x="12384" y="7054"/>
                    <a:pt x="12543" y="7239"/>
                  </a:cubicBezTo>
                  <a:cubicBezTo>
                    <a:pt x="12610" y="7306"/>
                    <a:pt x="12676" y="7373"/>
                    <a:pt x="12743" y="7406"/>
                  </a:cubicBezTo>
                  <a:cubicBezTo>
                    <a:pt x="12676" y="7573"/>
                    <a:pt x="12743" y="7773"/>
                    <a:pt x="12810" y="7940"/>
                  </a:cubicBezTo>
                  <a:cubicBezTo>
                    <a:pt x="12943" y="8207"/>
                    <a:pt x="13077" y="8574"/>
                    <a:pt x="12743" y="8707"/>
                  </a:cubicBezTo>
                  <a:cubicBezTo>
                    <a:pt x="12657" y="8750"/>
                    <a:pt x="12565" y="8762"/>
                    <a:pt x="12472" y="8762"/>
                  </a:cubicBezTo>
                  <a:cubicBezTo>
                    <a:pt x="12349" y="8762"/>
                    <a:pt x="12224" y="8740"/>
                    <a:pt x="12109" y="8740"/>
                  </a:cubicBezTo>
                  <a:cubicBezTo>
                    <a:pt x="11695" y="8699"/>
                    <a:pt x="11257" y="8675"/>
                    <a:pt x="10816" y="8675"/>
                  </a:cubicBezTo>
                  <a:cubicBezTo>
                    <a:pt x="10192" y="8675"/>
                    <a:pt x="9560" y="8723"/>
                    <a:pt x="8974" y="8840"/>
                  </a:cubicBezTo>
                  <a:cubicBezTo>
                    <a:pt x="8974" y="8840"/>
                    <a:pt x="8974" y="8807"/>
                    <a:pt x="8974" y="8807"/>
                  </a:cubicBezTo>
                  <a:cubicBezTo>
                    <a:pt x="9707" y="8640"/>
                    <a:pt x="10241" y="7940"/>
                    <a:pt x="10842" y="7506"/>
                  </a:cubicBezTo>
                  <a:cubicBezTo>
                    <a:pt x="11142" y="7273"/>
                    <a:pt x="11442" y="7072"/>
                    <a:pt x="11842" y="7006"/>
                  </a:cubicBezTo>
                  <a:cubicBezTo>
                    <a:pt x="11898" y="6999"/>
                    <a:pt x="11951" y="6995"/>
                    <a:pt x="12004" y="6995"/>
                  </a:cubicBezTo>
                  <a:close/>
                  <a:moveTo>
                    <a:pt x="9941" y="8874"/>
                  </a:moveTo>
                  <a:cubicBezTo>
                    <a:pt x="9574" y="9074"/>
                    <a:pt x="9207" y="9274"/>
                    <a:pt x="8840" y="9474"/>
                  </a:cubicBezTo>
                  <a:cubicBezTo>
                    <a:pt x="8840" y="9508"/>
                    <a:pt x="8874" y="9508"/>
                    <a:pt x="8874" y="9508"/>
                  </a:cubicBezTo>
                  <a:cubicBezTo>
                    <a:pt x="9240" y="9307"/>
                    <a:pt x="9641" y="9107"/>
                    <a:pt x="9974" y="8907"/>
                  </a:cubicBezTo>
                  <a:cubicBezTo>
                    <a:pt x="9974" y="8907"/>
                    <a:pt x="9941" y="8874"/>
                    <a:pt x="9941" y="8874"/>
                  </a:cubicBezTo>
                  <a:close/>
                  <a:moveTo>
                    <a:pt x="5638" y="11050"/>
                  </a:moveTo>
                  <a:cubicBezTo>
                    <a:pt x="5730" y="11050"/>
                    <a:pt x="5821" y="11075"/>
                    <a:pt x="5938" y="11142"/>
                  </a:cubicBezTo>
                  <a:cubicBezTo>
                    <a:pt x="5971" y="11175"/>
                    <a:pt x="6005" y="11209"/>
                    <a:pt x="6072" y="11242"/>
                  </a:cubicBezTo>
                  <a:cubicBezTo>
                    <a:pt x="5971" y="11409"/>
                    <a:pt x="5905" y="11609"/>
                    <a:pt x="5838" y="11809"/>
                  </a:cubicBezTo>
                  <a:cubicBezTo>
                    <a:pt x="5838" y="11809"/>
                    <a:pt x="5871" y="11876"/>
                    <a:pt x="5871" y="11876"/>
                  </a:cubicBezTo>
                  <a:lnTo>
                    <a:pt x="5838" y="11909"/>
                  </a:lnTo>
                  <a:cubicBezTo>
                    <a:pt x="5838" y="11909"/>
                    <a:pt x="5871" y="11943"/>
                    <a:pt x="5871" y="11943"/>
                  </a:cubicBezTo>
                  <a:cubicBezTo>
                    <a:pt x="5905" y="11943"/>
                    <a:pt x="5938" y="11909"/>
                    <a:pt x="5971" y="11909"/>
                  </a:cubicBezTo>
                  <a:cubicBezTo>
                    <a:pt x="5738" y="12343"/>
                    <a:pt x="5071" y="12443"/>
                    <a:pt x="4637" y="12543"/>
                  </a:cubicBezTo>
                  <a:cubicBezTo>
                    <a:pt x="4037" y="12676"/>
                    <a:pt x="3370" y="12743"/>
                    <a:pt x="2803" y="13010"/>
                  </a:cubicBezTo>
                  <a:cubicBezTo>
                    <a:pt x="3336" y="12510"/>
                    <a:pt x="3770" y="11976"/>
                    <a:pt x="4370" y="11542"/>
                  </a:cubicBezTo>
                  <a:cubicBezTo>
                    <a:pt x="4671" y="11376"/>
                    <a:pt x="5004" y="11209"/>
                    <a:pt x="5338" y="11109"/>
                  </a:cubicBezTo>
                  <a:cubicBezTo>
                    <a:pt x="5454" y="11075"/>
                    <a:pt x="5546" y="11050"/>
                    <a:pt x="5638" y="11050"/>
                  </a:cubicBezTo>
                  <a:close/>
                  <a:moveTo>
                    <a:pt x="7039" y="10742"/>
                  </a:moveTo>
                  <a:cubicBezTo>
                    <a:pt x="6772" y="11142"/>
                    <a:pt x="6438" y="11509"/>
                    <a:pt x="6038" y="11776"/>
                  </a:cubicBezTo>
                  <a:lnTo>
                    <a:pt x="6005" y="11742"/>
                  </a:lnTo>
                  <a:cubicBezTo>
                    <a:pt x="6005" y="11776"/>
                    <a:pt x="6005" y="11776"/>
                    <a:pt x="6005" y="11809"/>
                  </a:cubicBezTo>
                  <a:cubicBezTo>
                    <a:pt x="5971" y="11843"/>
                    <a:pt x="5938" y="11843"/>
                    <a:pt x="5905" y="11876"/>
                  </a:cubicBezTo>
                  <a:cubicBezTo>
                    <a:pt x="6005" y="11642"/>
                    <a:pt x="6105" y="11409"/>
                    <a:pt x="6205" y="11175"/>
                  </a:cubicBezTo>
                  <a:cubicBezTo>
                    <a:pt x="6205" y="11142"/>
                    <a:pt x="6138" y="11042"/>
                    <a:pt x="6138" y="11042"/>
                  </a:cubicBezTo>
                  <a:cubicBezTo>
                    <a:pt x="6104" y="11085"/>
                    <a:pt x="6069" y="11101"/>
                    <a:pt x="6035" y="11101"/>
                  </a:cubicBezTo>
                  <a:cubicBezTo>
                    <a:pt x="5936" y="11101"/>
                    <a:pt x="5837" y="10967"/>
                    <a:pt x="5738" y="10942"/>
                  </a:cubicBezTo>
                  <a:cubicBezTo>
                    <a:pt x="5687" y="10916"/>
                    <a:pt x="5636" y="10906"/>
                    <a:pt x="5583" y="10906"/>
                  </a:cubicBezTo>
                  <a:cubicBezTo>
                    <a:pt x="5498" y="10906"/>
                    <a:pt x="5407" y="10934"/>
                    <a:pt x="5304" y="10975"/>
                  </a:cubicBezTo>
                  <a:cubicBezTo>
                    <a:pt x="4971" y="11042"/>
                    <a:pt x="4604" y="11209"/>
                    <a:pt x="4304" y="11442"/>
                  </a:cubicBezTo>
                  <a:cubicBezTo>
                    <a:pt x="3670" y="11843"/>
                    <a:pt x="3103" y="12443"/>
                    <a:pt x="2669" y="13043"/>
                  </a:cubicBezTo>
                  <a:cubicBezTo>
                    <a:pt x="2669" y="13077"/>
                    <a:pt x="2702" y="13110"/>
                    <a:pt x="2702" y="13110"/>
                  </a:cubicBezTo>
                  <a:lnTo>
                    <a:pt x="2769" y="13043"/>
                  </a:lnTo>
                  <a:cubicBezTo>
                    <a:pt x="2803" y="13077"/>
                    <a:pt x="2803" y="13077"/>
                    <a:pt x="2803" y="13110"/>
                  </a:cubicBezTo>
                  <a:cubicBezTo>
                    <a:pt x="2783" y="13100"/>
                    <a:pt x="2766" y="13096"/>
                    <a:pt x="2752" y="13096"/>
                  </a:cubicBezTo>
                  <a:cubicBezTo>
                    <a:pt x="2719" y="13096"/>
                    <a:pt x="2702" y="13120"/>
                    <a:pt x="2702" y="13143"/>
                  </a:cubicBezTo>
                  <a:cubicBezTo>
                    <a:pt x="2675" y="13117"/>
                    <a:pt x="2648" y="13068"/>
                    <a:pt x="2639" y="13068"/>
                  </a:cubicBezTo>
                  <a:cubicBezTo>
                    <a:pt x="2637" y="13068"/>
                    <a:pt x="2636" y="13070"/>
                    <a:pt x="2636" y="13077"/>
                  </a:cubicBezTo>
                  <a:cubicBezTo>
                    <a:pt x="2302" y="13077"/>
                    <a:pt x="2002" y="13210"/>
                    <a:pt x="1735" y="13377"/>
                  </a:cubicBezTo>
                  <a:cubicBezTo>
                    <a:pt x="1568" y="13477"/>
                    <a:pt x="1402" y="13577"/>
                    <a:pt x="1235" y="13677"/>
                  </a:cubicBezTo>
                  <a:cubicBezTo>
                    <a:pt x="1803" y="12826"/>
                    <a:pt x="2430" y="11765"/>
                    <a:pt x="3512" y="11765"/>
                  </a:cubicBezTo>
                  <a:cubicBezTo>
                    <a:pt x="3574" y="11765"/>
                    <a:pt x="3638" y="11769"/>
                    <a:pt x="3703" y="11776"/>
                  </a:cubicBezTo>
                  <a:cubicBezTo>
                    <a:pt x="3703" y="11776"/>
                    <a:pt x="3703" y="11743"/>
                    <a:pt x="3670" y="11709"/>
                  </a:cubicBezTo>
                  <a:lnTo>
                    <a:pt x="3670" y="11709"/>
                  </a:lnTo>
                  <a:cubicBezTo>
                    <a:pt x="3703" y="11742"/>
                    <a:pt x="3703" y="11742"/>
                    <a:pt x="3703" y="11742"/>
                  </a:cubicBezTo>
                  <a:cubicBezTo>
                    <a:pt x="4437" y="11142"/>
                    <a:pt x="5238" y="10808"/>
                    <a:pt x="6172" y="10775"/>
                  </a:cubicBezTo>
                  <a:cubicBezTo>
                    <a:pt x="6286" y="10775"/>
                    <a:pt x="6466" y="10797"/>
                    <a:pt x="6649" y="10797"/>
                  </a:cubicBezTo>
                  <a:cubicBezTo>
                    <a:pt x="6786" y="10797"/>
                    <a:pt x="6925" y="10785"/>
                    <a:pt x="7039" y="10742"/>
                  </a:cubicBezTo>
                  <a:close/>
                  <a:moveTo>
                    <a:pt x="5271" y="12510"/>
                  </a:moveTo>
                  <a:cubicBezTo>
                    <a:pt x="5004" y="13043"/>
                    <a:pt x="4671" y="13477"/>
                    <a:pt x="4170" y="13811"/>
                  </a:cubicBezTo>
                  <a:cubicBezTo>
                    <a:pt x="3737" y="14077"/>
                    <a:pt x="3236" y="14178"/>
                    <a:pt x="2769" y="14311"/>
                  </a:cubicBezTo>
                  <a:cubicBezTo>
                    <a:pt x="3003" y="14144"/>
                    <a:pt x="3236" y="13977"/>
                    <a:pt x="3403" y="13744"/>
                  </a:cubicBezTo>
                  <a:cubicBezTo>
                    <a:pt x="3636" y="13444"/>
                    <a:pt x="3803" y="13077"/>
                    <a:pt x="4103" y="12810"/>
                  </a:cubicBezTo>
                  <a:cubicBezTo>
                    <a:pt x="4103" y="12777"/>
                    <a:pt x="4103" y="12777"/>
                    <a:pt x="4103" y="12777"/>
                  </a:cubicBezTo>
                  <a:cubicBezTo>
                    <a:pt x="4337" y="12710"/>
                    <a:pt x="4570" y="12676"/>
                    <a:pt x="4804" y="12610"/>
                  </a:cubicBezTo>
                  <a:cubicBezTo>
                    <a:pt x="4937" y="12610"/>
                    <a:pt x="5104" y="12543"/>
                    <a:pt x="5271" y="12510"/>
                  </a:cubicBezTo>
                  <a:close/>
                  <a:moveTo>
                    <a:pt x="4170" y="13944"/>
                  </a:moveTo>
                  <a:cubicBezTo>
                    <a:pt x="4204" y="14011"/>
                    <a:pt x="4204" y="14044"/>
                    <a:pt x="4237" y="14044"/>
                  </a:cubicBezTo>
                  <a:lnTo>
                    <a:pt x="4337" y="14044"/>
                  </a:lnTo>
                  <a:cubicBezTo>
                    <a:pt x="3870" y="14378"/>
                    <a:pt x="3336" y="14478"/>
                    <a:pt x="2769" y="14544"/>
                  </a:cubicBezTo>
                  <a:lnTo>
                    <a:pt x="2502" y="14544"/>
                  </a:lnTo>
                  <a:cubicBezTo>
                    <a:pt x="3069" y="14344"/>
                    <a:pt x="3670" y="14278"/>
                    <a:pt x="4170" y="13944"/>
                  </a:cubicBezTo>
                  <a:close/>
                  <a:moveTo>
                    <a:pt x="3970" y="12810"/>
                  </a:moveTo>
                  <a:lnTo>
                    <a:pt x="3970" y="12810"/>
                  </a:lnTo>
                  <a:cubicBezTo>
                    <a:pt x="3670" y="13010"/>
                    <a:pt x="3570" y="13377"/>
                    <a:pt x="3336" y="13644"/>
                  </a:cubicBezTo>
                  <a:cubicBezTo>
                    <a:pt x="3069" y="14011"/>
                    <a:pt x="2602" y="14278"/>
                    <a:pt x="2235" y="14544"/>
                  </a:cubicBezTo>
                  <a:cubicBezTo>
                    <a:pt x="2235" y="14544"/>
                    <a:pt x="2235" y="14544"/>
                    <a:pt x="2235" y="14578"/>
                  </a:cubicBezTo>
                  <a:cubicBezTo>
                    <a:pt x="1735" y="14611"/>
                    <a:pt x="1268" y="14645"/>
                    <a:pt x="801" y="14811"/>
                  </a:cubicBezTo>
                  <a:cubicBezTo>
                    <a:pt x="1068" y="14211"/>
                    <a:pt x="1435" y="13677"/>
                    <a:pt x="2002" y="13377"/>
                  </a:cubicBezTo>
                  <a:cubicBezTo>
                    <a:pt x="2235" y="13310"/>
                    <a:pt x="2436" y="13244"/>
                    <a:pt x="2669" y="13177"/>
                  </a:cubicBezTo>
                  <a:lnTo>
                    <a:pt x="2669" y="13177"/>
                  </a:lnTo>
                  <a:cubicBezTo>
                    <a:pt x="2669" y="13210"/>
                    <a:pt x="2636" y="13244"/>
                    <a:pt x="2636" y="13244"/>
                  </a:cubicBezTo>
                  <a:cubicBezTo>
                    <a:pt x="2536" y="13377"/>
                    <a:pt x="2436" y="13477"/>
                    <a:pt x="2336" y="13610"/>
                  </a:cubicBezTo>
                  <a:cubicBezTo>
                    <a:pt x="2135" y="13844"/>
                    <a:pt x="1902" y="14044"/>
                    <a:pt x="1635" y="14211"/>
                  </a:cubicBezTo>
                  <a:cubicBezTo>
                    <a:pt x="1635" y="14244"/>
                    <a:pt x="1702" y="14344"/>
                    <a:pt x="1702" y="14344"/>
                  </a:cubicBezTo>
                  <a:cubicBezTo>
                    <a:pt x="1935" y="14178"/>
                    <a:pt x="2169" y="13977"/>
                    <a:pt x="2369" y="13744"/>
                  </a:cubicBezTo>
                  <a:cubicBezTo>
                    <a:pt x="2536" y="13577"/>
                    <a:pt x="2669" y="13310"/>
                    <a:pt x="2869" y="13177"/>
                  </a:cubicBezTo>
                  <a:cubicBezTo>
                    <a:pt x="2903" y="13177"/>
                    <a:pt x="2836" y="13110"/>
                    <a:pt x="2836" y="13110"/>
                  </a:cubicBezTo>
                  <a:cubicBezTo>
                    <a:pt x="3203" y="12977"/>
                    <a:pt x="3570" y="12877"/>
                    <a:pt x="3970" y="12810"/>
                  </a:cubicBezTo>
                  <a:close/>
                  <a:moveTo>
                    <a:pt x="1869" y="12543"/>
                  </a:moveTo>
                  <a:cubicBezTo>
                    <a:pt x="1568" y="12943"/>
                    <a:pt x="1301" y="13410"/>
                    <a:pt x="1068" y="13777"/>
                  </a:cubicBezTo>
                  <a:cubicBezTo>
                    <a:pt x="1068" y="13777"/>
                    <a:pt x="1101" y="13844"/>
                    <a:pt x="1101" y="13844"/>
                  </a:cubicBezTo>
                  <a:cubicBezTo>
                    <a:pt x="1201" y="13777"/>
                    <a:pt x="1335" y="13711"/>
                    <a:pt x="1435" y="13644"/>
                  </a:cubicBezTo>
                  <a:lnTo>
                    <a:pt x="1435" y="13644"/>
                  </a:lnTo>
                  <a:cubicBezTo>
                    <a:pt x="1101" y="13977"/>
                    <a:pt x="868" y="14378"/>
                    <a:pt x="701" y="14811"/>
                  </a:cubicBezTo>
                  <a:cubicBezTo>
                    <a:pt x="534" y="14845"/>
                    <a:pt x="334" y="14878"/>
                    <a:pt x="167" y="14878"/>
                  </a:cubicBezTo>
                  <a:cubicBezTo>
                    <a:pt x="434" y="14611"/>
                    <a:pt x="601" y="14311"/>
                    <a:pt x="768" y="13977"/>
                  </a:cubicBezTo>
                  <a:cubicBezTo>
                    <a:pt x="768" y="13977"/>
                    <a:pt x="701" y="13877"/>
                    <a:pt x="701" y="13877"/>
                  </a:cubicBezTo>
                  <a:cubicBezTo>
                    <a:pt x="634" y="13944"/>
                    <a:pt x="568" y="13977"/>
                    <a:pt x="468" y="13977"/>
                  </a:cubicBezTo>
                  <a:cubicBezTo>
                    <a:pt x="701" y="13777"/>
                    <a:pt x="901" y="13510"/>
                    <a:pt x="1101" y="13277"/>
                  </a:cubicBezTo>
                  <a:cubicBezTo>
                    <a:pt x="1301" y="13043"/>
                    <a:pt x="1435" y="12777"/>
                    <a:pt x="1668" y="12576"/>
                  </a:cubicBezTo>
                  <a:cubicBezTo>
                    <a:pt x="1735" y="12576"/>
                    <a:pt x="1802" y="12543"/>
                    <a:pt x="1869" y="12543"/>
                  </a:cubicBezTo>
                  <a:close/>
                  <a:moveTo>
                    <a:pt x="30856" y="1"/>
                  </a:moveTo>
                  <a:cubicBezTo>
                    <a:pt x="29088" y="301"/>
                    <a:pt x="27453" y="968"/>
                    <a:pt x="25819" y="1602"/>
                  </a:cubicBezTo>
                  <a:cubicBezTo>
                    <a:pt x="24151" y="2269"/>
                    <a:pt x="22450" y="2803"/>
                    <a:pt x="20715" y="3336"/>
                  </a:cubicBezTo>
                  <a:cubicBezTo>
                    <a:pt x="19815" y="3603"/>
                    <a:pt x="18947" y="3937"/>
                    <a:pt x="18080" y="4304"/>
                  </a:cubicBezTo>
                  <a:cubicBezTo>
                    <a:pt x="17962" y="4262"/>
                    <a:pt x="17839" y="4243"/>
                    <a:pt x="17715" y="4243"/>
                  </a:cubicBezTo>
                  <a:cubicBezTo>
                    <a:pt x="17351" y="4243"/>
                    <a:pt x="16978" y="4405"/>
                    <a:pt x="16679" y="4604"/>
                  </a:cubicBezTo>
                  <a:cubicBezTo>
                    <a:pt x="16379" y="4771"/>
                    <a:pt x="16079" y="5004"/>
                    <a:pt x="15778" y="5171"/>
                  </a:cubicBezTo>
                  <a:cubicBezTo>
                    <a:pt x="15478" y="5371"/>
                    <a:pt x="15145" y="5538"/>
                    <a:pt x="14844" y="5738"/>
                  </a:cubicBezTo>
                  <a:cubicBezTo>
                    <a:pt x="14844" y="5738"/>
                    <a:pt x="14844" y="5772"/>
                    <a:pt x="14878" y="5772"/>
                  </a:cubicBezTo>
                  <a:cubicBezTo>
                    <a:pt x="14544" y="5838"/>
                    <a:pt x="14177" y="5905"/>
                    <a:pt x="13877" y="6038"/>
                  </a:cubicBezTo>
                  <a:cubicBezTo>
                    <a:pt x="13310" y="6272"/>
                    <a:pt x="12776" y="6572"/>
                    <a:pt x="12276" y="6939"/>
                  </a:cubicBezTo>
                  <a:cubicBezTo>
                    <a:pt x="12143" y="6872"/>
                    <a:pt x="11976" y="6872"/>
                    <a:pt x="11842" y="6872"/>
                  </a:cubicBezTo>
                  <a:cubicBezTo>
                    <a:pt x="11442" y="6939"/>
                    <a:pt x="11108" y="7139"/>
                    <a:pt x="10808" y="7406"/>
                  </a:cubicBezTo>
                  <a:cubicBezTo>
                    <a:pt x="10208" y="7840"/>
                    <a:pt x="9741" y="8340"/>
                    <a:pt x="9107" y="8674"/>
                  </a:cubicBezTo>
                  <a:cubicBezTo>
                    <a:pt x="8773" y="8740"/>
                    <a:pt x="8440" y="8907"/>
                    <a:pt x="8140" y="9041"/>
                  </a:cubicBezTo>
                  <a:cubicBezTo>
                    <a:pt x="7773" y="9207"/>
                    <a:pt x="7439" y="9407"/>
                    <a:pt x="7106" y="9608"/>
                  </a:cubicBezTo>
                  <a:cubicBezTo>
                    <a:pt x="7106" y="9608"/>
                    <a:pt x="7106" y="9641"/>
                    <a:pt x="7139" y="9641"/>
                  </a:cubicBezTo>
                  <a:lnTo>
                    <a:pt x="7106" y="9641"/>
                  </a:lnTo>
                  <a:cubicBezTo>
                    <a:pt x="7106" y="9608"/>
                    <a:pt x="7106" y="9608"/>
                    <a:pt x="7106" y="9608"/>
                  </a:cubicBezTo>
                  <a:cubicBezTo>
                    <a:pt x="6911" y="9445"/>
                    <a:pt x="6702" y="9381"/>
                    <a:pt x="6491" y="9381"/>
                  </a:cubicBezTo>
                  <a:cubicBezTo>
                    <a:pt x="6050" y="9381"/>
                    <a:pt x="5598" y="9660"/>
                    <a:pt x="5238" y="9908"/>
                  </a:cubicBezTo>
                  <a:cubicBezTo>
                    <a:pt x="4671" y="10341"/>
                    <a:pt x="4137" y="10842"/>
                    <a:pt x="3770" y="11442"/>
                  </a:cubicBezTo>
                  <a:cubicBezTo>
                    <a:pt x="3737" y="11476"/>
                    <a:pt x="3770" y="11509"/>
                    <a:pt x="3770" y="11509"/>
                  </a:cubicBezTo>
                  <a:cubicBezTo>
                    <a:pt x="4204" y="10975"/>
                    <a:pt x="4671" y="10475"/>
                    <a:pt x="5238" y="10075"/>
                  </a:cubicBezTo>
                  <a:cubicBezTo>
                    <a:pt x="5634" y="9784"/>
                    <a:pt x="6072" y="9514"/>
                    <a:pt x="6536" y="9514"/>
                  </a:cubicBezTo>
                  <a:cubicBezTo>
                    <a:pt x="6657" y="9514"/>
                    <a:pt x="6781" y="9533"/>
                    <a:pt x="6905" y="9574"/>
                  </a:cubicBezTo>
                  <a:cubicBezTo>
                    <a:pt x="6839" y="9608"/>
                    <a:pt x="6805" y="9608"/>
                    <a:pt x="6772" y="9674"/>
                  </a:cubicBezTo>
                  <a:cubicBezTo>
                    <a:pt x="6739" y="9674"/>
                    <a:pt x="6805" y="9741"/>
                    <a:pt x="6805" y="9741"/>
                  </a:cubicBezTo>
                  <a:cubicBezTo>
                    <a:pt x="6866" y="9721"/>
                    <a:pt x="6939" y="9688"/>
                    <a:pt x="7010" y="9688"/>
                  </a:cubicBezTo>
                  <a:cubicBezTo>
                    <a:pt x="7055" y="9688"/>
                    <a:pt x="7100" y="9702"/>
                    <a:pt x="7139" y="9741"/>
                  </a:cubicBezTo>
                  <a:cubicBezTo>
                    <a:pt x="7306" y="9841"/>
                    <a:pt x="7172" y="10041"/>
                    <a:pt x="7039" y="10108"/>
                  </a:cubicBezTo>
                  <a:cubicBezTo>
                    <a:pt x="7039" y="10141"/>
                    <a:pt x="7106" y="10208"/>
                    <a:pt x="7106" y="10208"/>
                  </a:cubicBezTo>
                  <a:cubicBezTo>
                    <a:pt x="7372" y="10275"/>
                    <a:pt x="7206" y="10475"/>
                    <a:pt x="7139" y="10542"/>
                  </a:cubicBezTo>
                  <a:cubicBezTo>
                    <a:pt x="7072" y="10575"/>
                    <a:pt x="7039" y="10608"/>
                    <a:pt x="6972" y="10642"/>
                  </a:cubicBezTo>
                  <a:cubicBezTo>
                    <a:pt x="6905" y="10653"/>
                    <a:pt x="6839" y="10657"/>
                    <a:pt x="6773" y="10657"/>
                  </a:cubicBezTo>
                  <a:cubicBezTo>
                    <a:pt x="6642" y="10657"/>
                    <a:pt x="6516" y="10642"/>
                    <a:pt x="6405" y="10642"/>
                  </a:cubicBezTo>
                  <a:cubicBezTo>
                    <a:pt x="6316" y="10633"/>
                    <a:pt x="6224" y="10629"/>
                    <a:pt x="6131" y="10629"/>
                  </a:cubicBezTo>
                  <a:cubicBezTo>
                    <a:pt x="5877" y="10629"/>
                    <a:pt x="5615" y="10660"/>
                    <a:pt x="5371" y="10708"/>
                  </a:cubicBezTo>
                  <a:cubicBezTo>
                    <a:pt x="4737" y="10842"/>
                    <a:pt x="4070" y="11142"/>
                    <a:pt x="3670" y="11676"/>
                  </a:cubicBezTo>
                  <a:cubicBezTo>
                    <a:pt x="3575" y="11659"/>
                    <a:pt x="3483" y="11651"/>
                    <a:pt x="3395" y="11651"/>
                  </a:cubicBezTo>
                  <a:cubicBezTo>
                    <a:pt x="2772" y="11651"/>
                    <a:pt x="2315" y="12042"/>
                    <a:pt x="1935" y="12510"/>
                  </a:cubicBezTo>
                  <a:cubicBezTo>
                    <a:pt x="1902" y="12510"/>
                    <a:pt x="1902" y="12476"/>
                    <a:pt x="1902" y="12476"/>
                  </a:cubicBezTo>
                  <a:cubicBezTo>
                    <a:pt x="1802" y="12476"/>
                    <a:pt x="1702" y="12476"/>
                    <a:pt x="1635" y="12510"/>
                  </a:cubicBezTo>
                  <a:cubicBezTo>
                    <a:pt x="1802" y="12076"/>
                    <a:pt x="2102" y="11709"/>
                    <a:pt x="2502" y="11476"/>
                  </a:cubicBezTo>
                  <a:cubicBezTo>
                    <a:pt x="2736" y="11309"/>
                    <a:pt x="2969" y="11209"/>
                    <a:pt x="3203" y="11142"/>
                  </a:cubicBezTo>
                  <a:cubicBezTo>
                    <a:pt x="3503" y="11075"/>
                    <a:pt x="3803" y="11042"/>
                    <a:pt x="4103" y="10942"/>
                  </a:cubicBezTo>
                  <a:cubicBezTo>
                    <a:pt x="4103" y="10942"/>
                    <a:pt x="4070" y="10842"/>
                    <a:pt x="4037" y="10842"/>
                  </a:cubicBezTo>
                  <a:cubicBezTo>
                    <a:pt x="3737" y="10842"/>
                    <a:pt x="3403" y="10942"/>
                    <a:pt x="3103" y="11042"/>
                  </a:cubicBezTo>
                  <a:cubicBezTo>
                    <a:pt x="2836" y="11109"/>
                    <a:pt x="2602" y="11209"/>
                    <a:pt x="2369" y="11376"/>
                  </a:cubicBezTo>
                  <a:cubicBezTo>
                    <a:pt x="1969" y="11676"/>
                    <a:pt x="1702" y="12076"/>
                    <a:pt x="1502" y="12543"/>
                  </a:cubicBezTo>
                  <a:cubicBezTo>
                    <a:pt x="1502" y="12543"/>
                    <a:pt x="1535" y="12576"/>
                    <a:pt x="1535" y="12610"/>
                  </a:cubicBezTo>
                  <a:cubicBezTo>
                    <a:pt x="1335" y="12743"/>
                    <a:pt x="1201" y="12977"/>
                    <a:pt x="1068" y="13177"/>
                  </a:cubicBezTo>
                  <a:cubicBezTo>
                    <a:pt x="834" y="13477"/>
                    <a:pt x="568" y="13744"/>
                    <a:pt x="301" y="14011"/>
                  </a:cubicBezTo>
                  <a:cubicBezTo>
                    <a:pt x="301" y="14011"/>
                    <a:pt x="334" y="14111"/>
                    <a:pt x="367" y="14111"/>
                  </a:cubicBezTo>
                  <a:cubicBezTo>
                    <a:pt x="417" y="14128"/>
                    <a:pt x="459" y="14136"/>
                    <a:pt x="497" y="14136"/>
                  </a:cubicBezTo>
                  <a:cubicBezTo>
                    <a:pt x="534" y="14136"/>
                    <a:pt x="568" y="14128"/>
                    <a:pt x="601" y="14111"/>
                  </a:cubicBezTo>
                  <a:lnTo>
                    <a:pt x="601" y="14111"/>
                  </a:lnTo>
                  <a:cubicBezTo>
                    <a:pt x="434" y="14378"/>
                    <a:pt x="267" y="14645"/>
                    <a:pt x="1" y="14845"/>
                  </a:cubicBezTo>
                  <a:cubicBezTo>
                    <a:pt x="1" y="14878"/>
                    <a:pt x="67" y="14978"/>
                    <a:pt x="67" y="14978"/>
                  </a:cubicBezTo>
                  <a:cubicBezTo>
                    <a:pt x="153" y="14990"/>
                    <a:pt x="234" y="14998"/>
                    <a:pt x="312" y="14998"/>
                  </a:cubicBezTo>
                  <a:cubicBezTo>
                    <a:pt x="447" y="14998"/>
                    <a:pt x="574" y="14975"/>
                    <a:pt x="701" y="14911"/>
                  </a:cubicBezTo>
                  <a:cubicBezTo>
                    <a:pt x="701" y="14945"/>
                    <a:pt x="734" y="14945"/>
                    <a:pt x="734" y="14945"/>
                  </a:cubicBezTo>
                  <a:cubicBezTo>
                    <a:pt x="1402" y="14678"/>
                    <a:pt x="2102" y="14678"/>
                    <a:pt x="2803" y="14645"/>
                  </a:cubicBezTo>
                  <a:cubicBezTo>
                    <a:pt x="3403" y="14578"/>
                    <a:pt x="4037" y="14478"/>
                    <a:pt x="4470" y="14044"/>
                  </a:cubicBezTo>
                  <a:cubicBezTo>
                    <a:pt x="4771" y="13977"/>
                    <a:pt x="5004" y="13844"/>
                    <a:pt x="5271" y="13744"/>
                  </a:cubicBezTo>
                  <a:cubicBezTo>
                    <a:pt x="5605" y="13577"/>
                    <a:pt x="5971" y="13444"/>
                    <a:pt x="6338" y="13277"/>
                  </a:cubicBezTo>
                  <a:cubicBezTo>
                    <a:pt x="6905" y="12943"/>
                    <a:pt x="7439" y="12476"/>
                    <a:pt x="7473" y="11776"/>
                  </a:cubicBezTo>
                  <a:cubicBezTo>
                    <a:pt x="7473" y="11742"/>
                    <a:pt x="7406" y="11676"/>
                    <a:pt x="7406" y="11676"/>
                  </a:cubicBezTo>
                  <a:cubicBezTo>
                    <a:pt x="7372" y="12410"/>
                    <a:pt x="6805" y="12877"/>
                    <a:pt x="6205" y="13210"/>
                  </a:cubicBezTo>
                  <a:cubicBezTo>
                    <a:pt x="5871" y="13377"/>
                    <a:pt x="5538" y="13510"/>
                    <a:pt x="5204" y="13644"/>
                  </a:cubicBezTo>
                  <a:cubicBezTo>
                    <a:pt x="4971" y="13744"/>
                    <a:pt x="4704" y="13877"/>
                    <a:pt x="4470" y="13911"/>
                  </a:cubicBezTo>
                  <a:cubicBezTo>
                    <a:pt x="4937" y="13577"/>
                    <a:pt x="5238" y="12977"/>
                    <a:pt x="5504" y="12476"/>
                  </a:cubicBezTo>
                  <a:cubicBezTo>
                    <a:pt x="5504" y="12476"/>
                    <a:pt x="5504" y="12443"/>
                    <a:pt x="5471" y="12443"/>
                  </a:cubicBezTo>
                  <a:cubicBezTo>
                    <a:pt x="5771" y="12343"/>
                    <a:pt x="6038" y="12143"/>
                    <a:pt x="6072" y="11843"/>
                  </a:cubicBezTo>
                  <a:cubicBezTo>
                    <a:pt x="6572" y="11542"/>
                    <a:pt x="6972" y="11075"/>
                    <a:pt x="7339" y="10608"/>
                  </a:cubicBezTo>
                  <a:cubicBezTo>
                    <a:pt x="7601" y="10259"/>
                    <a:pt x="8066" y="9452"/>
                    <a:pt x="8602" y="9452"/>
                  </a:cubicBezTo>
                  <a:cubicBezTo>
                    <a:pt x="8680" y="9452"/>
                    <a:pt x="8760" y="9469"/>
                    <a:pt x="8840" y="9508"/>
                  </a:cubicBezTo>
                  <a:cubicBezTo>
                    <a:pt x="8840" y="9508"/>
                    <a:pt x="8840" y="9508"/>
                    <a:pt x="8840" y="9474"/>
                  </a:cubicBezTo>
                  <a:cubicBezTo>
                    <a:pt x="8840" y="9474"/>
                    <a:pt x="8807" y="9441"/>
                    <a:pt x="8807" y="9441"/>
                  </a:cubicBezTo>
                  <a:cubicBezTo>
                    <a:pt x="8773" y="9407"/>
                    <a:pt x="8740" y="9374"/>
                    <a:pt x="8673" y="9341"/>
                  </a:cubicBezTo>
                  <a:cubicBezTo>
                    <a:pt x="8907" y="9241"/>
                    <a:pt x="9140" y="9141"/>
                    <a:pt x="9374" y="9007"/>
                  </a:cubicBezTo>
                  <a:lnTo>
                    <a:pt x="9341" y="9007"/>
                  </a:lnTo>
                  <a:cubicBezTo>
                    <a:pt x="9107" y="9107"/>
                    <a:pt x="8874" y="9241"/>
                    <a:pt x="8640" y="9341"/>
                  </a:cubicBezTo>
                  <a:cubicBezTo>
                    <a:pt x="8596" y="9327"/>
                    <a:pt x="8551" y="9320"/>
                    <a:pt x="8506" y="9320"/>
                  </a:cubicBezTo>
                  <a:cubicBezTo>
                    <a:pt x="8014" y="9320"/>
                    <a:pt x="7520" y="10105"/>
                    <a:pt x="7306" y="10442"/>
                  </a:cubicBezTo>
                  <a:cubicBezTo>
                    <a:pt x="7306" y="10341"/>
                    <a:pt x="7239" y="10241"/>
                    <a:pt x="7172" y="10175"/>
                  </a:cubicBezTo>
                  <a:cubicBezTo>
                    <a:pt x="7339" y="10041"/>
                    <a:pt x="7272" y="9808"/>
                    <a:pt x="7139" y="9674"/>
                  </a:cubicBezTo>
                  <a:cubicBezTo>
                    <a:pt x="7473" y="9508"/>
                    <a:pt x="7839" y="9307"/>
                    <a:pt x="8173" y="9141"/>
                  </a:cubicBezTo>
                  <a:cubicBezTo>
                    <a:pt x="8373" y="9074"/>
                    <a:pt x="8540" y="8974"/>
                    <a:pt x="8707" y="8907"/>
                  </a:cubicBezTo>
                  <a:lnTo>
                    <a:pt x="8773" y="8907"/>
                  </a:lnTo>
                  <a:cubicBezTo>
                    <a:pt x="8773" y="8907"/>
                    <a:pt x="8773" y="8940"/>
                    <a:pt x="8807" y="8940"/>
                  </a:cubicBezTo>
                  <a:cubicBezTo>
                    <a:pt x="9596" y="8894"/>
                    <a:pt x="10370" y="8831"/>
                    <a:pt x="11161" y="8831"/>
                  </a:cubicBezTo>
                  <a:cubicBezTo>
                    <a:pt x="11506" y="8831"/>
                    <a:pt x="11854" y="8843"/>
                    <a:pt x="12209" y="8874"/>
                  </a:cubicBezTo>
                  <a:cubicBezTo>
                    <a:pt x="12299" y="8884"/>
                    <a:pt x="12415" y="8897"/>
                    <a:pt x="12533" y="8897"/>
                  </a:cubicBezTo>
                  <a:cubicBezTo>
                    <a:pt x="12811" y="8897"/>
                    <a:pt x="13100" y="8825"/>
                    <a:pt x="13077" y="8473"/>
                  </a:cubicBezTo>
                  <a:cubicBezTo>
                    <a:pt x="13043" y="8140"/>
                    <a:pt x="12509" y="7640"/>
                    <a:pt x="12910" y="7373"/>
                  </a:cubicBezTo>
                  <a:cubicBezTo>
                    <a:pt x="12910" y="7373"/>
                    <a:pt x="12843" y="7273"/>
                    <a:pt x="12843" y="7273"/>
                  </a:cubicBezTo>
                  <a:cubicBezTo>
                    <a:pt x="12810" y="7287"/>
                    <a:pt x="12780" y="7293"/>
                    <a:pt x="12752" y="7293"/>
                  </a:cubicBezTo>
                  <a:cubicBezTo>
                    <a:pt x="12580" y="7293"/>
                    <a:pt x="12486" y="7059"/>
                    <a:pt x="12343" y="6972"/>
                  </a:cubicBezTo>
                  <a:cubicBezTo>
                    <a:pt x="12976" y="6639"/>
                    <a:pt x="13577" y="6205"/>
                    <a:pt x="14311" y="6005"/>
                  </a:cubicBezTo>
                  <a:cubicBezTo>
                    <a:pt x="15078" y="5772"/>
                    <a:pt x="15879" y="5738"/>
                    <a:pt x="16679" y="5638"/>
                  </a:cubicBezTo>
                  <a:cubicBezTo>
                    <a:pt x="17079" y="5605"/>
                    <a:pt x="17480" y="5571"/>
                    <a:pt x="17880" y="5505"/>
                  </a:cubicBezTo>
                  <a:cubicBezTo>
                    <a:pt x="18147" y="5505"/>
                    <a:pt x="18480" y="5471"/>
                    <a:pt x="18647" y="5238"/>
                  </a:cubicBezTo>
                  <a:cubicBezTo>
                    <a:pt x="18873" y="4980"/>
                    <a:pt x="18631" y="4536"/>
                    <a:pt x="18284" y="4536"/>
                  </a:cubicBezTo>
                  <a:cubicBezTo>
                    <a:pt x="18272" y="4536"/>
                    <a:pt x="18259" y="4536"/>
                    <a:pt x="18247" y="4537"/>
                  </a:cubicBezTo>
                  <a:cubicBezTo>
                    <a:pt x="18247" y="4537"/>
                    <a:pt x="18280" y="4637"/>
                    <a:pt x="18314" y="4637"/>
                  </a:cubicBezTo>
                  <a:cubicBezTo>
                    <a:pt x="18547" y="4637"/>
                    <a:pt x="18781" y="4938"/>
                    <a:pt x="18614" y="5138"/>
                  </a:cubicBezTo>
                  <a:cubicBezTo>
                    <a:pt x="18547" y="5238"/>
                    <a:pt x="18447" y="5271"/>
                    <a:pt x="18347" y="5305"/>
                  </a:cubicBezTo>
                  <a:cubicBezTo>
                    <a:pt x="18113" y="5405"/>
                    <a:pt x="17847" y="5438"/>
                    <a:pt x="17580" y="5438"/>
                  </a:cubicBezTo>
                  <a:cubicBezTo>
                    <a:pt x="16946" y="5538"/>
                    <a:pt x="16279" y="5605"/>
                    <a:pt x="15645" y="5671"/>
                  </a:cubicBezTo>
                  <a:cubicBezTo>
                    <a:pt x="15412" y="5705"/>
                    <a:pt x="15211" y="5705"/>
                    <a:pt x="14978" y="5738"/>
                  </a:cubicBezTo>
                  <a:cubicBezTo>
                    <a:pt x="15578" y="5505"/>
                    <a:pt x="16112" y="5104"/>
                    <a:pt x="16646" y="4771"/>
                  </a:cubicBezTo>
                  <a:cubicBezTo>
                    <a:pt x="17016" y="4555"/>
                    <a:pt x="17416" y="4367"/>
                    <a:pt x="17817" y="4367"/>
                  </a:cubicBezTo>
                  <a:cubicBezTo>
                    <a:pt x="17849" y="4367"/>
                    <a:pt x="17881" y="4368"/>
                    <a:pt x="17913" y="4371"/>
                  </a:cubicBezTo>
                  <a:cubicBezTo>
                    <a:pt x="17913" y="4404"/>
                    <a:pt x="17880" y="4404"/>
                    <a:pt x="17880" y="4404"/>
                  </a:cubicBezTo>
                  <a:cubicBezTo>
                    <a:pt x="17880" y="4404"/>
                    <a:pt x="17910" y="4419"/>
                    <a:pt x="17939" y="4419"/>
                  </a:cubicBezTo>
                  <a:cubicBezTo>
                    <a:pt x="17954" y="4419"/>
                    <a:pt x="17969" y="4415"/>
                    <a:pt x="17980" y="4404"/>
                  </a:cubicBezTo>
                  <a:lnTo>
                    <a:pt x="18047" y="4404"/>
                  </a:lnTo>
                  <a:cubicBezTo>
                    <a:pt x="18147" y="4437"/>
                    <a:pt x="18280" y="4471"/>
                    <a:pt x="18414" y="4537"/>
                  </a:cubicBezTo>
                  <a:cubicBezTo>
                    <a:pt x="18414" y="4537"/>
                    <a:pt x="18380" y="4504"/>
                    <a:pt x="18380" y="4471"/>
                  </a:cubicBezTo>
                  <a:cubicBezTo>
                    <a:pt x="18314" y="4437"/>
                    <a:pt x="18247" y="4371"/>
                    <a:pt x="18147" y="4337"/>
                  </a:cubicBezTo>
                  <a:cubicBezTo>
                    <a:pt x="19748" y="3670"/>
                    <a:pt x="21416" y="3203"/>
                    <a:pt x="23050" y="2669"/>
                  </a:cubicBezTo>
                  <a:cubicBezTo>
                    <a:pt x="24752" y="2136"/>
                    <a:pt x="26353" y="1468"/>
                    <a:pt x="28021" y="868"/>
                  </a:cubicBezTo>
                  <a:cubicBezTo>
                    <a:pt x="28955" y="534"/>
                    <a:pt x="29922" y="234"/>
                    <a:pt x="30923" y="34"/>
                  </a:cubicBezTo>
                  <a:cubicBezTo>
                    <a:pt x="30889" y="34"/>
                    <a:pt x="30889" y="34"/>
                    <a:pt x="30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>
              <a:off x="2291800" y="978650"/>
              <a:ext cx="40050" cy="10025"/>
            </a:xfrm>
            <a:custGeom>
              <a:avLst/>
              <a:gdLst/>
              <a:ahLst/>
              <a:cxnLst/>
              <a:rect l="l" t="t" r="r" b="b"/>
              <a:pathLst>
                <a:path w="1602" h="401" extrusionOk="0">
                  <a:moveTo>
                    <a:pt x="1569" y="0"/>
                  </a:moveTo>
                  <a:cubicBezTo>
                    <a:pt x="1302" y="34"/>
                    <a:pt x="1035" y="100"/>
                    <a:pt x="768" y="167"/>
                  </a:cubicBezTo>
                  <a:cubicBezTo>
                    <a:pt x="501" y="234"/>
                    <a:pt x="234" y="267"/>
                    <a:pt x="1" y="367"/>
                  </a:cubicBezTo>
                  <a:cubicBezTo>
                    <a:pt x="1" y="367"/>
                    <a:pt x="1" y="400"/>
                    <a:pt x="1" y="400"/>
                  </a:cubicBezTo>
                  <a:cubicBezTo>
                    <a:pt x="268" y="400"/>
                    <a:pt x="535" y="334"/>
                    <a:pt x="801" y="267"/>
                  </a:cubicBezTo>
                  <a:cubicBezTo>
                    <a:pt x="1068" y="200"/>
                    <a:pt x="1335" y="167"/>
                    <a:pt x="1602" y="67"/>
                  </a:cubicBezTo>
                  <a:cubicBezTo>
                    <a:pt x="1602" y="67"/>
                    <a:pt x="1569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>
              <a:off x="2500300" y="852725"/>
              <a:ext cx="80900" cy="30875"/>
            </a:xfrm>
            <a:custGeom>
              <a:avLst/>
              <a:gdLst/>
              <a:ahLst/>
              <a:cxnLst/>
              <a:rect l="l" t="t" r="r" b="b"/>
              <a:pathLst>
                <a:path w="3236" h="1235" extrusionOk="0">
                  <a:moveTo>
                    <a:pt x="3236" y="0"/>
                  </a:moveTo>
                  <a:cubicBezTo>
                    <a:pt x="2102" y="200"/>
                    <a:pt x="1001" y="667"/>
                    <a:pt x="0" y="1234"/>
                  </a:cubicBezTo>
                  <a:cubicBezTo>
                    <a:pt x="1034" y="701"/>
                    <a:pt x="2135" y="367"/>
                    <a:pt x="3236" y="34"/>
                  </a:cubicBezTo>
                  <a:cubicBezTo>
                    <a:pt x="3236" y="34"/>
                    <a:pt x="3236" y="0"/>
                    <a:pt x="3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>
              <a:off x="2498625" y="850225"/>
              <a:ext cx="70075" cy="29200"/>
            </a:xfrm>
            <a:custGeom>
              <a:avLst/>
              <a:gdLst/>
              <a:ahLst/>
              <a:cxnLst/>
              <a:rect l="l" t="t" r="r" b="b"/>
              <a:pathLst>
                <a:path w="2803" h="1168" extrusionOk="0">
                  <a:moveTo>
                    <a:pt x="2769" y="0"/>
                  </a:moveTo>
                  <a:cubicBezTo>
                    <a:pt x="1802" y="200"/>
                    <a:pt x="868" y="667"/>
                    <a:pt x="0" y="1168"/>
                  </a:cubicBezTo>
                  <a:lnTo>
                    <a:pt x="34" y="1168"/>
                  </a:lnTo>
                  <a:cubicBezTo>
                    <a:pt x="467" y="934"/>
                    <a:pt x="901" y="701"/>
                    <a:pt x="1368" y="501"/>
                  </a:cubicBezTo>
                  <a:cubicBezTo>
                    <a:pt x="1835" y="334"/>
                    <a:pt x="2335" y="167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>
              <a:off x="2512800" y="851875"/>
              <a:ext cx="38375" cy="15875"/>
            </a:xfrm>
            <a:custGeom>
              <a:avLst/>
              <a:gdLst/>
              <a:ahLst/>
              <a:cxnLst/>
              <a:rect l="l" t="t" r="r" b="b"/>
              <a:pathLst>
                <a:path w="1535" h="635" extrusionOk="0">
                  <a:moveTo>
                    <a:pt x="1502" y="1"/>
                  </a:moveTo>
                  <a:cubicBezTo>
                    <a:pt x="1001" y="101"/>
                    <a:pt x="501" y="334"/>
                    <a:pt x="34" y="568"/>
                  </a:cubicBezTo>
                  <a:cubicBezTo>
                    <a:pt x="0" y="568"/>
                    <a:pt x="34" y="635"/>
                    <a:pt x="34" y="635"/>
                  </a:cubicBezTo>
                  <a:cubicBezTo>
                    <a:pt x="534" y="368"/>
                    <a:pt x="1035" y="234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>
              <a:off x="2548650" y="862725"/>
              <a:ext cx="16700" cy="5025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635" y="1"/>
                  </a:moveTo>
                  <a:cubicBezTo>
                    <a:pt x="434" y="34"/>
                    <a:pt x="201" y="101"/>
                    <a:pt x="1" y="167"/>
                  </a:cubicBezTo>
                  <a:cubicBezTo>
                    <a:pt x="1" y="167"/>
                    <a:pt x="1" y="201"/>
                    <a:pt x="1" y="201"/>
                  </a:cubicBezTo>
                  <a:cubicBezTo>
                    <a:pt x="234" y="134"/>
                    <a:pt x="434" y="67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>
              <a:off x="2552000" y="87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>
              <a:off x="2563675" y="843550"/>
              <a:ext cx="29200" cy="11700"/>
            </a:xfrm>
            <a:custGeom>
              <a:avLst/>
              <a:gdLst/>
              <a:ahLst/>
              <a:cxnLst/>
              <a:rect l="l" t="t" r="r" b="b"/>
              <a:pathLst>
                <a:path w="1168" h="468" extrusionOk="0">
                  <a:moveTo>
                    <a:pt x="1168" y="0"/>
                  </a:moveTo>
                  <a:cubicBezTo>
                    <a:pt x="767" y="100"/>
                    <a:pt x="367" y="267"/>
                    <a:pt x="0" y="467"/>
                  </a:cubicBezTo>
                  <a:lnTo>
                    <a:pt x="34" y="467"/>
                  </a:lnTo>
                  <a:cubicBezTo>
                    <a:pt x="401" y="301"/>
                    <a:pt x="767" y="167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>
              <a:off x="2590350" y="83187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68" y="0"/>
                  </a:moveTo>
                  <a:cubicBezTo>
                    <a:pt x="434" y="67"/>
                    <a:pt x="201" y="167"/>
                    <a:pt x="1" y="267"/>
                  </a:cubicBezTo>
                  <a:cubicBezTo>
                    <a:pt x="1" y="267"/>
                    <a:pt x="1" y="301"/>
                    <a:pt x="34" y="301"/>
                  </a:cubicBezTo>
                  <a:cubicBezTo>
                    <a:pt x="234" y="234"/>
                    <a:pt x="468" y="134"/>
                    <a:pt x="668" y="34"/>
                  </a:cubicBezTo>
                  <a:cubicBezTo>
                    <a:pt x="668" y="34"/>
                    <a:pt x="6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>
              <a:off x="2595350" y="821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1135" y="0"/>
                  </a:moveTo>
                  <a:cubicBezTo>
                    <a:pt x="735" y="133"/>
                    <a:pt x="368" y="300"/>
                    <a:pt x="1" y="400"/>
                  </a:cubicBezTo>
                  <a:cubicBezTo>
                    <a:pt x="1" y="400"/>
                    <a:pt x="1" y="467"/>
                    <a:pt x="34" y="467"/>
                  </a:cubicBezTo>
                  <a:cubicBezTo>
                    <a:pt x="401" y="334"/>
                    <a:pt x="768" y="200"/>
                    <a:pt x="1135" y="33"/>
                  </a:cubicBezTo>
                  <a:cubicBezTo>
                    <a:pt x="1135" y="33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>
              <a:off x="2665400" y="771000"/>
              <a:ext cx="209350" cy="57100"/>
            </a:xfrm>
            <a:custGeom>
              <a:avLst/>
              <a:gdLst/>
              <a:ahLst/>
              <a:cxnLst/>
              <a:rect l="l" t="t" r="r" b="b"/>
              <a:pathLst>
                <a:path w="8374" h="2284" extrusionOk="0">
                  <a:moveTo>
                    <a:pt x="8307" y="0"/>
                  </a:moveTo>
                  <a:cubicBezTo>
                    <a:pt x="6872" y="234"/>
                    <a:pt x="5438" y="601"/>
                    <a:pt x="4070" y="1001"/>
                  </a:cubicBezTo>
                  <a:cubicBezTo>
                    <a:pt x="2703" y="1368"/>
                    <a:pt x="1335" y="1802"/>
                    <a:pt x="1" y="2269"/>
                  </a:cubicBezTo>
                  <a:cubicBezTo>
                    <a:pt x="1" y="2269"/>
                    <a:pt x="16" y="2283"/>
                    <a:pt x="35" y="2283"/>
                  </a:cubicBezTo>
                  <a:cubicBezTo>
                    <a:pt x="45" y="2283"/>
                    <a:pt x="56" y="2280"/>
                    <a:pt x="68" y="2269"/>
                  </a:cubicBezTo>
                  <a:cubicBezTo>
                    <a:pt x="1435" y="1802"/>
                    <a:pt x="2836" y="1368"/>
                    <a:pt x="4237" y="968"/>
                  </a:cubicBezTo>
                  <a:cubicBezTo>
                    <a:pt x="4904" y="801"/>
                    <a:pt x="5571" y="634"/>
                    <a:pt x="6272" y="467"/>
                  </a:cubicBezTo>
                  <a:cubicBezTo>
                    <a:pt x="6972" y="300"/>
                    <a:pt x="7673" y="200"/>
                    <a:pt x="8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>
              <a:off x="2661250" y="8260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33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33" y="34"/>
                    <a:pt x="33" y="34"/>
                    <a:pt x="67" y="68"/>
                  </a:cubicBezTo>
                  <a:cubicBezTo>
                    <a:pt x="33" y="34"/>
                    <a:pt x="100" y="34"/>
                    <a:pt x="67" y="1"/>
                  </a:cubicBezTo>
                  <a:lnTo>
                    <a:pt x="67" y="1"/>
                  </a:lnTo>
                  <a:cubicBezTo>
                    <a:pt x="67" y="1"/>
                    <a:pt x="82" y="16"/>
                    <a:pt x="91" y="16"/>
                  </a:cubicBezTo>
                  <a:cubicBezTo>
                    <a:pt x="96" y="16"/>
                    <a:pt x="100" y="12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>
              <a:off x="2662075" y="779325"/>
              <a:ext cx="159300" cy="43400"/>
            </a:xfrm>
            <a:custGeom>
              <a:avLst/>
              <a:gdLst/>
              <a:ahLst/>
              <a:cxnLst/>
              <a:rect l="l" t="t" r="r" b="b"/>
              <a:pathLst>
                <a:path w="6372" h="1736" extrusionOk="0">
                  <a:moveTo>
                    <a:pt x="6338" y="1"/>
                  </a:moveTo>
                  <a:cubicBezTo>
                    <a:pt x="4203" y="535"/>
                    <a:pt x="2102" y="1135"/>
                    <a:pt x="0" y="1735"/>
                  </a:cubicBezTo>
                  <a:lnTo>
                    <a:pt x="67" y="1735"/>
                  </a:lnTo>
                  <a:cubicBezTo>
                    <a:pt x="1135" y="1469"/>
                    <a:pt x="2202" y="1168"/>
                    <a:pt x="3236" y="868"/>
                  </a:cubicBezTo>
                  <a:cubicBezTo>
                    <a:pt x="4270" y="601"/>
                    <a:pt x="5338" y="334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>
              <a:off x="2663750" y="781825"/>
              <a:ext cx="115100" cy="35050"/>
            </a:xfrm>
            <a:custGeom>
              <a:avLst/>
              <a:gdLst/>
              <a:ahLst/>
              <a:cxnLst/>
              <a:rect l="l" t="t" r="r" b="b"/>
              <a:pathLst>
                <a:path w="4604" h="1402" extrusionOk="0">
                  <a:moveTo>
                    <a:pt x="4570" y="1"/>
                  </a:moveTo>
                  <a:cubicBezTo>
                    <a:pt x="3036" y="435"/>
                    <a:pt x="1535" y="935"/>
                    <a:pt x="0" y="1402"/>
                  </a:cubicBezTo>
                  <a:lnTo>
                    <a:pt x="33" y="1402"/>
                  </a:lnTo>
                  <a:cubicBezTo>
                    <a:pt x="1568" y="968"/>
                    <a:pt x="3102" y="535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>
              <a:off x="2654575" y="784325"/>
              <a:ext cx="100925" cy="31275"/>
            </a:xfrm>
            <a:custGeom>
              <a:avLst/>
              <a:gdLst/>
              <a:ahLst/>
              <a:cxnLst/>
              <a:rect l="l" t="t" r="r" b="b"/>
              <a:pathLst>
                <a:path w="4037" h="1251" extrusionOk="0">
                  <a:moveTo>
                    <a:pt x="4036" y="1"/>
                  </a:moveTo>
                  <a:lnTo>
                    <a:pt x="4036" y="1"/>
                  </a:lnTo>
                  <a:cubicBezTo>
                    <a:pt x="2635" y="301"/>
                    <a:pt x="1301" y="735"/>
                    <a:pt x="0" y="1235"/>
                  </a:cubicBezTo>
                  <a:cubicBezTo>
                    <a:pt x="0" y="1235"/>
                    <a:pt x="15" y="1250"/>
                    <a:pt x="25" y="1250"/>
                  </a:cubicBezTo>
                  <a:cubicBezTo>
                    <a:pt x="30" y="1250"/>
                    <a:pt x="34" y="1246"/>
                    <a:pt x="34" y="1235"/>
                  </a:cubicBezTo>
                  <a:cubicBezTo>
                    <a:pt x="1368" y="768"/>
                    <a:pt x="2702" y="368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>
              <a:off x="2681250" y="801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>
              <a:off x="2589525" y="818525"/>
              <a:ext cx="28375" cy="9200"/>
            </a:xfrm>
            <a:custGeom>
              <a:avLst/>
              <a:gdLst/>
              <a:ahLst/>
              <a:cxnLst/>
              <a:rect l="l" t="t" r="r" b="b"/>
              <a:pathLst>
                <a:path w="1135" h="368" extrusionOk="0">
                  <a:moveTo>
                    <a:pt x="1101" y="1"/>
                  </a:moveTo>
                  <a:cubicBezTo>
                    <a:pt x="734" y="67"/>
                    <a:pt x="334" y="167"/>
                    <a:pt x="0" y="368"/>
                  </a:cubicBezTo>
                  <a:lnTo>
                    <a:pt x="34" y="368"/>
                  </a:lnTo>
                  <a:cubicBezTo>
                    <a:pt x="401" y="234"/>
                    <a:pt x="768" y="10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>
              <a:off x="2574500" y="779325"/>
              <a:ext cx="49225" cy="19225"/>
            </a:xfrm>
            <a:custGeom>
              <a:avLst/>
              <a:gdLst/>
              <a:ahLst/>
              <a:cxnLst/>
              <a:rect l="l" t="t" r="r" b="b"/>
              <a:pathLst>
                <a:path w="1969" h="769" extrusionOk="0">
                  <a:moveTo>
                    <a:pt x="1902" y="1"/>
                  </a:moveTo>
                  <a:cubicBezTo>
                    <a:pt x="1268" y="168"/>
                    <a:pt x="568" y="434"/>
                    <a:pt x="1" y="768"/>
                  </a:cubicBezTo>
                  <a:lnTo>
                    <a:pt x="34" y="768"/>
                  </a:lnTo>
                  <a:cubicBezTo>
                    <a:pt x="668" y="501"/>
                    <a:pt x="1335" y="268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>
              <a:off x="2591200" y="780175"/>
              <a:ext cx="39200" cy="15025"/>
            </a:xfrm>
            <a:custGeom>
              <a:avLst/>
              <a:gdLst/>
              <a:ahLst/>
              <a:cxnLst/>
              <a:rect l="l" t="t" r="r" b="b"/>
              <a:pathLst>
                <a:path w="1568" h="601" extrusionOk="0">
                  <a:moveTo>
                    <a:pt x="1501" y="0"/>
                  </a:moveTo>
                  <a:cubicBezTo>
                    <a:pt x="1001" y="167"/>
                    <a:pt x="500" y="367"/>
                    <a:pt x="0" y="601"/>
                  </a:cubicBezTo>
                  <a:lnTo>
                    <a:pt x="67" y="601"/>
                  </a:lnTo>
                  <a:cubicBezTo>
                    <a:pt x="567" y="400"/>
                    <a:pt x="1067" y="20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>
              <a:off x="2745475" y="747425"/>
              <a:ext cx="122600" cy="19425"/>
            </a:xfrm>
            <a:custGeom>
              <a:avLst/>
              <a:gdLst/>
              <a:ahLst/>
              <a:cxnLst/>
              <a:rect l="l" t="t" r="r" b="b"/>
              <a:pathLst>
                <a:path w="4904" h="777" extrusionOk="0">
                  <a:moveTo>
                    <a:pt x="288" y="1"/>
                  </a:moveTo>
                  <a:cubicBezTo>
                    <a:pt x="204" y="1"/>
                    <a:pt x="119" y="4"/>
                    <a:pt x="33" y="9"/>
                  </a:cubicBezTo>
                  <a:cubicBezTo>
                    <a:pt x="0" y="9"/>
                    <a:pt x="100" y="43"/>
                    <a:pt x="100" y="43"/>
                  </a:cubicBezTo>
                  <a:cubicBezTo>
                    <a:pt x="157" y="39"/>
                    <a:pt x="214" y="38"/>
                    <a:pt x="270" y="38"/>
                  </a:cubicBezTo>
                  <a:cubicBezTo>
                    <a:pt x="1403" y="38"/>
                    <a:pt x="2425" y="648"/>
                    <a:pt x="3569" y="743"/>
                  </a:cubicBezTo>
                  <a:cubicBezTo>
                    <a:pt x="3686" y="760"/>
                    <a:pt x="3819" y="776"/>
                    <a:pt x="3953" y="776"/>
                  </a:cubicBezTo>
                  <a:cubicBezTo>
                    <a:pt x="4086" y="776"/>
                    <a:pt x="4220" y="760"/>
                    <a:pt x="4337" y="710"/>
                  </a:cubicBezTo>
                  <a:cubicBezTo>
                    <a:pt x="4670" y="610"/>
                    <a:pt x="4904" y="243"/>
                    <a:pt x="4537" y="43"/>
                  </a:cubicBezTo>
                  <a:cubicBezTo>
                    <a:pt x="4526" y="31"/>
                    <a:pt x="4500" y="28"/>
                    <a:pt x="4469" y="28"/>
                  </a:cubicBezTo>
                  <a:cubicBezTo>
                    <a:pt x="4407" y="28"/>
                    <a:pt x="4325" y="43"/>
                    <a:pt x="4303" y="43"/>
                  </a:cubicBezTo>
                  <a:cubicBezTo>
                    <a:pt x="4470" y="143"/>
                    <a:pt x="4470" y="309"/>
                    <a:pt x="4403" y="476"/>
                  </a:cubicBezTo>
                  <a:cubicBezTo>
                    <a:pt x="4298" y="687"/>
                    <a:pt x="4079" y="757"/>
                    <a:pt x="3823" y="757"/>
                  </a:cubicBezTo>
                  <a:cubicBezTo>
                    <a:pt x="3431" y="757"/>
                    <a:pt x="2952" y="590"/>
                    <a:pt x="2669" y="510"/>
                  </a:cubicBezTo>
                  <a:cubicBezTo>
                    <a:pt x="2268" y="410"/>
                    <a:pt x="1901" y="276"/>
                    <a:pt x="1501" y="176"/>
                  </a:cubicBezTo>
                  <a:cubicBezTo>
                    <a:pt x="1087" y="66"/>
                    <a:pt x="695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1"/>
            <p:cNvSpPr/>
            <p:nvPr/>
          </p:nvSpPr>
          <p:spPr>
            <a:xfrm>
              <a:off x="2793000" y="752275"/>
              <a:ext cx="62575" cy="5000"/>
            </a:xfrm>
            <a:custGeom>
              <a:avLst/>
              <a:gdLst/>
              <a:ahLst/>
              <a:cxnLst/>
              <a:rect l="l" t="t" r="r" b="b"/>
              <a:pathLst>
                <a:path w="2503" h="200" extrusionOk="0">
                  <a:moveTo>
                    <a:pt x="2478" y="1"/>
                  </a:moveTo>
                  <a:cubicBezTo>
                    <a:pt x="2473" y="1"/>
                    <a:pt x="2469" y="4"/>
                    <a:pt x="2469" y="15"/>
                  </a:cubicBezTo>
                  <a:cubicBezTo>
                    <a:pt x="2090" y="110"/>
                    <a:pt x="1712" y="145"/>
                    <a:pt x="1333" y="145"/>
                  </a:cubicBezTo>
                  <a:cubicBezTo>
                    <a:pt x="911" y="145"/>
                    <a:pt x="489" y="102"/>
                    <a:pt x="67" y="49"/>
                  </a:cubicBezTo>
                  <a:cubicBezTo>
                    <a:pt x="67" y="49"/>
                    <a:pt x="0" y="49"/>
                    <a:pt x="34" y="82"/>
                  </a:cubicBezTo>
                  <a:cubicBezTo>
                    <a:pt x="484" y="136"/>
                    <a:pt x="944" y="200"/>
                    <a:pt x="1392" y="200"/>
                  </a:cubicBezTo>
                  <a:cubicBezTo>
                    <a:pt x="1775" y="200"/>
                    <a:pt x="2149" y="154"/>
                    <a:pt x="2502" y="15"/>
                  </a:cubicBezTo>
                  <a:cubicBezTo>
                    <a:pt x="2502" y="15"/>
                    <a:pt x="2487" y="1"/>
                    <a:pt x="2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1"/>
            <p:cNvSpPr/>
            <p:nvPr/>
          </p:nvSpPr>
          <p:spPr>
            <a:xfrm>
              <a:off x="2826350" y="746450"/>
              <a:ext cx="30050" cy="3725"/>
            </a:xfrm>
            <a:custGeom>
              <a:avLst/>
              <a:gdLst/>
              <a:ahLst/>
              <a:cxnLst/>
              <a:rect l="l" t="t" r="r" b="b"/>
              <a:pathLst>
                <a:path w="1202" h="149" extrusionOk="0">
                  <a:moveTo>
                    <a:pt x="1152" y="0"/>
                  </a:moveTo>
                  <a:cubicBezTo>
                    <a:pt x="1142" y="0"/>
                    <a:pt x="1135" y="4"/>
                    <a:pt x="1135" y="15"/>
                  </a:cubicBezTo>
                  <a:cubicBezTo>
                    <a:pt x="768" y="48"/>
                    <a:pt x="434" y="115"/>
                    <a:pt x="67" y="115"/>
                  </a:cubicBezTo>
                  <a:cubicBezTo>
                    <a:pt x="1" y="115"/>
                    <a:pt x="101" y="148"/>
                    <a:pt x="134" y="148"/>
                  </a:cubicBezTo>
                  <a:cubicBezTo>
                    <a:pt x="468" y="115"/>
                    <a:pt x="868" y="115"/>
                    <a:pt x="1202" y="15"/>
                  </a:cubicBezTo>
                  <a:cubicBezTo>
                    <a:pt x="1202" y="15"/>
                    <a:pt x="1172" y="0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>
              <a:off x="2834700" y="740150"/>
              <a:ext cx="20875" cy="5025"/>
            </a:xfrm>
            <a:custGeom>
              <a:avLst/>
              <a:gdLst/>
              <a:ahLst/>
              <a:cxnLst/>
              <a:rect l="l" t="t" r="r" b="b"/>
              <a:pathLst>
                <a:path w="835" h="201" extrusionOk="0">
                  <a:moveTo>
                    <a:pt x="768" y="0"/>
                  </a:moveTo>
                  <a:cubicBezTo>
                    <a:pt x="501" y="100"/>
                    <a:pt x="301" y="200"/>
                    <a:pt x="0" y="200"/>
                  </a:cubicBezTo>
                  <a:lnTo>
                    <a:pt x="34" y="200"/>
                  </a:lnTo>
                  <a:cubicBezTo>
                    <a:pt x="167" y="200"/>
                    <a:pt x="301" y="200"/>
                    <a:pt x="434" y="167"/>
                  </a:cubicBezTo>
                  <a:cubicBezTo>
                    <a:pt x="567" y="133"/>
                    <a:pt x="734" y="100"/>
                    <a:pt x="834" y="33"/>
                  </a:cubicBezTo>
                  <a:cubicBezTo>
                    <a:pt x="834" y="33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>
              <a:off x="2836375" y="705325"/>
              <a:ext cx="22525" cy="26725"/>
            </a:xfrm>
            <a:custGeom>
              <a:avLst/>
              <a:gdLst/>
              <a:ahLst/>
              <a:cxnLst/>
              <a:rect l="l" t="t" r="r" b="b"/>
              <a:pathLst>
                <a:path w="901" h="1069" extrusionOk="0">
                  <a:moveTo>
                    <a:pt x="148" y="1"/>
                  </a:moveTo>
                  <a:cubicBezTo>
                    <a:pt x="99" y="1"/>
                    <a:pt x="49" y="9"/>
                    <a:pt x="0" y="25"/>
                  </a:cubicBezTo>
                  <a:cubicBezTo>
                    <a:pt x="0" y="25"/>
                    <a:pt x="100" y="59"/>
                    <a:pt x="133" y="59"/>
                  </a:cubicBezTo>
                  <a:cubicBezTo>
                    <a:pt x="139" y="57"/>
                    <a:pt x="145" y="56"/>
                    <a:pt x="150" y="56"/>
                  </a:cubicBezTo>
                  <a:cubicBezTo>
                    <a:pt x="234" y="56"/>
                    <a:pt x="234" y="296"/>
                    <a:pt x="234" y="359"/>
                  </a:cubicBezTo>
                  <a:cubicBezTo>
                    <a:pt x="234" y="459"/>
                    <a:pt x="267" y="492"/>
                    <a:pt x="367" y="526"/>
                  </a:cubicBezTo>
                  <a:cubicBezTo>
                    <a:pt x="567" y="626"/>
                    <a:pt x="667" y="793"/>
                    <a:pt x="567" y="1026"/>
                  </a:cubicBezTo>
                  <a:cubicBezTo>
                    <a:pt x="567" y="1026"/>
                    <a:pt x="738" y="1069"/>
                    <a:pt x="806" y="1069"/>
                  </a:cubicBezTo>
                  <a:cubicBezTo>
                    <a:pt x="823" y="1069"/>
                    <a:pt x="834" y="1066"/>
                    <a:pt x="834" y="1059"/>
                  </a:cubicBezTo>
                  <a:cubicBezTo>
                    <a:pt x="901" y="926"/>
                    <a:pt x="901" y="759"/>
                    <a:pt x="801" y="659"/>
                  </a:cubicBezTo>
                  <a:cubicBezTo>
                    <a:pt x="734" y="559"/>
                    <a:pt x="667" y="559"/>
                    <a:pt x="567" y="526"/>
                  </a:cubicBezTo>
                  <a:cubicBezTo>
                    <a:pt x="467" y="426"/>
                    <a:pt x="467" y="359"/>
                    <a:pt x="467" y="259"/>
                  </a:cubicBezTo>
                  <a:cubicBezTo>
                    <a:pt x="442" y="82"/>
                    <a:pt x="302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>
              <a:off x="2781325" y="711775"/>
              <a:ext cx="45900" cy="21250"/>
            </a:xfrm>
            <a:custGeom>
              <a:avLst/>
              <a:gdLst/>
              <a:ahLst/>
              <a:cxnLst/>
              <a:rect l="l" t="t" r="r" b="b"/>
              <a:pathLst>
                <a:path w="1836" h="850" extrusionOk="0">
                  <a:moveTo>
                    <a:pt x="1735" y="1"/>
                  </a:moveTo>
                  <a:cubicBezTo>
                    <a:pt x="1135" y="201"/>
                    <a:pt x="568" y="535"/>
                    <a:pt x="0" y="835"/>
                  </a:cubicBezTo>
                  <a:cubicBezTo>
                    <a:pt x="0" y="835"/>
                    <a:pt x="45" y="850"/>
                    <a:pt x="84" y="850"/>
                  </a:cubicBezTo>
                  <a:cubicBezTo>
                    <a:pt x="104" y="850"/>
                    <a:pt x="123" y="846"/>
                    <a:pt x="134" y="835"/>
                  </a:cubicBezTo>
                  <a:cubicBezTo>
                    <a:pt x="701" y="535"/>
                    <a:pt x="1268" y="30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>
              <a:off x="2775475" y="772650"/>
              <a:ext cx="59250" cy="15050"/>
            </a:xfrm>
            <a:custGeom>
              <a:avLst/>
              <a:gdLst/>
              <a:ahLst/>
              <a:cxnLst/>
              <a:rect l="l" t="t" r="r" b="b"/>
              <a:pathLst>
                <a:path w="2370" h="602" extrusionOk="0">
                  <a:moveTo>
                    <a:pt x="2336" y="1"/>
                  </a:moveTo>
                  <a:cubicBezTo>
                    <a:pt x="1535" y="101"/>
                    <a:pt x="735" y="301"/>
                    <a:pt x="1" y="601"/>
                  </a:cubicBezTo>
                  <a:lnTo>
                    <a:pt x="34" y="601"/>
                  </a:lnTo>
                  <a:cubicBezTo>
                    <a:pt x="802" y="335"/>
                    <a:pt x="1569" y="134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>
              <a:off x="2804675" y="775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>
              <a:off x="2763800" y="767650"/>
              <a:ext cx="49250" cy="15875"/>
            </a:xfrm>
            <a:custGeom>
              <a:avLst/>
              <a:gdLst/>
              <a:ahLst/>
              <a:cxnLst/>
              <a:rect l="l" t="t" r="r" b="b"/>
              <a:pathLst>
                <a:path w="1970" h="635" extrusionOk="0">
                  <a:moveTo>
                    <a:pt x="1969" y="1"/>
                  </a:moveTo>
                  <a:cubicBezTo>
                    <a:pt x="1302" y="168"/>
                    <a:pt x="635" y="368"/>
                    <a:pt x="1" y="601"/>
                  </a:cubicBezTo>
                  <a:cubicBezTo>
                    <a:pt x="1" y="601"/>
                    <a:pt x="1" y="635"/>
                    <a:pt x="34" y="635"/>
                  </a:cubicBezTo>
                  <a:cubicBezTo>
                    <a:pt x="668" y="368"/>
                    <a:pt x="1335" y="20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>
              <a:off x="2761300" y="765150"/>
              <a:ext cx="39225" cy="13750"/>
            </a:xfrm>
            <a:custGeom>
              <a:avLst/>
              <a:gdLst/>
              <a:ahLst/>
              <a:cxnLst/>
              <a:rect l="l" t="t" r="r" b="b"/>
              <a:pathLst>
                <a:path w="1569" h="550" extrusionOk="0">
                  <a:moveTo>
                    <a:pt x="1535" y="1"/>
                  </a:moveTo>
                  <a:cubicBezTo>
                    <a:pt x="1002" y="101"/>
                    <a:pt x="501" y="301"/>
                    <a:pt x="1" y="534"/>
                  </a:cubicBezTo>
                  <a:cubicBezTo>
                    <a:pt x="1" y="534"/>
                    <a:pt x="16" y="549"/>
                    <a:pt x="35" y="549"/>
                  </a:cubicBezTo>
                  <a:cubicBezTo>
                    <a:pt x="45" y="549"/>
                    <a:pt x="56" y="546"/>
                    <a:pt x="68" y="534"/>
                  </a:cubicBezTo>
                  <a:cubicBezTo>
                    <a:pt x="535" y="301"/>
                    <a:pt x="1035" y="168"/>
                    <a:pt x="1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>
              <a:off x="2853875" y="750600"/>
              <a:ext cx="84250" cy="23750"/>
            </a:xfrm>
            <a:custGeom>
              <a:avLst/>
              <a:gdLst/>
              <a:ahLst/>
              <a:cxnLst/>
              <a:rect l="l" t="t" r="r" b="b"/>
              <a:pathLst>
                <a:path w="3370" h="950" extrusionOk="0">
                  <a:moveTo>
                    <a:pt x="3345" y="1"/>
                  </a:moveTo>
                  <a:cubicBezTo>
                    <a:pt x="3340" y="1"/>
                    <a:pt x="3336" y="5"/>
                    <a:pt x="3336" y="16"/>
                  </a:cubicBezTo>
                  <a:cubicBezTo>
                    <a:pt x="2769" y="216"/>
                    <a:pt x="2169" y="383"/>
                    <a:pt x="1568" y="516"/>
                  </a:cubicBezTo>
                  <a:cubicBezTo>
                    <a:pt x="1035" y="616"/>
                    <a:pt x="501" y="716"/>
                    <a:pt x="1" y="916"/>
                  </a:cubicBezTo>
                  <a:cubicBezTo>
                    <a:pt x="1" y="916"/>
                    <a:pt x="1" y="950"/>
                    <a:pt x="34" y="950"/>
                  </a:cubicBezTo>
                  <a:cubicBezTo>
                    <a:pt x="601" y="716"/>
                    <a:pt x="1201" y="616"/>
                    <a:pt x="1835" y="483"/>
                  </a:cubicBezTo>
                  <a:cubicBezTo>
                    <a:pt x="2336" y="383"/>
                    <a:pt x="2903" y="283"/>
                    <a:pt x="3370" y="16"/>
                  </a:cubicBezTo>
                  <a:cubicBezTo>
                    <a:pt x="3370" y="16"/>
                    <a:pt x="3355" y="1"/>
                    <a:pt x="3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>
              <a:off x="2851375" y="740150"/>
              <a:ext cx="95925" cy="25875"/>
            </a:xfrm>
            <a:custGeom>
              <a:avLst/>
              <a:gdLst/>
              <a:ahLst/>
              <a:cxnLst/>
              <a:rect l="l" t="t" r="r" b="b"/>
              <a:pathLst>
                <a:path w="3837" h="1035" extrusionOk="0">
                  <a:moveTo>
                    <a:pt x="3770" y="0"/>
                  </a:moveTo>
                  <a:cubicBezTo>
                    <a:pt x="2536" y="434"/>
                    <a:pt x="1301" y="767"/>
                    <a:pt x="0" y="1034"/>
                  </a:cubicBezTo>
                  <a:lnTo>
                    <a:pt x="34" y="1034"/>
                  </a:lnTo>
                  <a:cubicBezTo>
                    <a:pt x="1335" y="801"/>
                    <a:pt x="2602" y="467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>
              <a:off x="2878900" y="711775"/>
              <a:ext cx="167650" cy="60900"/>
            </a:xfrm>
            <a:custGeom>
              <a:avLst/>
              <a:gdLst/>
              <a:ahLst/>
              <a:cxnLst/>
              <a:rect l="l" t="t" r="r" b="b"/>
              <a:pathLst>
                <a:path w="6706" h="2436" extrusionOk="0">
                  <a:moveTo>
                    <a:pt x="5904" y="1002"/>
                  </a:moveTo>
                  <a:cubicBezTo>
                    <a:pt x="5900" y="1007"/>
                    <a:pt x="5894" y="1012"/>
                    <a:pt x="5888" y="1016"/>
                  </a:cubicBezTo>
                  <a:lnTo>
                    <a:pt x="5888" y="1016"/>
                  </a:lnTo>
                  <a:cubicBezTo>
                    <a:pt x="5898" y="1016"/>
                    <a:pt x="5904" y="1012"/>
                    <a:pt x="5904" y="1002"/>
                  </a:cubicBezTo>
                  <a:close/>
                  <a:moveTo>
                    <a:pt x="5071" y="134"/>
                  </a:moveTo>
                  <a:cubicBezTo>
                    <a:pt x="5304" y="134"/>
                    <a:pt x="5271" y="401"/>
                    <a:pt x="5204" y="568"/>
                  </a:cubicBezTo>
                  <a:cubicBezTo>
                    <a:pt x="5437" y="701"/>
                    <a:pt x="5504" y="868"/>
                    <a:pt x="5538" y="1068"/>
                  </a:cubicBezTo>
                  <a:cubicBezTo>
                    <a:pt x="4470" y="1369"/>
                    <a:pt x="3369" y="1569"/>
                    <a:pt x="2269" y="1669"/>
                  </a:cubicBezTo>
                  <a:cubicBezTo>
                    <a:pt x="2836" y="1435"/>
                    <a:pt x="3369" y="1135"/>
                    <a:pt x="3903" y="801"/>
                  </a:cubicBezTo>
                  <a:cubicBezTo>
                    <a:pt x="4170" y="668"/>
                    <a:pt x="4437" y="501"/>
                    <a:pt x="4670" y="368"/>
                  </a:cubicBezTo>
                  <a:cubicBezTo>
                    <a:pt x="4737" y="334"/>
                    <a:pt x="4804" y="234"/>
                    <a:pt x="4870" y="201"/>
                  </a:cubicBezTo>
                  <a:cubicBezTo>
                    <a:pt x="4937" y="168"/>
                    <a:pt x="5004" y="134"/>
                    <a:pt x="5071" y="134"/>
                  </a:cubicBezTo>
                  <a:close/>
                  <a:moveTo>
                    <a:pt x="5004" y="1"/>
                  </a:moveTo>
                  <a:cubicBezTo>
                    <a:pt x="4704" y="34"/>
                    <a:pt x="4403" y="268"/>
                    <a:pt x="4103" y="468"/>
                  </a:cubicBezTo>
                  <a:cubicBezTo>
                    <a:pt x="3803" y="635"/>
                    <a:pt x="3503" y="801"/>
                    <a:pt x="3236" y="1002"/>
                  </a:cubicBezTo>
                  <a:cubicBezTo>
                    <a:pt x="2869" y="1202"/>
                    <a:pt x="2502" y="1402"/>
                    <a:pt x="2135" y="1635"/>
                  </a:cubicBezTo>
                  <a:cubicBezTo>
                    <a:pt x="2068" y="1635"/>
                    <a:pt x="2002" y="1669"/>
                    <a:pt x="1935" y="1702"/>
                  </a:cubicBezTo>
                  <a:lnTo>
                    <a:pt x="1968" y="1702"/>
                  </a:lnTo>
                  <a:lnTo>
                    <a:pt x="1968" y="1735"/>
                  </a:lnTo>
                  <a:cubicBezTo>
                    <a:pt x="1968" y="1728"/>
                    <a:pt x="1973" y="1726"/>
                    <a:pt x="1980" y="1726"/>
                  </a:cubicBezTo>
                  <a:cubicBezTo>
                    <a:pt x="2000" y="1726"/>
                    <a:pt x="2042" y="1745"/>
                    <a:pt x="2073" y="1745"/>
                  </a:cubicBezTo>
                  <a:cubicBezTo>
                    <a:pt x="2085" y="1745"/>
                    <a:pt x="2095" y="1743"/>
                    <a:pt x="2102" y="1735"/>
                  </a:cubicBezTo>
                  <a:cubicBezTo>
                    <a:pt x="2135" y="1735"/>
                    <a:pt x="2168" y="1702"/>
                    <a:pt x="2168" y="1702"/>
                  </a:cubicBezTo>
                  <a:cubicBezTo>
                    <a:pt x="3236" y="1602"/>
                    <a:pt x="4270" y="1435"/>
                    <a:pt x="5271" y="1168"/>
                  </a:cubicBezTo>
                  <a:lnTo>
                    <a:pt x="5271" y="1168"/>
                  </a:lnTo>
                  <a:cubicBezTo>
                    <a:pt x="4503" y="1469"/>
                    <a:pt x="3703" y="1635"/>
                    <a:pt x="2902" y="1802"/>
                  </a:cubicBezTo>
                  <a:cubicBezTo>
                    <a:pt x="1935" y="2002"/>
                    <a:pt x="968" y="2202"/>
                    <a:pt x="0" y="2436"/>
                  </a:cubicBezTo>
                  <a:lnTo>
                    <a:pt x="67" y="2436"/>
                  </a:lnTo>
                  <a:cubicBezTo>
                    <a:pt x="1101" y="2236"/>
                    <a:pt x="2102" y="2036"/>
                    <a:pt x="3136" y="1802"/>
                  </a:cubicBezTo>
                  <a:cubicBezTo>
                    <a:pt x="3970" y="1669"/>
                    <a:pt x="4770" y="1469"/>
                    <a:pt x="5571" y="1168"/>
                  </a:cubicBezTo>
                  <a:lnTo>
                    <a:pt x="5738" y="1168"/>
                  </a:lnTo>
                  <a:cubicBezTo>
                    <a:pt x="5738" y="1135"/>
                    <a:pt x="5738" y="1102"/>
                    <a:pt x="5771" y="1068"/>
                  </a:cubicBezTo>
                  <a:cubicBezTo>
                    <a:pt x="5799" y="1068"/>
                    <a:pt x="5852" y="1044"/>
                    <a:pt x="5888" y="1016"/>
                  </a:cubicBezTo>
                  <a:lnTo>
                    <a:pt x="5888" y="1016"/>
                  </a:lnTo>
                  <a:cubicBezTo>
                    <a:pt x="5887" y="1016"/>
                    <a:pt x="5886" y="1016"/>
                    <a:pt x="5885" y="1016"/>
                  </a:cubicBezTo>
                  <a:cubicBezTo>
                    <a:pt x="5860" y="1016"/>
                    <a:pt x="5816" y="1002"/>
                    <a:pt x="5771" y="1002"/>
                  </a:cubicBezTo>
                  <a:lnTo>
                    <a:pt x="5771" y="968"/>
                  </a:lnTo>
                  <a:cubicBezTo>
                    <a:pt x="6071" y="902"/>
                    <a:pt x="6338" y="835"/>
                    <a:pt x="6638" y="768"/>
                  </a:cubicBezTo>
                  <a:cubicBezTo>
                    <a:pt x="6638" y="735"/>
                    <a:pt x="6638" y="701"/>
                    <a:pt x="6638" y="668"/>
                  </a:cubicBezTo>
                  <a:cubicBezTo>
                    <a:pt x="6338" y="768"/>
                    <a:pt x="6071" y="835"/>
                    <a:pt x="5771" y="935"/>
                  </a:cubicBezTo>
                  <a:cubicBezTo>
                    <a:pt x="5771" y="868"/>
                    <a:pt x="5738" y="801"/>
                    <a:pt x="5671" y="701"/>
                  </a:cubicBezTo>
                  <a:cubicBezTo>
                    <a:pt x="5638" y="601"/>
                    <a:pt x="5638" y="535"/>
                    <a:pt x="5604" y="435"/>
                  </a:cubicBezTo>
                  <a:lnTo>
                    <a:pt x="5638" y="435"/>
                  </a:lnTo>
                  <a:cubicBezTo>
                    <a:pt x="5971" y="301"/>
                    <a:pt x="6338" y="201"/>
                    <a:pt x="6705" y="101"/>
                  </a:cubicBezTo>
                  <a:lnTo>
                    <a:pt x="6705" y="68"/>
                  </a:lnTo>
                  <a:cubicBezTo>
                    <a:pt x="6305" y="168"/>
                    <a:pt x="5971" y="268"/>
                    <a:pt x="5604" y="401"/>
                  </a:cubicBezTo>
                  <a:cubicBezTo>
                    <a:pt x="5604" y="368"/>
                    <a:pt x="5571" y="301"/>
                    <a:pt x="5571" y="268"/>
                  </a:cubicBezTo>
                  <a:cubicBezTo>
                    <a:pt x="5538" y="234"/>
                    <a:pt x="5538" y="134"/>
                    <a:pt x="5504" y="101"/>
                  </a:cubicBezTo>
                  <a:cubicBezTo>
                    <a:pt x="5471" y="68"/>
                    <a:pt x="5404" y="34"/>
                    <a:pt x="5371" y="34"/>
                  </a:cubicBezTo>
                  <a:cubicBezTo>
                    <a:pt x="5404" y="34"/>
                    <a:pt x="5271" y="1"/>
                    <a:pt x="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1"/>
            <p:cNvSpPr/>
            <p:nvPr/>
          </p:nvSpPr>
          <p:spPr>
            <a:xfrm>
              <a:off x="2717950" y="712625"/>
              <a:ext cx="63400" cy="23375"/>
            </a:xfrm>
            <a:custGeom>
              <a:avLst/>
              <a:gdLst/>
              <a:ahLst/>
              <a:cxnLst/>
              <a:rect l="l" t="t" r="r" b="b"/>
              <a:pathLst>
                <a:path w="2536" h="935" extrusionOk="0">
                  <a:moveTo>
                    <a:pt x="2502" y="0"/>
                  </a:moveTo>
                  <a:cubicBezTo>
                    <a:pt x="1668" y="300"/>
                    <a:pt x="834" y="634"/>
                    <a:pt x="0" y="934"/>
                  </a:cubicBezTo>
                  <a:lnTo>
                    <a:pt x="34" y="934"/>
                  </a:lnTo>
                  <a:cubicBezTo>
                    <a:pt x="868" y="634"/>
                    <a:pt x="1735" y="334"/>
                    <a:pt x="2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1"/>
            <p:cNvSpPr/>
            <p:nvPr/>
          </p:nvSpPr>
          <p:spPr>
            <a:xfrm>
              <a:off x="2725450" y="715575"/>
              <a:ext cx="63400" cy="22075"/>
            </a:xfrm>
            <a:custGeom>
              <a:avLst/>
              <a:gdLst/>
              <a:ahLst/>
              <a:cxnLst/>
              <a:rect l="l" t="t" r="r" b="b"/>
              <a:pathLst>
                <a:path w="2536" h="883" extrusionOk="0">
                  <a:moveTo>
                    <a:pt x="2511" y="1"/>
                  </a:moveTo>
                  <a:cubicBezTo>
                    <a:pt x="2506" y="1"/>
                    <a:pt x="2502" y="5"/>
                    <a:pt x="2502" y="16"/>
                  </a:cubicBezTo>
                  <a:cubicBezTo>
                    <a:pt x="1635" y="249"/>
                    <a:pt x="801" y="549"/>
                    <a:pt x="1" y="883"/>
                  </a:cubicBezTo>
                  <a:lnTo>
                    <a:pt x="34" y="883"/>
                  </a:lnTo>
                  <a:cubicBezTo>
                    <a:pt x="868" y="549"/>
                    <a:pt x="1702" y="283"/>
                    <a:pt x="2536" y="16"/>
                  </a:cubicBezTo>
                  <a:cubicBezTo>
                    <a:pt x="2536" y="16"/>
                    <a:pt x="2521" y="1"/>
                    <a:pt x="2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1"/>
            <p:cNvSpPr/>
            <p:nvPr/>
          </p:nvSpPr>
          <p:spPr>
            <a:xfrm>
              <a:off x="2746300" y="725125"/>
              <a:ext cx="30050" cy="10875"/>
            </a:xfrm>
            <a:custGeom>
              <a:avLst/>
              <a:gdLst/>
              <a:ahLst/>
              <a:cxnLst/>
              <a:rect l="l" t="t" r="r" b="b"/>
              <a:pathLst>
                <a:path w="1202" h="435" extrusionOk="0">
                  <a:moveTo>
                    <a:pt x="1168" y="1"/>
                  </a:moveTo>
                  <a:cubicBezTo>
                    <a:pt x="768" y="134"/>
                    <a:pt x="401" y="267"/>
                    <a:pt x="0" y="434"/>
                  </a:cubicBezTo>
                  <a:lnTo>
                    <a:pt x="34" y="434"/>
                  </a:lnTo>
                  <a:cubicBezTo>
                    <a:pt x="434" y="267"/>
                    <a:pt x="834" y="134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>
              <a:off x="2791325" y="630900"/>
              <a:ext cx="241025" cy="82575"/>
            </a:xfrm>
            <a:custGeom>
              <a:avLst/>
              <a:gdLst/>
              <a:ahLst/>
              <a:cxnLst/>
              <a:rect l="l" t="t" r="r" b="b"/>
              <a:pathLst>
                <a:path w="9641" h="3303" extrusionOk="0">
                  <a:moveTo>
                    <a:pt x="9641" y="0"/>
                  </a:moveTo>
                  <a:cubicBezTo>
                    <a:pt x="8907" y="34"/>
                    <a:pt x="8140" y="300"/>
                    <a:pt x="7439" y="534"/>
                  </a:cubicBezTo>
                  <a:cubicBezTo>
                    <a:pt x="6639" y="834"/>
                    <a:pt x="5805" y="1134"/>
                    <a:pt x="4971" y="1435"/>
                  </a:cubicBezTo>
                  <a:cubicBezTo>
                    <a:pt x="3303" y="2068"/>
                    <a:pt x="1669" y="2669"/>
                    <a:pt x="1" y="3303"/>
                  </a:cubicBezTo>
                  <a:lnTo>
                    <a:pt x="34" y="3303"/>
                  </a:lnTo>
                  <a:cubicBezTo>
                    <a:pt x="1635" y="2736"/>
                    <a:pt x="3203" y="2135"/>
                    <a:pt x="4804" y="1535"/>
                  </a:cubicBezTo>
                  <a:cubicBezTo>
                    <a:pt x="5605" y="1268"/>
                    <a:pt x="6372" y="968"/>
                    <a:pt x="7173" y="667"/>
                  </a:cubicBezTo>
                  <a:cubicBezTo>
                    <a:pt x="7973" y="401"/>
                    <a:pt x="8774" y="134"/>
                    <a:pt x="9641" y="34"/>
                  </a:cubicBezTo>
                  <a:cubicBezTo>
                    <a:pt x="9641" y="34"/>
                    <a:pt x="9641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>
              <a:off x="2878050" y="635075"/>
              <a:ext cx="151800" cy="54600"/>
            </a:xfrm>
            <a:custGeom>
              <a:avLst/>
              <a:gdLst/>
              <a:ahLst/>
              <a:cxnLst/>
              <a:rect l="l" t="t" r="r" b="b"/>
              <a:pathLst>
                <a:path w="6072" h="2184" extrusionOk="0">
                  <a:moveTo>
                    <a:pt x="6005" y="0"/>
                  </a:moveTo>
                  <a:cubicBezTo>
                    <a:pt x="3904" y="334"/>
                    <a:pt x="1936" y="1268"/>
                    <a:pt x="1" y="2168"/>
                  </a:cubicBezTo>
                  <a:cubicBezTo>
                    <a:pt x="1" y="2168"/>
                    <a:pt x="16" y="2183"/>
                    <a:pt x="26" y="2183"/>
                  </a:cubicBezTo>
                  <a:cubicBezTo>
                    <a:pt x="31" y="2183"/>
                    <a:pt x="34" y="2179"/>
                    <a:pt x="34" y="2168"/>
                  </a:cubicBezTo>
                  <a:cubicBezTo>
                    <a:pt x="2002" y="1268"/>
                    <a:pt x="3937" y="434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>
              <a:off x="2908075" y="640900"/>
              <a:ext cx="123450" cy="43750"/>
            </a:xfrm>
            <a:custGeom>
              <a:avLst/>
              <a:gdLst/>
              <a:ahLst/>
              <a:cxnLst/>
              <a:rect l="l" t="t" r="r" b="b"/>
              <a:pathLst>
                <a:path w="4938" h="1750" extrusionOk="0">
                  <a:moveTo>
                    <a:pt x="4871" y="1"/>
                  </a:moveTo>
                  <a:cubicBezTo>
                    <a:pt x="3170" y="267"/>
                    <a:pt x="1502" y="901"/>
                    <a:pt x="1" y="1735"/>
                  </a:cubicBezTo>
                  <a:cubicBezTo>
                    <a:pt x="1" y="1735"/>
                    <a:pt x="16" y="1750"/>
                    <a:pt x="35" y="1750"/>
                  </a:cubicBezTo>
                  <a:cubicBezTo>
                    <a:pt x="45" y="1750"/>
                    <a:pt x="56" y="1746"/>
                    <a:pt x="67" y="1735"/>
                  </a:cubicBezTo>
                  <a:cubicBezTo>
                    <a:pt x="1602" y="935"/>
                    <a:pt x="3236" y="401"/>
                    <a:pt x="4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>
              <a:off x="2843875" y="687600"/>
              <a:ext cx="33375" cy="14200"/>
            </a:xfrm>
            <a:custGeom>
              <a:avLst/>
              <a:gdLst/>
              <a:ahLst/>
              <a:cxnLst/>
              <a:rect l="l" t="t" r="r" b="b"/>
              <a:pathLst>
                <a:path w="1335" h="568" extrusionOk="0">
                  <a:moveTo>
                    <a:pt x="1301" y="1"/>
                  </a:moveTo>
                  <a:cubicBezTo>
                    <a:pt x="834" y="134"/>
                    <a:pt x="401" y="334"/>
                    <a:pt x="0" y="568"/>
                  </a:cubicBezTo>
                  <a:lnTo>
                    <a:pt x="34" y="568"/>
                  </a:lnTo>
                  <a:cubicBezTo>
                    <a:pt x="434" y="334"/>
                    <a:pt x="868" y="167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>
              <a:off x="2873050" y="70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>
              <a:off x="2873050" y="737625"/>
              <a:ext cx="75925" cy="19225"/>
            </a:xfrm>
            <a:custGeom>
              <a:avLst/>
              <a:gdLst/>
              <a:ahLst/>
              <a:cxnLst/>
              <a:rect l="l" t="t" r="r" b="b"/>
              <a:pathLst>
                <a:path w="3037" h="769" extrusionOk="0">
                  <a:moveTo>
                    <a:pt x="3003" y="1"/>
                  </a:moveTo>
                  <a:cubicBezTo>
                    <a:pt x="2002" y="234"/>
                    <a:pt x="1001" y="501"/>
                    <a:pt x="1" y="768"/>
                  </a:cubicBezTo>
                  <a:lnTo>
                    <a:pt x="34" y="768"/>
                  </a:lnTo>
                  <a:cubicBezTo>
                    <a:pt x="1035" y="501"/>
                    <a:pt x="2036" y="268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>
              <a:off x="2922250" y="726800"/>
              <a:ext cx="52575" cy="15875"/>
            </a:xfrm>
            <a:custGeom>
              <a:avLst/>
              <a:gdLst/>
              <a:ahLst/>
              <a:cxnLst/>
              <a:rect l="l" t="t" r="r" b="b"/>
              <a:pathLst>
                <a:path w="2103" h="635" extrusionOk="0">
                  <a:moveTo>
                    <a:pt x="2069" y="0"/>
                  </a:moveTo>
                  <a:cubicBezTo>
                    <a:pt x="1368" y="167"/>
                    <a:pt x="701" y="401"/>
                    <a:pt x="1" y="634"/>
                  </a:cubicBezTo>
                  <a:lnTo>
                    <a:pt x="68" y="634"/>
                  </a:lnTo>
                  <a:cubicBezTo>
                    <a:pt x="735" y="401"/>
                    <a:pt x="1402" y="20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>
              <a:off x="2938100" y="7309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0"/>
                  </a:move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>
              <a:off x="2921425" y="711775"/>
              <a:ext cx="70900" cy="20050"/>
            </a:xfrm>
            <a:custGeom>
              <a:avLst/>
              <a:gdLst/>
              <a:ahLst/>
              <a:cxnLst/>
              <a:rect l="l" t="t" r="r" b="b"/>
              <a:pathLst>
                <a:path w="2836" h="802" extrusionOk="0">
                  <a:moveTo>
                    <a:pt x="2769" y="1"/>
                  </a:moveTo>
                  <a:cubicBezTo>
                    <a:pt x="1835" y="234"/>
                    <a:pt x="934" y="535"/>
                    <a:pt x="0" y="801"/>
                  </a:cubicBezTo>
                  <a:lnTo>
                    <a:pt x="34" y="801"/>
                  </a:lnTo>
                  <a:cubicBezTo>
                    <a:pt x="968" y="568"/>
                    <a:pt x="1902" y="30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>
              <a:off x="2949775" y="7117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1"/>
            <p:cNvSpPr/>
            <p:nvPr/>
          </p:nvSpPr>
          <p:spPr>
            <a:xfrm>
              <a:off x="2957275" y="703450"/>
              <a:ext cx="30900" cy="8725"/>
            </a:xfrm>
            <a:custGeom>
              <a:avLst/>
              <a:gdLst/>
              <a:ahLst/>
              <a:cxnLst/>
              <a:rect l="l" t="t" r="r" b="b"/>
              <a:pathLst>
                <a:path w="1236" h="349" extrusionOk="0">
                  <a:moveTo>
                    <a:pt x="1202" y="0"/>
                  </a:moveTo>
                  <a:cubicBezTo>
                    <a:pt x="801" y="100"/>
                    <a:pt x="401" y="200"/>
                    <a:pt x="1" y="334"/>
                  </a:cubicBezTo>
                  <a:cubicBezTo>
                    <a:pt x="1" y="334"/>
                    <a:pt x="30" y="349"/>
                    <a:pt x="50" y="349"/>
                  </a:cubicBezTo>
                  <a:cubicBezTo>
                    <a:pt x="60" y="349"/>
                    <a:pt x="68" y="345"/>
                    <a:pt x="68" y="334"/>
                  </a:cubicBezTo>
                  <a:cubicBezTo>
                    <a:pt x="434" y="200"/>
                    <a:pt x="835" y="10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1"/>
            <p:cNvSpPr/>
            <p:nvPr/>
          </p:nvSpPr>
          <p:spPr>
            <a:xfrm>
              <a:off x="3024000" y="725125"/>
              <a:ext cx="20875" cy="7525"/>
            </a:xfrm>
            <a:custGeom>
              <a:avLst/>
              <a:gdLst/>
              <a:ahLst/>
              <a:cxnLst/>
              <a:rect l="l" t="t" r="r" b="b"/>
              <a:pathLst>
                <a:path w="835" h="301" extrusionOk="0">
                  <a:moveTo>
                    <a:pt x="834" y="1"/>
                  </a:moveTo>
                  <a:cubicBezTo>
                    <a:pt x="668" y="34"/>
                    <a:pt x="501" y="101"/>
                    <a:pt x="367" y="134"/>
                  </a:cubicBezTo>
                  <a:cubicBezTo>
                    <a:pt x="301" y="167"/>
                    <a:pt x="0" y="201"/>
                    <a:pt x="67" y="301"/>
                  </a:cubicBezTo>
                  <a:lnTo>
                    <a:pt x="100" y="301"/>
                  </a:lnTo>
                  <a:cubicBezTo>
                    <a:pt x="100" y="201"/>
                    <a:pt x="467" y="134"/>
                    <a:pt x="567" y="101"/>
                  </a:cubicBezTo>
                  <a:cubicBezTo>
                    <a:pt x="668" y="67"/>
                    <a:pt x="768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1"/>
            <p:cNvSpPr/>
            <p:nvPr/>
          </p:nvSpPr>
          <p:spPr>
            <a:xfrm>
              <a:off x="3032325" y="7226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1"/>
            <p:cNvSpPr/>
            <p:nvPr/>
          </p:nvSpPr>
          <p:spPr>
            <a:xfrm>
              <a:off x="3034000" y="71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1"/>
            <p:cNvSpPr/>
            <p:nvPr/>
          </p:nvSpPr>
          <p:spPr>
            <a:xfrm>
              <a:off x="3020650" y="705125"/>
              <a:ext cx="25050" cy="7525"/>
            </a:xfrm>
            <a:custGeom>
              <a:avLst/>
              <a:gdLst/>
              <a:ahLst/>
              <a:cxnLst/>
              <a:rect l="l" t="t" r="r" b="b"/>
              <a:pathLst>
                <a:path w="1002" h="301" extrusionOk="0">
                  <a:moveTo>
                    <a:pt x="1002" y="0"/>
                  </a:moveTo>
                  <a:cubicBezTo>
                    <a:pt x="668" y="100"/>
                    <a:pt x="335" y="200"/>
                    <a:pt x="1" y="300"/>
                  </a:cubicBezTo>
                  <a:lnTo>
                    <a:pt x="68" y="300"/>
                  </a:lnTo>
                  <a:lnTo>
                    <a:pt x="1002" y="33"/>
                  </a:lnTo>
                  <a:cubicBezTo>
                    <a:pt x="1002" y="33"/>
                    <a:pt x="1002" y="33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1"/>
            <p:cNvSpPr/>
            <p:nvPr/>
          </p:nvSpPr>
          <p:spPr>
            <a:xfrm>
              <a:off x="3007325" y="695950"/>
              <a:ext cx="37550" cy="12525"/>
            </a:xfrm>
            <a:custGeom>
              <a:avLst/>
              <a:gdLst/>
              <a:ahLst/>
              <a:cxnLst/>
              <a:rect l="l" t="t" r="r" b="b"/>
              <a:pathLst>
                <a:path w="1502" h="501" extrusionOk="0">
                  <a:moveTo>
                    <a:pt x="1468" y="0"/>
                  </a:moveTo>
                  <a:cubicBezTo>
                    <a:pt x="1001" y="167"/>
                    <a:pt x="501" y="334"/>
                    <a:pt x="0" y="500"/>
                  </a:cubicBezTo>
                  <a:lnTo>
                    <a:pt x="34" y="500"/>
                  </a:lnTo>
                  <a:cubicBezTo>
                    <a:pt x="501" y="334"/>
                    <a:pt x="1001" y="167"/>
                    <a:pt x="1501" y="33"/>
                  </a:cubicBezTo>
                  <a:cubicBezTo>
                    <a:pt x="1501" y="33"/>
                    <a:pt x="1468" y="33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1"/>
            <p:cNvSpPr/>
            <p:nvPr/>
          </p:nvSpPr>
          <p:spPr>
            <a:xfrm>
              <a:off x="2993150" y="690100"/>
              <a:ext cx="50875" cy="14200"/>
            </a:xfrm>
            <a:custGeom>
              <a:avLst/>
              <a:gdLst/>
              <a:ahLst/>
              <a:cxnLst/>
              <a:rect l="l" t="t" r="r" b="b"/>
              <a:pathLst>
                <a:path w="2035" h="568" extrusionOk="0">
                  <a:moveTo>
                    <a:pt x="2002" y="1"/>
                  </a:moveTo>
                  <a:cubicBezTo>
                    <a:pt x="1334" y="167"/>
                    <a:pt x="667" y="368"/>
                    <a:pt x="0" y="568"/>
                  </a:cubicBezTo>
                  <a:lnTo>
                    <a:pt x="34" y="568"/>
                  </a:lnTo>
                  <a:cubicBezTo>
                    <a:pt x="701" y="368"/>
                    <a:pt x="1368" y="20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1"/>
            <p:cNvSpPr/>
            <p:nvPr/>
          </p:nvSpPr>
          <p:spPr>
            <a:xfrm>
              <a:off x="3003975" y="69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1"/>
            <p:cNvSpPr/>
            <p:nvPr/>
          </p:nvSpPr>
          <p:spPr>
            <a:xfrm>
              <a:off x="2602025" y="775175"/>
              <a:ext cx="60900" cy="21700"/>
            </a:xfrm>
            <a:custGeom>
              <a:avLst/>
              <a:gdLst/>
              <a:ahLst/>
              <a:cxnLst/>
              <a:rect l="l" t="t" r="r" b="b"/>
              <a:pathLst>
                <a:path w="2436" h="868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266" y="39"/>
                    <a:pt x="2091" y="84"/>
                    <a:pt x="1915" y="133"/>
                  </a:cubicBezTo>
                  <a:lnTo>
                    <a:pt x="1915" y="133"/>
                  </a:lnTo>
                  <a:cubicBezTo>
                    <a:pt x="2088" y="87"/>
                    <a:pt x="2262" y="43"/>
                    <a:pt x="2436" y="0"/>
                  </a:cubicBezTo>
                  <a:close/>
                  <a:moveTo>
                    <a:pt x="1915" y="133"/>
                  </a:moveTo>
                  <a:lnTo>
                    <a:pt x="1915" y="133"/>
                  </a:lnTo>
                  <a:cubicBezTo>
                    <a:pt x="1688" y="193"/>
                    <a:pt x="1461" y="258"/>
                    <a:pt x="1235" y="334"/>
                  </a:cubicBezTo>
                  <a:cubicBezTo>
                    <a:pt x="1035" y="400"/>
                    <a:pt x="835" y="500"/>
                    <a:pt x="668" y="567"/>
                  </a:cubicBezTo>
                  <a:cubicBezTo>
                    <a:pt x="434" y="667"/>
                    <a:pt x="234" y="801"/>
                    <a:pt x="1" y="867"/>
                  </a:cubicBezTo>
                  <a:cubicBezTo>
                    <a:pt x="368" y="801"/>
                    <a:pt x="735" y="567"/>
                    <a:pt x="1101" y="400"/>
                  </a:cubicBezTo>
                  <a:cubicBezTo>
                    <a:pt x="1365" y="299"/>
                    <a:pt x="1641" y="210"/>
                    <a:pt x="1915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1"/>
            <p:cNvSpPr/>
            <p:nvPr/>
          </p:nvSpPr>
          <p:spPr>
            <a:xfrm>
              <a:off x="2627875" y="774325"/>
              <a:ext cx="50075" cy="17550"/>
            </a:xfrm>
            <a:custGeom>
              <a:avLst/>
              <a:gdLst/>
              <a:ahLst/>
              <a:cxnLst/>
              <a:rect l="l" t="t" r="r" b="b"/>
              <a:pathLst>
                <a:path w="2003" h="702" extrusionOk="0">
                  <a:moveTo>
                    <a:pt x="1969" y="1"/>
                  </a:moveTo>
                  <a:cubicBezTo>
                    <a:pt x="1302" y="167"/>
                    <a:pt x="635" y="401"/>
                    <a:pt x="1" y="701"/>
                  </a:cubicBezTo>
                  <a:lnTo>
                    <a:pt x="34" y="701"/>
                  </a:lnTo>
                  <a:cubicBezTo>
                    <a:pt x="668" y="434"/>
                    <a:pt x="1335" y="20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1"/>
            <p:cNvSpPr/>
            <p:nvPr/>
          </p:nvSpPr>
          <p:spPr>
            <a:xfrm>
              <a:off x="2666250" y="779325"/>
              <a:ext cx="75900" cy="25050"/>
            </a:xfrm>
            <a:custGeom>
              <a:avLst/>
              <a:gdLst/>
              <a:ahLst/>
              <a:cxnLst/>
              <a:rect l="l" t="t" r="r" b="b"/>
              <a:pathLst>
                <a:path w="3036" h="1002" extrusionOk="0">
                  <a:moveTo>
                    <a:pt x="3002" y="1"/>
                  </a:moveTo>
                  <a:cubicBezTo>
                    <a:pt x="1968" y="268"/>
                    <a:pt x="968" y="601"/>
                    <a:pt x="0" y="1002"/>
                  </a:cubicBezTo>
                  <a:cubicBezTo>
                    <a:pt x="1001" y="635"/>
                    <a:pt x="2002" y="30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1"/>
            <p:cNvSpPr/>
            <p:nvPr/>
          </p:nvSpPr>
          <p:spPr>
            <a:xfrm>
              <a:off x="2447750" y="900725"/>
              <a:ext cx="40900" cy="11225"/>
            </a:xfrm>
            <a:custGeom>
              <a:avLst/>
              <a:gdLst/>
              <a:ahLst/>
              <a:cxnLst/>
              <a:rect l="l" t="t" r="r" b="b"/>
              <a:pathLst>
                <a:path w="1636" h="449" extrusionOk="0">
                  <a:moveTo>
                    <a:pt x="1610" y="0"/>
                  </a:moveTo>
                  <a:cubicBezTo>
                    <a:pt x="1605" y="0"/>
                    <a:pt x="1602" y="4"/>
                    <a:pt x="1602" y="15"/>
                  </a:cubicBezTo>
                  <a:cubicBezTo>
                    <a:pt x="1402" y="215"/>
                    <a:pt x="1168" y="248"/>
                    <a:pt x="901" y="282"/>
                  </a:cubicBezTo>
                  <a:lnTo>
                    <a:pt x="1" y="449"/>
                  </a:lnTo>
                  <a:lnTo>
                    <a:pt x="34" y="449"/>
                  </a:lnTo>
                  <a:cubicBezTo>
                    <a:pt x="368" y="415"/>
                    <a:pt x="734" y="349"/>
                    <a:pt x="1068" y="282"/>
                  </a:cubicBezTo>
                  <a:cubicBezTo>
                    <a:pt x="1302" y="248"/>
                    <a:pt x="1502" y="182"/>
                    <a:pt x="1635" y="15"/>
                  </a:cubicBezTo>
                  <a:cubicBezTo>
                    <a:pt x="1635" y="15"/>
                    <a:pt x="1620" y="0"/>
                    <a:pt x="1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1"/>
            <p:cNvSpPr/>
            <p:nvPr/>
          </p:nvSpPr>
          <p:spPr>
            <a:xfrm>
              <a:off x="2467775" y="892750"/>
              <a:ext cx="24200" cy="10875"/>
            </a:xfrm>
            <a:custGeom>
              <a:avLst/>
              <a:gdLst/>
              <a:ahLst/>
              <a:cxnLst/>
              <a:rect l="l" t="t" r="r" b="b"/>
              <a:pathLst>
                <a:path w="968" h="435" extrusionOk="0">
                  <a:moveTo>
                    <a:pt x="934" y="0"/>
                  </a:moveTo>
                  <a:cubicBezTo>
                    <a:pt x="634" y="234"/>
                    <a:pt x="400" y="434"/>
                    <a:pt x="0" y="434"/>
                  </a:cubicBezTo>
                  <a:lnTo>
                    <a:pt x="34" y="434"/>
                  </a:lnTo>
                  <a:cubicBezTo>
                    <a:pt x="367" y="434"/>
                    <a:pt x="801" y="334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1"/>
            <p:cNvSpPr/>
            <p:nvPr/>
          </p:nvSpPr>
          <p:spPr>
            <a:xfrm>
              <a:off x="2444425" y="868525"/>
              <a:ext cx="36700" cy="23425"/>
            </a:xfrm>
            <a:custGeom>
              <a:avLst/>
              <a:gdLst/>
              <a:ahLst/>
              <a:cxnLst/>
              <a:rect l="l" t="t" r="r" b="b"/>
              <a:pathLst>
                <a:path w="1468" h="937" extrusionOk="0">
                  <a:moveTo>
                    <a:pt x="10" y="922"/>
                  </a:moveTo>
                  <a:cubicBezTo>
                    <a:pt x="4" y="924"/>
                    <a:pt x="0" y="928"/>
                    <a:pt x="0" y="936"/>
                  </a:cubicBezTo>
                  <a:cubicBezTo>
                    <a:pt x="3" y="931"/>
                    <a:pt x="6" y="927"/>
                    <a:pt x="10" y="922"/>
                  </a:cubicBezTo>
                  <a:close/>
                  <a:moveTo>
                    <a:pt x="1396" y="0"/>
                  </a:moveTo>
                  <a:cubicBezTo>
                    <a:pt x="775" y="0"/>
                    <a:pt x="361" y="414"/>
                    <a:pt x="10" y="922"/>
                  </a:cubicBezTo>
                  <a:lnTo>
                    <a:pt x="10" y="922"/>
                  </a:lnTo>
                  <a:cubicBezTo>
                    <a:pt x="12" y="922"/>
                    <a:pt x="15" y="921"/>
                    <a:pt x="19" y="921"/>
                  </a:cubicBezTo>
                  <a:cubicBezTo>
                    <a:pt x="41" y="921"/>
                    <a:pt x="78" y="936"/>
                    <a:pt x="100" y="936"/>
                  </a:cubicBezTo>
                  <a:cubicBezTo>
                    <a:pt x="390" y="485"/>
                    <a:pt x="805" y="34"/>
                    <a:pt x="1404" y="34"/>
                  </a:cubicBezTo>
                  <a:cubicBezTo>
                    <a:pt x="1425" y="34"/>
                    <a:pt x="1446" y="34"/>
                    <a:pt x="1468" y="35"/>
                  </a:cubicBezTo>
                  <a:cubicBezTo>
                    <a:pt x="1468" y="35"/>
                    <a:pt x="1468" y="35"/>
                    <a:pt x="1468" y="2"/>
                  </a:cubicBezTo>
                  <a:cubicBezTo>
                    <a:pt x="1444" y="1"/>
                    <a:pt x="1420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1"/>
            <p:cNvSpPr/>
            <p:nvPr/>
          </p:nvSpPr>
          <p:spPr>
            <a:xfrm>
              <a:off x="2459425" y="8777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lnTo>
                    <a:pt x="34" y="1"/>
                  </a:ln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1"/>
            <p:cNvSpPr/>
            <p:nvPr/>
          </p:nvSpPr>
          <p:spPr>
            <a:xfrm>
              <a:off x="2379375" y="880250"/>
              <a:ext cx="46725" cy="14200"/>
            </a:xfrm>
            <a:custGeom>
              <a:avLst/>
              <a:gdLst/>
              <a:ahLst/>
              <a:cxnLst/>
              <a:rect l="l" t="t" r="r" b="b"/>
              <a:pathLst>
                <a:path w="1869" h="568" extrusionOk="0">
                  <a:moveTo>
                    <a:pt x="1868" y="0"/>
                  </a:moveTo>
                  <a:cubicBezTo>
                    <a:pt x="1201" y="0"/>
                    <a:pt x="567" y="200"/>
                    <a:pt x="0" y="567"/>
                  </a:cubicBezTo>
                  <a:lnTo>
                    <a:pt x="34" y="567"/>
                  </a:lnTo>
                  <a:cubicBezTo>
                    <a:pt x="601" y="200"/>
                    <a:pt x="1201" y="33"/>
                    <a:pt x="1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1"/>
            <p:cNvSpPr/>
            <p:nvPr/>
          </p:nvSpPr>
          <p:spPr>
            <a:xfrm>
              <a:off x="2390200" y="874400"/>
              <a:ext cx="34225" cy="11250"/>
            </a:xfrm>
            <a:custGeom>
              <a:avLst/>
              <a:gdLst/>
              <a:ahLst/>
              <a:cxnLst/>
              <a:rect l="l" t="t" r="r" b="b"/>
              <a:pathLst>
                <a:path w="1369" h="450" extrusionOk="0">
                  <a:moveTo>
                    <a:pt x="1335" y="1"/>
                  </a:moveTo>
                  <a:cubicBezTo>
                    <a:pt x="868" y="34"/>
                    <a:pt x="435" y="201"/>
                    <a:pt x="1" y="434"/>
                  </a:cubicBezTo>
                  <a:cubicBezTo>
                    <a:pt x="23" y="434"/>
                    <a:pt x="45" y="449"/>
                    <a:pt x="58" y="449"/>
                  </a:cubicBezTo>
                  <a:cubicBezTo>
                    <a:pt x="64" y="449"/>
                    <a:pt x="68" y="445"/>
                    <a:pt x="68" y="434"/>
                  </a:cubicBezTo>
                  <a:cubicBezTo>
                    <a:pt x="468" y="201"/>
                    <a:pt x="902" y="67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1"/>
            <p:cNvSpPr/>
            <p:nvPr/>
          </p:nvSpPr>
          <p:spPr>
            <a:xfrm>
              <a:off x="2394375" y="870225"/>
              <a:ext cx="25050" cy="8375"/>
            </a:xfrm>
            <a:custGeom>
              <a:avLst/>
              <a:gdLst/>
              <a:ahLst/>
              <a:cxnLst/>
              <a:rect l="l" t="t" r="r" b="b"/>
              <a:pathLst>
                <a:path w="1002" h="335" extrusionOk="0">
                  <a:moveTo>
                    <a:pt x="935" y="1"/>
                  </a:moveTo>
                  <a:cubicBezTo>
                    <a:pt x="635" y="101"/>
                    <a:pt x="334" y="234"/>
                    <a:pt x="1" y="334"/>
                  </a:cubicBezTo>
                  <a:lnTo>
                    <a:pt x="101" y="334"/>
                  </a:lnTo>
                  <a:cubicBezTo>
                    <a:pt x="401" y="234"/>
                    <a:pt x="701" y="134"/>
                    <a:pt x="1001" y="34"/>
                  </a:cubicBezTo>
                  <a:cubicBezTo>
                    <a:pt x="1001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1"/>
            <p:cNvSpPr/>
            <p:nvPr/>
          </p:nvSpPr>
          <p:spPr>
            <a:xfrm>
              <a:off x="2346025" y="906100"/>
              <a:ext cx="55050" cy="33750"/>
            </a:xfrm>
            <a:custGeom>
              <a:avLst/>
              <a:gdLst/>
              <a:ahLst/>
              <a:cxnLst/>
              <a:rect l="l" t="t" r="r" b="b"/>
              <a:pathLst>
                <a:path w="2202" h="1350" extrusionOk="0">
                  <a:moveTo>
                    <a:pt x="2168" y="0"/>
                  </a:moveTo>
                  <a:cubicBezTo>
                    <a:pt x="1334" y="200"/>
                    <a:pt x="534" y="667"/>
                    <a:pt x="0" y="1334"/>
                  </a:cubicBezTo>
                  <a:cubicBezTo>
                    <a:pt x="0" y="1334"/>
                    <a:pt x="15" y="1349"/>
                    <a:pt x="25" y="1349"/>
                  </a:cubicBezTo>
                  <a:cubicBezTo>
                    <a:pt x="30" y="1349"/>
                    <a:pt x="33" y="1346"/>
                    <a:pt x="33" y="1334"/>
                  </a:cubicBezTo>
                  <a:cubicBezTo>
                    <a:pt x="634" y="701"/>
                    <a:pt x="1334" y="267"/>
                    <a:pt x="2202" y="33"/>
                  </a:cubicBezTo>
                  <a:cubicBezTo>
                    <a:pt x="2202" y="33"/>
                    <a:pt x="2168" y="0"/>
                    <a:pt x="2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1"/>
            <p:cNvSpPr/>
            <p:nvPr/>
          </p:nvSpPr>
          <p:spPr>
            <a:xfrm>
              <a:off x="2366850" y="908600"/>
              <a:ext cx="33400" cy="17525"/>
            </a:xfrm>
            <a:custGeom>
              <a:avLst/>
              <a:gdLst/>
              <a:ahLst/>
              <a:cxnLst/>
              <a:rect l="l" t="t" r="r" b="b"/>
              <a:pathLst>
                <a:path w="1336" h="701" extrusionOk="0">
                  <a:moveTo>
                    <a:pt x="1269" y="0"/>
                  </a:moveTo>
                  <a:cubicBezTo>
                    <a:pt x="802" y="100"/>
                    <a:pt x="368" y="367"/>
                    <a:pt x="1" y="701"/>
                  </a:cubicBezTo>
                  <a:lnTo>
                    <a:pt x="68" y="701"/>
                  </a:lnTo>
                  <a:cubicBezTo>
                    <a:pt x="435" y="367"/>
                    <a:pt x="868" y="167"/>
                    <a:pt x="1335" y="34"/>
                  </a:cubicBezTo>
                  <a:cubicBezTo>
                    <a:pt x="1335" y="34"/>
                    <a:pt x="1302" y="0"/>
                    <a:pt x="1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1"/>
            <p:cNvSpPr/>
            <p:nvPr/>
          </p:nvSpPr>
          <p:spPr>
            <a:xfrm>
              <a:off x="2366025" y="93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1"/>
            <p:cNvSpPr/>
            <p:nvPr/>
          </p:nvSpPr>
          <p:spPr>
            <a:xfrm>
              <a:off x="2383550" y="930275"/>
              <a:ext cx="53375" cy="35050"/>
            </a:xfrm>
            <a:custGeom>
              <a:avLst/>
              <a:gdLst/>
              <a:ahLst/>
              <a:cxnLst/>
              <a:rect l="l" t="t" r="r" b="b"/>
              <a:pathLst>
                <a:path w="2135" h="1402" extrusionOk="0">
                  <a:moveTo>
                    <a:pt x="2068" y="0"/>
                  </a:moveTo>
                  <a:cubicBezTo>
                    <a:pt x="1801" y="367"/>
                    <a:pt x="1535" y="634"/>
                    <a:pt x="1168" y="868"/>
                  </a:cubicBezTo>
                  <a:cubicBezTo>
                    <a:pt x="801" y="1101"/>
                    <a:pt x="400" y="1235"/>
                    <a:pt x="0" y="1401"/>
                  </a:cubicBezTo>
                  <a:lnTo>
                    <a:pt x="33" y="1401"/>
                  </a:lnTo>
                  <a:cubicBezTo>
                    <a:pt x="767" y="1168"/>
                    <a:pt x="1801" y="801"/>
                    <a:pt x="2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1"/>
            <p:cNvSpPr/>
            <p:nvPr/>
          </p:nvSpPr>
          <p:spPr>
            <a:xfrm>
              <a:off x="2412725" y="94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1"/>
            <p:cNvSpPr/>
            <p:nvPr/>
          </p:nvSpPr>
          <p:spPr>
            <a:xfrm>
              <a:off x="2495275" y="856050"/>
              <a:ext cx="31725" cy="13375"/>
            </a:xfrm>
            <a:custGeom>
              <a:avLst/>
              <a:gdLst/>
              <a:ahLst/>
              <a:cxnLst/>
              <a:rect l="l" t="t" r="r" b="b"/>
              <a:pathLst>
                <a:path w="1269" h="535" extrusionOk="0">
                  <a:moveTo>
                    <a:pt x="1235" y="1"/>
                  </a:moveTo>
                  <a:cubicBezTo>
                    <a:pt x="802" y="134"/>
                    <a:pt x="368" y="301"/>
                    <a:pt x="1" y="534"/>
                  </a:cubicBezTo>
                  <a:cubicBezTo>
                    <a:pt x="401" y="334"/>
                    <a:pt x="835" y="134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1"/>
            <p:cNvSpPr/>
            <p:nvPr/>
          </p:nvSpPr>
          <p:spPr>
            <a:xfrm>
              <a:off x="2504450" y="855225"/>
              <a:ext cx="9200" cy="5025"/>
            </a:xfrm>
            <a:custGeom>
              <a:avLst/>
              <a:gdLst/>
              <a:ahLst/>
              <a:cxnLst/>
              <a:rect l="l" t="t" r="r" b="b"/>
              <a:pathLst>
                <a:path w="368" h="201" extrusionOk="0">
                  <a:moveTo>
                    <a:pt x="334" y="0"/>
                  </a:moveTo>
                  <a:cubicBezTo>
                    <a:pt x="234" y="67"/>
                    <a:pt x="101" y="134"/>
                    <a:pt x="1" y="167"/>
                  </a:cubicBezTo>
                  <a:cubicBezTo>
                    <a:pt x="1" y="167"/>
                    <a:pt x="1" y="200"/>
                    <a:pt x="34" y="200"/>
                  </a:cubicBezTo>
                  <a:cubicBezTo>
                    <a:pt x="134" y="134"/>
                    <a:pt x="234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1"/>
            <p:cNvSpPr/>
            <p:nvPr/>
          </p:nvSpPr>
          <p:spPr>
            <a:xfrm>
              <a:off x="2490275" y="847725"/>
              <a:ext cx="28375" cy="12900"/>
            </a:xfrm>
            <a:custGeom>
              <a:avLst/>
              <a:gdLst/>
              <a:ahLst/>
              <a:cxnLst/>
              <a:rect l="l" t="t" r="r" b="b"/>
              <a:pathLst>
                <a:path w="1135" h="516" extrusionOk="0">
                  <a:moveTo>
                    <a:pt x="1102" y="0"/>
                  </a:moveTo>
                  <a:cubicBezTo>
                    <a:pt x="735" y="167"/>
                    <a:pt x="368" y="334"/>
                    <a:pt x="1" y="500"/>
                  </a:cubicBezTo>
                  <a:cubicBezTo>
                    <a:pt x="1" y="500"/>
                    <a:pt x="30" y="515"/>
                    <a:pt x="50" y="515"/>
                  </a:cubicBezTo>
                  <a:cubicBezTo>
                    <a:pt x="60" y="515"/>
                    <a:pt x="68" y="512"/>
                    <a:pt x="68" y="500"/>
                  </a:cubicBezTo>
                  <a:cubicBezTo>
                    <a:pt x="434" y="334"/>
                    <a:pt x="801" y="20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1"/>
            <p:cNvSpPr/>
            <p:nvPr/>
          </p:nvSpPr>
          <p:spPr>
            <a:xfrm>
              <a:off x="2455250" y="856900"/>
              <a:ext cx="11700" cy="5025"/>
            </a:xfrm>
            <a:custGeom>
              <a:avLst/>
              <a:gdLst/>
              <a:ahLst/>
              <a:cxnLst/>
              <a:rect l="l" t="t" r="r" b="b"/>
              <a:pathLst>
                <a:path w="468" h="201" extrusionOk="0">
                  <a:moveTo>
                    <a:pt x="434" y="0"/>
                  </a:moveTo>
                  <a:cubicBezTo>
                    <a:pt x="268" y="67"/>
                    <a:pt x="134" y="133"/>
                    <a:pt x="1" y="200"/>
                  </a:cubicBezTo>
                  <a:lnTo>
                    <a:pt x="34" y="20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1"/>
            <p:cNvSpPr/>
            <p:nvPr/>
          </p:nvSpPr>
          <p:spPr>
            <a:xfrm>
              <a:off x="2863050" y="739300"/>
              <a:ext cx="50050" cy="15875"/>
            </a:xfrm>
            <a:custGeom>
              <a:avLst/>
              <a:gdLst/>
              <a:ahLst/>
              <a:cxnLst/>
              <a:rect l="l" t="t" r="r" b="b"/>
              <a:pathLst>
                <a:path w="2002" h="635" extrusionOk="0">
                  <a:moveTo>
                    <a:pt x="2002" y="1"/>
                  </a:moveTo>
                  <a:lnTo>
                    <a:pt x="2002" y="1"/>
                  </a:lnTo>
                  <a:cubicBezTo>
                    <a:pt x="1301" y="167"/>
                    <a:pt x="668" y="368"/>
                    <a:pt x="0" y="634"/>
                  </a:cubicBezTo>
                  <a:lnTo>
                    <a:pt x="34" y="634"/>
                  </a:lnTo>
                  <a:cubicBezTo>
                    <a:pt x="668" y="401"/>
                    <a:pt x="1335" y="20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1"/>
            <p:cNvSpPr/>
            <p:nvPr/>
          </p:nvSpPr>
          <p:spPr>
            <a:xfrm>
              <a:off x="2883900" y="7434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1"/>
            <p:cNvSpPr/>
            <p:nvPr/>
          </p:nvSpPr>
          <p:spPr>
            <a:xfrm>
              <a:off x="2187575" y="784325"/>
              <a:ext cx="116775" cy="38550"/>
            </a:xfrm>
            <a:custGeom>
              <a:avLst/>
              <a:gdLst/>
              <a:ahLst/>
              <a:cxnLst/>
              <a:rect l="l" t="t" r="r" b="b"/>
              <a:pathLst>
                <a:path w="4671" h="1542" extrusionOk="0">
                  <a:moveTo>
                    <a:pt x="4537" y="1"/>
                  </a:moveTo>
                  <a:cubicBezTo>
                    <a:pt x="4103" y="101"/>
                    <a:pt x="3770" y="234"/>
                    <a:pt x="3770" y="768"/>
                  </a:cubicBezTo>
                  <a:cubicBezTo>
                    <a:pt x="3770" y="1135"/>
                    <a:pt x="3803" y="1435"/>
                    <a:pt x="3303" y="1435"/>
                  </a:cubicBezTo>
                  <a:cubicBezTo>
                    <a:pt x="3036" y="1435"/>
                    <a:pt x="2635" y="1168"/>
                    <a:pt x="2369" y="1102"/>
                  </a:cubicBezTo>
                  <a:cubicBezTo>
                    <a:pt x="1958" y="990"/>
                    <a:pt x="1495" y="899"/>
                    <a:pt x="1038" y="899"/>
                  </a:cubicBezTo>
                  <a:cubicBezTo>
                    <a:pt x="679" y="899"/>
                    <a:pt x="323" y="955"/>
                    <a:pt x="0" y="1102"/>
                  </a:cubicBezTo>
                  <a:lnTo>
                    <a:pt x="100" y="1102"/>
                  </a:lnTo>
                  <a:cubicBezTo>
                    <a:pt x="423" y="1021"/>
                    <a:pt x="737" y="984"/>
                    <a:pt x="1047" y="984"/>
                  </a:cubicBezTo>
                  <a:cubicBezTo>
                    <a:pt x="1633" y="984"/>
                    <a:pt x="2201" y="1117"/>
                    <a:pt x="2769" y="1335"/>
                  </a:cubicBezTo>
                  <a:cubicBezTo>
                    <a:pt x="3001" y="1451"/>
                    <a:pt x="3258" y="1542"/>
                    <a:pt x="3518" y="1542"/>
                  </a:cubicBezTo>
                  <a:cubicBezTo>
                    <a:pt x="3557" y="1542"/>
                    <a:pt x="3597" y="1540"/>
                    <a:pt x="3636" y="1535"/>
                  </a:cubicBezTo>
                  <a:cubicBezTo>
                    <a:pt x="3870" y="1535"/>
                    <a:pt x="4036" y="1435"/>
                    <a:pt x="4103" y="1202"/>
                  </a:cubicBezTo>
                  <a:cubicBezTo>
                    <a:pt x="4136" y="968"/>
                    <a:pt x="4036" y="735"/>
                    <a:pt x="4103" y="535"/>
                  </a:cubicBezTo>
                  <a:cubicBezTo>
                    <a:pt x="4170" y="234"/>
                    <a:pt x="4403" y="101"/>
                    <a:pt x="4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1"/>
            <p:cNvSpPr/>
            <p:nvPr/>
          </p:nvSpPr>
          <p:spPr>
            <a:xfrm>
              <a:off x="2276800" y="768950"/>
              <a:ext cx="25875" cy="14575"/>
            </a:xfrm>
            <a:custGeom>
              <a:avLst/>
              <a:gdLst/>
              <a:ahLst/>
              <a:cxnLst/>
              <a:rect l="l" t="t" r="r" b="b"/>
              <a:pathLst>
                <a:path w="1035" h="583" extrusionOk="0">
                  <a:moveTo>
                    <a:pt x="93" y="1"/>
                  </a:moveTo>
                  <a:cubicBezTo>
                    <a:pt x="67" y="1"/>
                    <a:pt x="45" y="4"/>
                    <a:pt x="34" y="16"/>
                  </a:cubicBezTo>
                  <a:cubicBezTo>
                    <a:pt x="0" y="82"/>
                    <a:pt x="100" y="216"/>
                    <a:pt x="167" y="282"/>
                  </a:cubicBezTo>
                  <a:cubicBezTo>
                    <a:pt x="267" y="382"/>
                    <a:pt x="367" y="449"/>
                    <a:pt x="501" y="516"/>
                  </a:cubicBezTo>
                  <a:cubicBezTo>
                    <a:pt x="645" y="574"/>
                    <a:pt x="790" y="581"/>
                    <a:pt x="956" y="582"/>
                  </a:cubicBezTo>
                  <a:lnTo>
                    <a:pt x="956" y="582"/>
                  </a:lnTo>
                  <a:cubicBezTo>
                    <a:pt x="793" y="578"/>
                    <a:pt x="631" y="480"/>
                    <a:pt x="501" y="382"/>
                  </a:cubicBezTo>
                  <a:cubicBezTo>
                    <a:pt x="367" y="282"/>
                    <a:pt x="334" y="116"/>
                    <a:pt x="234" y="16"/>
                  </a:cubicBezTo>
                  <a:cubicBezTo>
                    <a:pt x="212" y="16"/>
                    <a:pt x="145" y="1"/>
                    <a:pt x="93" y="1"/>
                  </a:cubicBezTo>
                  <a:close/>
                  <a:moveTo>
                    <a:pt x="956" y="582"/>
                  </a:moveTo>
                  <a:lnTo>
                    <a:pt x="956" y="582"/>
                  </a:lnTo>
                  <a:cubicBezTo>
                    <a:pt x="960" y="583"/>
                    <a:pt x="964" y="583"/>
                    <a:pt x="968" y="583"/>
                  </a:cubicBezTo>
                  <a:lnTo>
                    <a:pt x="1034" y="583"/>
                  </a:lnTo>
                  <a:cubicBezTo>
                    <a:pt x="1008" y="583"/>
                    <a:pt x="982" y="583"/>
                    <a:pt x="956" y="5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1"/>
            <p:cNvSpPr/>
            <p:nvPr/>
          </p:nvSpPr>
          <p:spPr>
            <a:xfrm>
              <a:off x="2212575" y="766925"/>
              <a:ext cx="66750" cy="32450"/>
            </a:xfrm>
            <a:custGeom>
              <a:avLst/>
              <a:gdLst/>
              <a:ahLst/>
              <a:cxnLst/>
              <a:rect l="l" t="t" r="r" b="b"/>
              <a:pathLst>
                <a:path w="2670" h="1298" extrusionOk="0">
                  <a:moveTo>
                    <a:pt x="2367" y="0"/>
                  </a:moveTo>
                  <a:cubicBezTo>
                    <a:pt x="2248" y="0"/>
                    <a:pt x="2130" y="27"/>
                    <a:pt x="2002" y="63"/>
                  </a:cubicBezTo>
                  <a:cubicBezTo>
                    <a:pt x="1302" y="330"/>
                    <a:pt x="635" y="897"/>
                    <a:pt x="1" y="1297"/>
                  </a:cubicBezTo>
                  <a:cubicBezTo>
                    <a:pt x="401" y="1064"/>
                    <a:pt x="768" y="864"/>
                    <a:pt x="1168" y="630"/>
                  </a:cubicBezTo>
                  <a:cubicBezTo>
                    <a:pt x="1491" y="425"/>
                    <a:pt x="1968" y="40"/>
                    <a:pt x="2396" y="40"/>
                  </a:cubicBezTo>
                  <a:cubicBezTo>
                    <a:pt x="2455" y="40"/>
                    <a:pt x="2513" y="47"/>
                    <a:pt x="2569" y="63"/>
                  </a:cubicBezTo>
                  <a:lnTo>
                    <a:pt x="2669" y="63"/>
                  </a:lnTo>
                  <a:cubicBezTo>
                    <a:pt x="2564" y="18"/>
                    <a:pt x="2465" y="0"/>
                    <a:pt x="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1"/>
            <p:cNvSpPr/>
            <p:nvPr/>
          </p:nvSpPr>
          <p:spPr>
            <a:xfrm>
              <a:off x="2243450" y="827900"/>
              <a:ext cx="114275" cy="13900"/>
            </a:xfrm>
            <a:custGeom>
              <a:avLst/>
              <a:gdLst/>
              <a:ahLst/>
              <a:cxnLst/>
              <a:rect l="l" t="t" r="r" b="b"/>
              <a:pathLst>
                <a:path w="4571" h="556" extrusionOk="0">
                  <a:moveTo>
                    <a:pt x="4437" y="1"/>
                  </a:moveTo>
                  <a:cubicBezTo>
                    <a:pt x="4370" y="1"/>
                    <a:pt x="4303" y="9"/>
                    <a:pt x="4303" y="26"/>
                  </a:cubicBezTo>
                  <a:cubicBezTo>
                    <a:pt x="4286" y="409"/>
                    <a:pt x="3987" y="510"/>
                    <a:pt x="3639" y="510"/>
                  </a:cubicBezTo>
                  <a:cubicBezTo>
                    <a:pt x="3320" y="510"/>
                    <a:pt x="2959" y="425"/>
                    <a:pt x="2735" y="393"/>
                  </a:cubicBezTo>
                  <a:cubicBezTo>
                    <a:pt x="2368" y="326"/>
                    <a:pt x="2002" y="293"/>
                    <a:pt x="1635" y="259"/>
                  </a:cubicBezTo>
                  <a:cubicBezTo>
                    <a:pt x="1326" y="240"/>
                    <a:pt x="1018" y="221"/>
                    <a:pt x="704" y="221"/>
                  </a:cubicBezTo>
                  <a:cubicBezTo>
                    <a:pt x="473" y="221"/>
                    <a:pt x="240" y="231"/>
                    <a:pt x="0" y="259"/>
                  </a:cubicBezTo>
                  <a:cubicBezTo>
                    <a:pt x="0" y="259"/>
                    <a:pt x="67" y="293"/>
                    <a:pt x="100" y="293"/>
                  </a:cubicBezTo>
                  <a:cubicBezTo>
                    <a:pt x="305" y="276"/>
                    <a:pt x="506" y="268"/>
                    <a:pt x="706" y="268"/>
                  </a:cubicBezTo>
                  <a:cubicBezTo>
                    <a:pt x="1678" y="268"/>
                    <a:pt x="2601" y="443"/>
                    <a:pt x="3569" y="526"/>
                  </a:cubicBezTo>
                  <a:cubicBezTo>
                    <a:pt x="3680" y="543"/>
                    <a:pt x="3797" y="556"/>
                    <a:pt x="3911" y="556"/>
                  </a:cubicBezTo>
                  <a:cubicBezTo>
                    <a:pt x="4243" y="556"/>
                    <a:pt x="4545" y="448"/>
                    <a:pt x="4570" y="26"/>
                  </a:cubicBezTo>
                  <a:cubicBezTo>
                    <a:pt x="4570" y="9"/>
                    <a:pt x="4503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1"/>
            <p:cNvSpPr/>
            <p:nvPr/>
          </p:nvSpPr>
          <p:spPr>
            <a:xfrm>
              <a:off x="2248450" y="821025"/>
              <a:ext cx="30875" cy="12550"/>
            </a:xfrm>
            <a:custGeom>
              <a:avLst/>
              <a:gdLst/>
              <a:ahLst/>
              <a:cxnLst/>
              <a:rect l="l" t="t" r="r" b="b"/>
              <a:pathLst>
                <a:path w="1235" h="502" extrusionOk="0">
                  <a:moveTo>
                    <a:pt x="1034" y="1"/>
                  </a:moveTo>
                  <a:cubicBezTo>
                    <a:pt x="701" y="101"/>
                    <a:pt x="300" y="268"/>
                    <a:pt x="0" y="501"/>
                  </a:cubicBezTo>
                  <a:lnTo>
                    <a:pt x="67" y="501"/>
                  </a:lnTo>
                  <a:cubicBezTo>
                    <a:pt x="467" y="368"/>
                    <a:pt x="901" y="234"/>
                    <a:pt x="1234" y="34"/>
                  </a:cubicBezTo>
                  <a:cubicBezTo>
                    <a:pt x="1234" y="34"/>
                    <a:pt x="1068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1"/>
            <p:cNvSpPr/>
            <p:nvPr/>
          </p:nvSpPr>
          <p:spPr>
            <a:xfrm>
              <a:off x="2334350" y="794350"/>
              <a:ext cx="16700" cy="28750"/>
            </a:xfrm>
            <a:custGeom>
              <a:avLst/>
              <a:gdLst/>
              <a:ahLst/>
              <a:cxnLst/>
              <a:rect l="l" t="t" r="r" b="b"/>
              <a:pathLst>
                <a:path w="668" h="1150" extrusionOk="0">
                  <a:moveTo>
                    <a:pt x="0" y="0"/>
                  </a:moveTo>
                  <a:cubicBezTo>
                    <a:pt x="100" y="34"/>
                    <a:pt x="167" y="100"/>
                    <a:pt x="167" y="234"/>
                  </a:cubicBezTo>
                  <a:cubicBezTo>
                    <a:pt x="200" y="367"/>
                    <a:pt x="100" y="534"/>
                    <a:pt x="133" y="734"/>
                  </a:cubicBezTo>
                  <a:cubicBezTo>
                    <a:pt x="200" y="901"/>
                    <a:pt x="267" y="1034"/>
                    <a:pt x="434" y="1134"/>
                  </a:cubicBezTo>
                  <a:cubicBezTo>
                    <a:pt x="445" y="1146"/>
                    <a:pt x="474" y="1149"/>
                    <a:pt x="509" y="1149"/>
                  </a:cubicBezTo>
                  <a:cubicBezTo>
                    <a:pt x="578" y="1149"/>
                    <a:pt x="667" y="1134"/>
                    <a:pt x="667" y="1134"/>
                  </a:cubicBezTo>
                  <a:cubicBezTo>
                    <a:pt x="467" y="834"/>
                    <a:pt x="334" y="534"/>
                    <a:pt x="467" y="134"/>
                  </a:cubicBezTo>
                  <a:cubicBezTo>
                    <a:pt x="300" y="67"/>
                    <a:pt x="13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1"/>
            <p:cNvSpPr/>
            <p:nvPr/>
          </p:nvSpPr>
          <p:spPr>
            <a:xfrm>
              <a:off x="2329325" y="793500"/>
              <a:ext cx="5050" cy="875"/>
            </a:xfrm>
            <a:custGeom>
              <a:avLst/>
              <a:gdLst/>
              <a:ahLst/>
              <a:cxnLst/>
              <a:rect l="l" t="t" r="r" b="b"/>
              <a:pathLst>
                <a:path w="202" h="35" extrusionOk="0">
                  <a:moveTo>
                    <a:pt x="1" y="1"/>
                  </a:moveTo>
                  <a:cubicBezTo>
                    <a:pt x="68" y="1"/>
                    <a:pt x="134" y="34"/>
                    <a:pt x="201" y="34"/>
                  </a:cubicBezTo>
                  <a:cubicBezTo>
                    <a:pt x="134" y="1"/>
                    <a:pt x="6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1"/>
            <p:cNvSpPr/>
            <p:nvPr/>
          </p:nvSpPr>
          <p:spPr>
            <a:xfrm>
              <a:off x="2285975" y="793500"/>
              <a:ext cx="43375" cy="21725"/>
            </a:xfrm>
            <a:custGeom>
              <a:avLst/>
              <a:gdLst/>
              <a:ahLst/>
              <a:cxnLst/>
              <a:rect l="l" t="t" r="r" b="b"/>
              <a:pathLst>
                <a:path w="1735" h="869" extrusionOk="0">
                  <a:moveTo>
                    <a:pt x="1735" y="1"/>
                  </a:moveTo>
                  <a:cubicBezTo>
                    <a:pt x="1101" y="1"/>
                    <a:pt x="434" y="301"/>
                    <a:pt x="0" y="835"/>
                  </a:cubicBezTo>
                  <a:cubicBezTo>
                    <a:pt x="0" y="835"/>
                    <a:pt x="100" y="868"/>
                    <a:pt x="100" y="868"/>
                  </a:cubicBezTo>
                  <a:cubicBezTo>
                    <a:pt x="367" y="701"/>
                    <a:pt x="601" y="568"/>
                    <a:pt x="834" y="401"/>
                  </a:cubicBezTo>
                  <a:cubicBezTo>
                    <a:pt x="968" y="334"/>
                    <a:pt x="1435" y="34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1"/>
            <p:cNvSpPr/>
            <p:nvPr/>
          </p:nvSpPr>
          <p:spPr>
            <a:xfrm>
              <a:off x="2204250" y="834150"/>
              <a:ext cx="80075" cy="36100"/>
            </a:xfrm>
            <a:custGeom>
              <a:avLst/>
              <a:gdLst/>
              <a:ahLst/>
              <a:cxnLst/>
              <a:rect l="l" t="t" r="r" b="b"/>
              <a:pathLst>
                <a:path w="3203" h="1444" extrusionOk="0">
                  <a:moveTo>
                    <a:pt x="3036" y="0"/>
                  </a:moveTo>
                  <a:cubicBezTo>
                    <a:pt x="3021" y="0"/>
                    <a:pt x="3009" y="3"/>
                    <a:pt x="3002" y="9"/>
                  </a:cubicBezTo>
                  <a:cubicBezTo>
                    <a:pt x="2169" y="977"/>
                    <a:pt x="1201" y="1210"/>
                    <a:pt x="0" y="1410"/>
                  </a:cubicBezTo>
                  <a:cubicBezTo>
                    <a:pt x="0" y="1410"/>
                    <a:pt x="100" y="1444"/>
                    <a:pt x="134" y="1444"/>
                  </a:cubicBezTo>
                  <a:cubicBezTo>
                    <a:pt x="1301" y="1344"/>
                    <a:pt x="2502" y="1077"/>
                    <a:pt x="3203" y="43"/>
                  </a:cubicBezTo>
                  <a:cubicBezTo>
                    <a:pt x="3203" y="43"/>
                    <a:pt x="3096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1"/>
            <p:cNvSpPr/>
            <p:nvPr/>
          </p:nvSpPr>
          <p:spPr>
            <a:xfrm>
              <a:off x="2081650" y="83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1"/>
            <p:cNvSpPr/>
            <p:nvPr/>
          </p:nvSpPr>
          <p:spPr>
            <a:xfrm>
              <a:off x="2079150" y="838550"/>
              <a:ext cx="2525" cy="25"/>
            </a:xfrm>
            <a:custGeom>
              <a:avLst/>
              <a:gdLst/>
              <a:ahLst/>
              <a:cxnLst/>
              <a:rect l="l" t="t" r="r" b="b"/>
              <a:pathLst>
                <a:path w="101" h="1" extrusionOk="0">
                  <a:moveTo>
                    <a:pt x="101" y="0"/>
                  </a:moveTo>
                  <a:lnTo>
                    <a:pt x="101" y="0"/>
                  </a:lnTo>
                  <a:cubicBezTo>
                    <a:pt x="34" y="0"/>
                    <a:pt x="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1"/>
            <p:cNvSpPr/>
            <p:nvPr/>
          </p:nvSpPr>
          <p:spPr>
            <a:xfrm>
              <a:off x="2044125" y="761125"/>
              <a:ext cx="211025" cy="134975"/>
            </a:xfrm>
            <a:custGeom>
              <a:avLst/>
              <a:gdLst/>
              <a:ahLst/>
              <a:cxnLst/>
              <a:rect l="l" t="t" r="r" b="b"/>
              <a:pathLst>
                <a:path w="8441" h="5399" extrusionOk="0">
                  <a:moveTo>
                    <a:pt x="8052" y="348"/>
                  </a:moveTo>
                  <a:cubicBezTo>
                    <a:pt x="8059" y="353"/>
                    <a:pt x="8066" y="357"/>
                    <a:pt x="8073" y="362"/>
                  </a:cubicBezTo>
                  <a:cubicBezTo>
                    <a:pt x="8073" y="354"/>
                    <a:pt x="8065" y="350"/>
                    <a:pt x="8052" y="348"/>
                  </a:cubicBezTo>
                  <a:close/>
                  <a:moveTo>
                    <a:pt x="3203" y="2197"/>
                  </a:moveTo>
                  <a:lnTo>
                    <a:pt x="3203" y="2197"/>
                  </a:lnTo>
                  <a:cubicBezTo>
                    <a:pt x="2970" y="2397"/>
                    <a:pt x="2769" y="2597"/>
                    <a:pt x="2603" y="2864"/>
                  </a:cubicBezTo>
                  <a:lnTo>
                    <a:pt x="2669" y="2864"/>
                  </a:lnTo>
                  <a:cubicBezTo>
                    <a:pt x="2369" y="2864"/>
                    <a:pt x="2069" y="2964"/>
                    <a:pt x="1835" y="3131"/>
                  </a:cubicBezTo>
                  <a:cubicBezTo>
                    <a:pt x="1635" y="3064"/>
                    <a:pt x="2069" y="2764"/>
                    <a:pt x="2069" y="2764"/>
                  </a:cubicBezTo>
                  <a:cubicBezTo>
                    <a:pt x="2202" y="2664"/>
                    <a:pt x="2302" y="2597"/>
                    <a:pt x="2436" y="2530"/>
                  </a:cubicBezTo>
                  <a:cubicBezTo>
                    <a:pt x="2669" y="2363"/>
                    <a:pt x="2936" y="2263"/>
                    <a:pt x="3203" y="2197"/>
                  </a:cubicBezTo>
                  <a:close/>
                  <a:moveTo>
                    <a:pt x="6911" y="2188"/>
                  </a:moveTo>
                  <a:cubicBezTo>
                    <a:pt x="6931" y="2188"/>
                    <a:pt x="6952" y="2191"/>
                    <a:pt x="6972" y="2197"/>
                  </a:cubicBezTo>
                  <a:cubicBezTo>
                    <a:pt x="7173" y="2230"/>
                    <a:pt x="7306" y="2497"/>
                    <a:pt x="7473" y="2597"/>
                  </a:cubicBezTo>
                  <a:cubicBezTo>
                    <a:pt x="7606" y="2664"/>
                    <a:pt x="7706" y="2697"/>
                    <a:pt x="7806" y="2697"/>
                  </a:cubicBezTo>
                  <a:cubicBezTo>
                    <a:pt x="7906" y="2730"/>
                    <a:pt x="7973" y="2730"/>
                    <a:pt x="8040" y="2730"/>
                  </a:cubicBezTo>
                  <a:cubicBezTo>
                    <a:pt x="7573" y="2864"/>
                    <a:pt x="7439" y="3564"/>
                    <a:pt x="7072" y="3831"/>
                  </a:cubicBezTo>
                  <a:cubicBezTo>
                    <a:pt x="6676" y="4144"/>
                    <a:pt x="6189" y="4170"/>
                    <a:pt x="5692" y="4170"/>
                  </a:cubicBezTo>
                  <a:cubicBezTo>
                    <a:pt x="5592" y="4170"/>
                    <a:pt x="5493" y="4169"/>
                    <a:pt x="5393" y="4169"/>
                  </a:cubicBezTo>
                  <a:cubicBezTo>
                    <a:pt x="5194" y="4169"/>
                    <a:pt x="4996" y="4173"/>
                    <a:pt x="4804" y="4198"/>
                  </a:cubicBezTo>
                  <a:cubicBezTo>
                    <a:pt x="5071" y="4031"/>
                    <a:pt x="5305" y="3864"/>
                    <a:pt x="5505" y="3631"/>
                  </a:cubicBezTo>
                  <a:cubicBezTo>
                    <a:pt x="5638" y="3464"/>
                    <a:pt x="5671" y="3331"/>
                    <a:pt x="5671" y="3131"/>
                  </a:cubicBezTo>
                  <a:cubicBezTo>
                    <a:pt x="5705" y="2897"/>
                    <a:pt x="5638" y="2964"/>
                    <a:pt x="5872" y="2864"/>
                  </a:cubicBezTo>
                  <a:cubicBezTo>
                    <a:pt x="6072" y="2797"/>
                    <a:pt x="6239" y="2730"/>
                    <a:pt x="6405" y="2597"/>
                  </a:cubicBezTo>
                  <a:cubicBezTo>
                    <a:pt x="6557" y="2475"/>
                    <a:pt x="6709" y="2188"/>
                    <a:pt x="6911" y="2188"/>
                  </a:cubicBezTo>
                  <a:close/>
                  <a:moveTo>
                    <a:pt x="5638" y="2497"/>
                  </a:moveTo>
                  <a:cubicBezTo>
                    <a:pt x="5412" y="2622"/>
                    <a:pt x="5139" y="2649"/>
                    <a:pt x="4852" y="2649"/>
                  </a:cubicBezTo>
                  <a:cubicBezTo>
                    <a:pt x="4645" y="2649"/>
                    <a:pt x="4431" y="2635"/>
                    <a:pt x="4223" y="2635"/>
                  </a:cubicBezTo>
                  <a:cubicBezTo>
                    <a:pt x="3953" y="2635"/>
                    <a:pt x="3693" y="2658"/>
                    <a:pt x="3470" y="2764"/>
                  </a:cubicBezTo>
                  <a:cubicBezTo>
                    <a:pt x="3170" y="2930"/>
                    <a:pt x="3103" y="3197"/>
                    <a:pt x="2936" y="3497"/>
                  </a:cubicBezTo>
                  <a:cubicBezTo>
                    <a:pt x="2703" y="3898"/>
                    <a:pt x="2369" y="4231"/>
                    <a:pt x="1935" y="4398"/>
                  </a:cubicBezTo>
                  <a:cubicBezTo>
                    <a:pt x="1902" y="4398"/>
                    <a:pt x="1969" y="4431"/>
                    <a:pt x="2002" y="4431"/>
                  </a:cubicBezTo>
                  <a:cubicBezTo>
                    <a:pt x="2236" y="4431"/>
                    <a:pt x="2503" y="4431"/>
                    <a:pt x="2803" y="4465"/>
                  </a:cubicBezTo>
                  <a:cubicBezTo>
                    <a:pt x="2503" y="4598"/>
                    <a:pt x="2269" y="4698"/>
                    <a:pt x="1902" y="4732"/>
                  </a:cubicBezTo>
                  <a:cubicBezTo>
                    <a:pt x="1769" y="4748"/>
                    <a:pt x="1627" y="4748"/>
                    <a:pt x="1481" y="4748"/>
                  </a:cubicBezTo>
                  <a:cubicBezTo>
                    <a:pt x="1335" y="4748"/>
                    <a:pt x="1185" y="4748"/>
                    <a:pt x="1035" y="4765"/>
                  </a:cubicBezTo>
                  <a:cubicBezTo>
                    <a:pt x="1368" y="4465"/>
                    <a:pt x="1468" y="4065"/>
                    <a:pt x="1669" y="3698"/>
                  </a:cubicBezTo>
                  <a:cubicBezTo>
                    <a:pt x="1935" y="3197"/>
                    <a:pt x="2269" y="3030"/>
                    <a:pt x="2769" y="2864"/>
                  </a:cubicBezTo>
                  <a:lnTo>
                    <a:pt x="2836" y="2864"/>
                  </a:lnTo>
                  <a:cubicBezTo>
                    <a:pt x="3181" y="2661"/>
                    <a:pt x="3550" y="2631"/>
                    <a:pt x="3929" y="2631"/>
                  </a:cubicBezTo>
                  <a:cubicBezTo>
                    <a:pt x="4090" y="2631"/>
                    <a:pt x="4253" y="2636"/>
                    <a:pt x="4416" y="2636"/>
                  </a:cubicBezTo>
                  <a:cubicBezTo>
                    <a:pt x="4501" y="2636"/>
                    <a:pt x="4586" y="2635"/>
                    <a:pt x="4671" y="2630"/>
                  </a:cubicBezTo>
                  <a:cubicBezTo>
                    <a:pt x="5004" y="2597"/>
                    <a:pt x="5305" y="2563"/>
                    <a:pt x="5638" y="2497"/>
                  </a:cubicBezTo>
                  <a:close/>
                  <a:moveTo>
                    <a:pt x="876" y="4787"/>
                  </a:moveTo>
                  <a:cubicBezTo>
                    <a:pt x="871" y="4789"/>
                    <a:pt x="868" y="4793"/>
                    <a:pt x="868" y="4798"/>
                  </a:cubicBezTo>
                  <a:cubicBezTo>
                    <a:pt x="871" y="4794"/>
                    <a:pt x="873" y="4791"/>
                    <a:pt x="876" y="4787"/>
                  </a:cubicBezTo>
                  <a:close/>
                  <a:moveTo>
                    <a:pt x="6138" y="4198"/>
                  </a:moveTo>
                  <a:lnTo>
                    <a:pt x="6138" y="4198"/>
                  </a:lnTo>
                  <a:cubicBezTo>
                    <a:pt x="5838" y="4932"/>
                    <a:pt x="4904" y="5032"/>
                    <a:pt x="4170" y="5099"/>
                  </a:cubicBezTo>
                  <a:cubicBezTo>
                    <a:pt x="4237" y="5065"/>
                    <a:pt x="4270" y="5032"/>
                    <a:pt x="4304" y="4999"/>
                  </a:cubicBezTo>
                  <a:lnTo>
                    <a:pt x="4337" y="4999"/>
                  </a:lnTo>
                  <a:cubicBezTo>
                    <a:pt x="4471" y="4898"/>
                    <a:pt x="4571" y="4765"/>
                    <a:pt x="4671" y="4665"/>
                  </a:cubicBezTo>
                  <a:cubicBezTo>
                    <a:pt x="4804" y="4532"/>
                    <a:pt x="4971" y="4398"/>
                    <a:pt x="5038" y="4231"/>
                  </a:cubicBezTo>
                  <a:cubicBezTo>
                    <a:pt x="5405" y="4231"/>
                    <a:pt x="5772" y="4231"/>
                    <a:pt x="6138" y="4198"/>
                  </a:cubicBezTo>
                  <a:close/>
                  <a:moveTo>
                    <a:pt x="1669" y="3297"/>
                  </a:moveTo>
                  <a:lnTo>
                    <a:pt x="1669" y="3297"/>
                  </a:lnTo>
                  <a:cubicBezTo>
                    <a:pt x="1635" y="3331"/>
                    <a:pt x="1602" y="3331"/>
                    <a:pt x="1602" y="3364"/>
                  </a:cubicBezTo>
                  <a:cubicBezTo>
                    <a:pt x="1271" y="3794"/>
                    <a:pt x="1170" y="4354"/>
                    <a:pt x="876" y="4787"/>
                  </a:cubicBezTo>
                  <a:lnTo>
                    <a:pt x="876" y="4787"/>
                  </a:lnTo>
                  <a:cubicBezTo>
                    <a:pt x="881" y="4784"/>
                    <a:pt x="887" y="4784"/>
                    <a:pt x="895" y="4784"/>
                  </a:cubicBezTo>
                  <a:cubicBezTo>
                    <a:pt x="927" y="4784"/>
                    <a:pt x="979" y="4798"/>
                    <a:pt x="1001" y="4798"/>
                  </a:cubicBezTo>
                  <a:lnTo>
                    <a:pt x="1035" y="4798"/>
                  </a:lnTo>
                  <a:cubicBezTo>
                    <a:pt x="1189" y="4798"/>
                    <a:pt x="1478" y="4820"/>
                    <a:pt x="1790" y="4820"/>
                  </a:cubicBezTo>
                  <a:cubicBezTo>
                    <a:pt x="2155" y="4820"/>
                    <a:pt x="2551" y="4791"/>
                    <a:pt x="2803" y="4665"/>
                  </a:cubicBezTo>
                  <a:lnTo>
                    <a:pt x="2803" y="4665"/>
                  </a:lnTo>
                  <a:cubicBezTo>
                    <a:pt x="2450" y="5096"/>
                    <a:pt x="1901" y="5193"/>
                    <a:pt x="1332" y="5193"/>
                  </a:cubicBezTo>
                  <a:cubicBezTo>
                    <a:pt x="933" y="5193"/>
                    <a:pt x="525" y="5146"/>
                    <a:pt x="168" y="5132"/>
                  </a:cubicBezTo>
                  <a:cubicBezTo>
                    <a:pt x="468" y="4865"/>
                    <a:pt x="668" y="4532"/>
                    <a:pt x="868" y="4198"/>
                  </a:cubicBezTo>
                  <a:cubicBezTo>
                    <a:pt x="1102" y="3764"/>
                    <a:pt x="1268" y="3497"/>
                    <a:pt x="1669" y="3297"/>
                  </a:cubicBezTo>
                  <a:close/>
                  <a:moveTo>
                    <a:pt x="4838" y="4265"/>
                  </a:moveTo>
                  <a:cubicBezTo>
                    <a:pt x="4704" y="4365"/>
                    <a:pt x="4571" y="4532"/>
                    <a:pt x="4471" y="4632"/>
                  </a:cubicBezTo>
                  <a:cubicBezTo>
                    <a:pt x="4371" y="4732"/>
                    <a:pt x="4270" y="4832"/>
                    <a:pt x="4170" y="4965"/>
                  </a:cubicBezTo>
                  <a:lnTo>
                    <a:pt x="4137" y="4965"/>
                  </a:lnTo>
                  <a:cubicBezTo>
                    <a:pt x="3637" y="5165"/>
                    <a:pt x="3170" y="5299"/>
                    <a:pt x="2636" y="5332"/>
                  </a:cubicBezTo>
                  <a:cubicBezTo>
                    <a:pt x="2803" y="5099"/>
                    <a:pt x="2970" y="4832"/>
                    <a:pt x="3136" y="4565"/>
                  </a:cubicBezTo>
                  <a:cubicBezTo>
                    <a:pt x="3103" y="4565"/>
                    <a:pt x="3003" y="4532"/>
                    <a:pt x="2936" y="4532"/>
                  </a:cubicBezTo>
                  <a:cubicBezTo>
                    <a:pt x="2970" y="4498"/>
                    <a:pt x="2970" y="4498"/>
                    <a:pt x="3003" y="4465"/>
                  </a:cubicBezTo>
                  <a:cubicBezTo>
                    <a:pt x="3395" y="4465"/>
                    <a:pt x="3801" y="4439"/>
                    <a:pt x="4155" y="4341"/>
                  </a:cubicBezTo>
                  <a:lnTo>
                    <a:pt x="4155" y="4341"/>
                  </a:lnTo>
                  <a:cubicBezTo>
                    <a:pt x="4138" y="4348"/>
                    <a:pt x="4121" y="4356"/>
                    <a:pt x="4104" y="4365"/>
                  </a:cubicBezTo>
                  <a:cubicBezTo>
                    <a:pt x="4137" y="4365"/>
                    <a:pt x="4204" y="4398"/>
                    <a:pt x="4237" y="4398"/>
                  </a:cubicBezTo>
                  <a:cubicBezTo>
                    <a:pt x="4204" y="4398"/>
                    <a:pt x="4137" y="4431"/>
                    <a:pt x="4104" y="4431"/>
                  </a:cubicBezTo>
                  <a:cubicBezTo>
                    <a:pt x="4137" y="4431"/>
                    <a:pt x="4237" y="4465"/>
                    <a:pt x="4270" y="4465"/>
                  </a:cubicBezTo>
                  <a:cubicBezTo>
                    <a:pt x="4404" y="4398"/>
                    <a:pt x="4537" y="4365"/>
                    <a:pt x="4637" y="4298"/>
                  </a:cubicBezTo>
                  <a:cubicBezTo>
                    <a:pt x="4704" y="4298"/>
                    <a:pt x="4771" y="4265"/>
                    <a:pt x="4838" y="4265"/>
                  </a:cubicBezTo>
                  <a:close/>
                  <a:moveTo>
                    <a:pt x="6688" y="1"/>
                  </a:moveTo>
                  <a:cubicBezTo>
                    <a:pt x="6522" y="1"/>
                    <a:pt x="6359" y="11"/>
                    <a:pt x="6205" y="28"/>
                  </a:cubicBezTo>
                  <a:cubicBezTo>
                    <a:pt x="5238" y="195"/>
                    <a:pt x="4571" y="829"/>
                    <a:pt x="4037" y="1596"/>
                  </a:cubicBezTo>
                  <a:lnTo>
                    <a:pt x="4070" y="1596"/>
                  </a:lnTo>
                  <a:cubicBezTo>
                    <a:pt x="3770" y="1763"/>
                    <a:pt x="3503" y="1930"/>
                    <a:pt x="3236" y="2130"/>
                  </a:cubicBezTo>
                  <a:lnTo>
                    <a:pt x="3170" y="2130"/>
                  </a:lnTo>
                  <a:cubicBezTo>
                    <a:pt x="2536" y="2263"/>
                    <a:pt x="1969" y="2597"/>
                    <a:pt x="1468" y="3097"/>
                  </a:cubicBezTo>
                  <a:lnTo>
                    <a:pt x="1502" y="3097"/>
                  </a:lnTo>
                  <a:cubicBezTo>
                    <a:pt x="1569" y="3097"/>
                    <a:pt x="1702" y="3131"/>
                    <a:pt x="1702" y="3131"/>
                  </a:cubicBezTo>
                  <a:cubicBezTo>
                    <a:pt x="1714" y="3155"/>
                    <a:pt x="1717" y="3162"/>
                    <a:pt x="1713" y="3162"/>
                  </a:cubicBezTo>
                  <a:cubicBezTo>
                    <a:pt x="1709" y="3162"/>
                    <a:pt x="1695" y="3154"/>
                    <a:pt x="1675" y="3154"/>
                  </a:cubicBezTo>
                  <a:cubicBezTo>
                    <a:pt x="1664" y="3154"/>
                    <a:pt x="1650" y="3156"/>
                    <a:pt x="1635" y="3164"/>
                  </a:cubicBezTo>
                  <a:cubicBezTo>
                    <a:pt x="1569" y="3264"/>
                    <a:pt x="1335" y="3297"/>
                    <a:pt x="1235" y="3331"/>
                  </a:cubicBezTo>
                  <a:cubicBezTo>
                    <a:pt x="1135" y="3397"/>
                    <a:pt x="1068" y="3464"/>
                    <a:pt x="968" y="3564"/>
                  </a:cubicBezTo>
                  <a:cubicBezTo>
                    <a:pt x="801" y="3764"/>
                    <a:pt x="701" y="4065"/>
                    <a:pt x="534" y="4331"/>
                  </a:cubicBezTo>
                  <a:cubicBezTo>
                    <a:pt x="368" y="4632"/>
                    <a:pt x="168" y="4865"/>
                    <a:pt x="1" y="5132"/>
                  </a:cubicBezTo>
                  <a:cubicBezTo>
                    <a:pt x="1" y="5132"/>
                    <a:pt x="101" y="5165"/>
                    <a:pt x="134" y="5165"/>
                  </a:cubicBezTo>
                  <a:cubicBezTo>
                    <a:pt x="517" y="5184"/>
                    <a:pt x="999" y="5242"/>
                    <a:pt x="1472" y="5242"/>
                  </a:cubicBezTo>
                  <a:cubicBezTo>
                    <a:pt x="1865" y="5242"/>
                    <a:pt x="2251" y="5202"/>
                    <a:pt x="2569" y="5065"/>
                  </a:cubicBezTo>
                  <a:lnTo>
                    <a:pt x="2569" y="5065"/>
                  </a:lnTo>
                  <a:cubicBezTo>
                    <a:pt x="2503" y="5165"/>
                    <a:pt x="2436" y="5265"/>
                    <a:pt x="2369" y="5365"/>
                  </a:cubicBezTo>
                  <a:cubicBezTo>
                    <a:pt x="2336" y="5365"/>
                    <a:pt x="2536" y="5399"/>
                    <a:pt x="2536" y="5399"/>
                  </a:cubicBezTo>
                  <a:cubicBezTo>
                    <a:pt x="3070" y="5365"/>
                    <a:pt x="3537" y="5265"/>
                    <a:pt x="4037" y="5099"/>
                  </a:cubicBezTo>
                  <a:cubicBezTo>
                    <a:pt x="4037" y="5099"/>
                    <a:pt x="4037" y="5099"/>
                    <a:pt x="4037" y="5132"/>
                  </a:cubicBezTo>
                  <a:lnTo>
                    <a:pt x="4237" y="5132"/>
                  </a:lnTo>
                  <a:cubicBezTo>
                    <a:pt x="4804" y="5099"/>
                    <a:pt x="6339" y="5032"/>
                    <a:pt x="6405" y="4198"/>
                  </a:cubicBezTo>
                  <a:lnTo>
                    <a:pt x="6372" y="4198"/>
                  </a:lnTo>
                  <a:cubicBezTo>
                    <a:pt x="6539" y="4165"/>
                    <a:pt x="6706" y="4165"/>
                    <a:pt x="6839" y="4098"/>
                  </a:cubicBezTo>
                  <a:cubicBezTo>
                    <a:pt x="7106" y="4031"/>
                    <a:pt x="7373" y="3931"/>
                    <a:pt x="7539" y="3731"/>
                  </a:cubicBezTo>
                  <a:cubicBezTo>
                    <a:pt x="7873" y="3397"/>
                    <a:pt x="7940" y="2864"/>
                    <a:pt x="8407" y="2730"/>
                  </a:cubicBezTo>
                  <a:cubicBezTo>
                    <a:pt x="8440" y="2730"/>
                    <a:pt x="8240" y="2697"/>
                    <a:pt x="8207" y="2697"/>
                  </a:cubicBezTo>
                  <a:cubicBezTo>
                    <a:pt x="8179" y="2700"/>
                    <a:pt x="8152" y="2701"/>
                    <a:pt x="8127" y="2701"/>
                  </a:cubicBezTo>
                  <a:cubicBezTo>
                    <a:pt x="7576" y="2701"/>
                    <a:pt x="7454" y="2062"/>
                    <a:pt x="6943" y="2062"/>
                  </a:cubicBezTo>
                  <a:cubicBezTo>
                    <a:pt x="6931" y="2062"/>
                    <a:pt x="6918" y="2062"/>
                    <a:pt x="6906" y="2063"/>
                  </a:cubicBezTo>
                  <a:cubicBezTo>
                    <a:pt x="6739" y="2063"/>
                    <a:pt x="6639" y="2063"/>
                    <a:pt x="6505" y="2197"/>
                  </a:cubicBezTo>
                  <a:cubicBezTo>
                    <a:pt x="6105" y="2497"/>
                    <a:pt x="5972" y="2830"/>
                    <a:pt x="5405" y="2897"/>
                  </a:cubicBezTo>
                  <a:lnTo>
                    <a:pt x="5371" y="2897"/>
                  </a:lnTo>
                  <a:cubicBezTo>
                    <a:pt x="5772" y="3397"/>
                    <a:pt x="5071" y="3931"/>
                    <a:pt x="4504" y="4231"/>
                  </a:cubicBezTo>
                  <a:cubicBezTo>
                    <a:pt x="4466" y="4241"/>
                    <a:pt x="4429" y="4250"/>
                    <a:pt x="4391" y="4260"/>
                  </a:cubicBezTo>
                  <a:lnTo>
                    <a:pt x="4391" y="4260"/>
                  </a:lnTo>
                  <a:cubicBezTo>
                    <a:pt x="4518" y="4208"/>
                    <a:pt x="4634" y="4144"/>
                    <a:pt x="4737" y="4065"/>
                  </a:cubicBezTo>
                  <a:cubicBezTo>
                    <a:pt x="4737" y="4065"/>
                    <a:pt x="4604" y="4031"/>
                    <a:pt x="4571" y="4031"/>
                  </a:cubicBezTo>
                  <a:cubicBezTo>
                    <a:pt x="3770" y="4398"/>
                    <a:pt x="2970" y="4365"/>
                    <a:pt x="2102" y="4398"/>
                  </a:cubicBezTo>
                  <a:cubicBezTo>
                    <a:pt x="2469" y="4298"/>
                    <a:pt x="2803" y="4098"/>
                    <a:pt x="3070" y="3764"/>
                  </a:cubicBezTo>
                  <a:cubicBezTo>
                    <a:pt x="3303" y="3464"/>
                    <a:pt x="3403" y="2997"/>
                    <a:pt x="3770" y="2797"/>
                  </a:cubicBezTo>
                  <a:cubicBezTo>
                    <a:pt x="4005" y="2679"/>
                    <a:pt x="4282" y="2657"/>
                    <a:pt x="4566" y="2657"/>
                  </a:cubicBezTo>
                  <a:cubicBezTo>
                    <a:pt x="4740" y="2657"/>
                    <a:pt x="4916" y="2666"/>
                    <a:pt x="5088" y="2666"/>
                  </a:cubicBezTo>
                  <a:cubicBezTo>
                    <a:pt x="5434" y="2666"/>
                    <a:pt x="5760" y="2632"/>
                    <a:pt x="6005" y="2430"/>
                  </a:cubicBezTo>
                  <a:cubicBezTo>
                    <a:pt x="6038" y="2397"/>
                    <a:pt x="5838" y="2397"/>
                    <a:pt x="5805" y="2397"/>
                  </a:cubicBezTo>
                  <a:cubicBezTo>
                    <a:pt x="5071" y="2530"/>
                    <a:pt x="4404" y="2530"/>
                    <a:pt x="3670" y="2530"/>
                  </a:cubicBezTo>
                  <a:cubicBezTo>
                    <a:pt x="3437" y="2530"/>
                    <a:pt x="3203" y="2563"/>
                    <a:pt x="3003" y="2664"/>
                  </a:cubicBezTo>
                  <a:cubicBezTo>
                    <a:pt x="3682" y="1786"/>
                    <a:pt x="4769" y="1317"/>
                    <a:pt x="5857" y="1317"/>
                  </a:cubicBezTo>
                  <a:cubicBezTo>
                    <a:pt x="6052" y="1317"/>
                    <a:pt x="6246" y="1332"/>
                    <a:pt x="6439" y="1363"/>
                  </a:cubicBezTo>
                  <a:lnTo>
                    <a:pt x="6539" y="1363"/>
                  </a:lnTo>
                  <a:cubicBezTo>
                    <a:pt x="6244" y="1286"/>
                    <a:pt x="5949" y="1248"/>
                    <a:pt x="5658" y="1248"/>
                  </a:cubicBezTo>
                  <a:cubicBezTo>
                    <a:pt x="5192" y="1248"/>
                    <a:pt x="4735" y="1345"/>
                    <a:pt x="4304" y="1529"/>
                  </a:cubicBezTo>
                  <a:cubicBezTo>
                    <a:pt x="4989" y="697"/>
                    <a:pt x="5782" y="117"/>
                    <a:pt x="6762" y="117"/>
                  </a:cubicBezTo>
                  <a:cubicBezTo>
                    <a:pt x="7117" y="117"/>
                    <a:pt x="7498" y="193"/>
                    <a:pt x="7906" y="362"/>
                  </a:cubicBezTo>
                  <a:cubicBezTo>
                    <a:pt x="7929" y="362"/>
                    <a:pt x="7995" y="347"/>
                    <a:pt x="8037" y="347"/>
                  </a:cubicBezTo>
                  <a:cubicBezTo>
                    <a:pt x="8043" y="347"/>
                    <a:pt x="8048" y="347"/>
                    <a:pt x="8052" y="348"/>
                  </a:cubicBezTo>
                  <a:lnTo>
                    <a:pt x="8052" y="348"/>
                  </a:lnTo>
                  <a:cubicBezTo>
                    <a:pt x="7659" y="86"/>
                    <a:pt x="7161" y="1"/>
                    <a:pt x="6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1"/>
            <p:cNvSpPr/>
            <p:nvPr/>
          </p:nvSpPr>
          <p:spPr>
            <a:xfrm>
              <a:off x="2368525" y="751325"/>
              <a:ext cx="121775" cy="69025"/>
            </a:xfrm>
            <a:custGeom>
              <a:avLst/>
              <a:gdLst/>
              <a:ahLst/>
              <a:cxnLst/>
              <a:rect l="l" t="t" r="r" b="b"/>
              <a:pathLst>
                <a:path w="4871" h="2761" extrusionOk="0">
                  <a:moveTo>
                    <a:pt x="3974" y="0"/>
                  </a:moveTo>
                  <a:cubicBezTo>
                    <a:pt x="3903" y="0"/>
                    <a:pt x="3840" y="8"/>
                    <a:pt x="3803" y="20"/>
                  </a:cubicBezTo>
                  <a:cubicBezTo>
                    <a:pt x="3303" y="53"/>
                    <a:pt x="2936" y="420"/>
                    <a:pt x="2569" y="687"/>
                  </a:cubicBezTo>
                  <a:cubicBezTo>
                    <a:pt x="2035" y="1087"/>
                    <a:pt x="1435" y="1388"/>
                    <a:pt x="735" y="1521"/>
                  </a:cubicBezTo>
                  <a:lnTo>
                    <a:pt x="835" y="1521"/>
                  </a:lnTo>
                  <a:cubicBezTo>
                    <a:pt x="1802" y="1421"/>
                    <a:pt x="2469" y="954"/>
                    <a:pt x="3236" y="420"/>
                  </a:cubicBezTo>
                  <a:cubicBezTo>
                    <a:pt x="3371" y="308"/>
                    <a:pt x="3641" y="151"/>
                    <a:pt x="3844" y="151"/>
                  </a:cubicBezTo>
                  <a:cubicBezTo>
                    <a:pt x="3943" y="151"/>
                    <a:pt x="4026" y="188"/>
                    <a:pt x="4070" y="287"/>
                  </a:cubicBezTo>
                  <a:cubicBezTo>
                    <a:pt x="4137" y="454"/>
                    <a:pt x="4004" y="787"/>
                    <a:pt x="4070" y="1021"/>
                  </a:cubicBezTo>
                  <a:cubicBezTo>
                    <a:pt x="4104" y="1221"/>
                    <a:pt x="4204" y="1388"/>
                    <a:pt x="4404" y="1454"/>
                  </a:cubicBezTo>
                  <a:cubicBezTo>
                    <a:pt x="4170" y="1421"/>
                    <a:pt x="3970" y="1421"/>
                    <a:pt x="3703" y="1421"/>
                  </a:cubicBezTo>
                  <a:cubicBezTo>
                    <a:pt x="3003" y="1454"/>
                    <a:pt x="2302" y="1521"/>
                    <a:pt x="1568" y="1588"/>
                  </a:cubicBezTo>
                  <a:lnTo>
                    <a:pt x="1635" y="1588"/>
                  </a:lnTo>
                  <a:cubicBezTo>
                    <a:pt x="1969" y="1588"/>
                    <a:pt x="2302" y="1554"/>
                    <a:pt x="2636" y="1554"/>
                  </a:cubicBezTo>
                  <a:cubicBezTo>
                    <a:pt x="2801" y="1531"/>
                    <a:pt x="3667" y="1507"/>
                    <a:pt x="4148" y="1507"/>
                  </a:cubicBezTo>
                  <a:cubicBezTo>
                    <a:pt x="4347" y="1507"/>
                    <a:pt x="4480" y="1511"/>
                    <a:pt x="4471" y="1521"/>
                  </a:cubicBezTo>
                  <a:cubicBezTo>
                    <a:pt x="4454" y="1554"/>
                    <a:pt x="4471" y="1554"/>
                    <a:pt x="4487" y="1554"/>
                  </a:cubicBezTo>
                  <a:cubicBezTo>
                    <a:pt x="4504" y="1554"/>
                    <a:pt x="4521" y="1554"/>
                    <a:pt x="4504" y="1588"/>
                  </a:cubicBezTo>
                  <a:cubicBezTo>
                    <a:pt x="4471" y="1621"/>
                    <a:pt x="4404" y="1621"/>
                    <a:pt x="4370" y="1655"/>
                  </a:cubicBezTo>
                  <a:cubicBezTo>
                    <a:pt x="4204" y="1788"/>
                    <a:pt x="4104" y="1955"/>
                    <a:pt x="4037" y="2155"/>
                  </a:cubicBezTo>
                  <a:cubicBezTo>
                    <a:pt x="3876" y="2522"/>
                    <a:pt x="3715" y="2684"/>
                    <a:pt x="3413" y="2684"/>
                  </a:cubicBezTo>
                  <a:cubicBezTo>
                    <a:pt x="3277" y="2684"/>
                    <a:pt x="3111" y="2651"/>
                    <a:pt x="2903" y="2589"/>
                  </a:cubicBezTo>
                  <a:cubicBezTo>
                    <a:pt x="2603" y="2488"/>
                    <a:pt x="2302" y="2355"/>
                    <a:pt x="2002" y="2222"/>
                  </a:cubicBezTo>
                  <a:cubicBezTo>
                    <a:pt x="1402" y="1988"/>
                    <a:pt x="768" y="1788"/>
                    <a:pt x="167" y="1655"/>
                  </a:cubicBezTo>
                  <a:lnTo>
                    <a:pt x="1" y="1655"/>
                  </a:lnTo>
                  <a:cubicBezTo>
                    <a:pt x="601" y="1821"/>
                    <a:pt x="1168" y="1988"/>
                    <a:pt x="1735" y="2222"/>
                  </a:cubicBezTo>
                  <a:cubicBezTo>
                    <a:pt x="2236" y="2422"/>
                    <a:pt x="2703" y="2655"/>
                    <a:pt x="3203" y="2722"/>
                  </a:cubicBezTo>
                  <a:cubicBezTo>
                    <a:pt x="3338" y="2741"/>
                    <a:pt x="3473" y="2760"/>
                    <a:pt x="3601" y="2760"/>
                  </a:cubicBezTo>
                  <a:cubicBezTo>
                    <a:pt x="3695" y="2760"/>
                    <a:pt x="3786" y="2750"/>
                    <a:pt x="3870" y="2722"/>
                  </a:cubicBezTo>
                  <a:cubicBezTo>
                    <a:pt x="4370" y="2522"/>
                    <a:pt x="4237" y="1621"/>
                    <a:pt x="4771" y="1621"/>
                  </a:cubicBezTo>
                  <a:cubicBezTo>
                    <a:pt x="4804" y="1621"/>
                    <a:pt x="4871" y="1621"/>
                    <a:pt x="4837" y="1588"/>
                  </a:cubicBezTo>
                  <a:cubicBezTo>
                    <a:pt x="4771" y="1554"/>
                    <a:pt x="4704" y="1554"/>
                    <a:pt x="4604" y="1521"/>
                  </a:cubicBezTo>
                  <a:lnTo>
                    <a:pt x="4671" y="1521"/>
                  </a:lnTo>
                  <a:cubicBezTo>
                    <a:pt x="4337" y="1421"/>
                    <a:pt x="4337" y="1054"/>
                    <a:pt x="4337" y="787"/>
                  </a:cubicBezTo>
                  <a:cubicBezTo>
                    <a:pt x="4337" y="620"/>
                    <a:pt x="4437" y="220"/>
                    <a:pt x="4304" y="87"/>
                  </a:cubicBezTo>
                  <a:cubicBezTo>
                    <a:pt x="4240" y="23"/>
                    <a:pt x="4096" y="0"/>
                    <a:pt x="3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1"/>
            <p:cNvSpPr/>
            <p:nvPr/>
          </p:nvSpPr>
          <p:spPr>
            <a:xfrm>
              <a:off x="2284300" y="745150"/>
              <a:ext cx="97600" cy="43600"/>
            </a:xfrm>
            <a:custGeom>
              <a:avLst/>
              <a:gdLst/>
              <a:ahLst/>
              <a:cxnLst/>
              <a:rect l="l" t="t" r="r" b="b"/>
              <a:pathLst>
                <a:path w="3904" h="1744" extrusionOk="0">
                  <a:moveTo>
                    <a:pt x="3737" y="0"/>
                  </a:moveTo>
                  <a:cubicBezTo>
                    <a:pt x="3703" y="0"/>
                    <a:pt x="3536" y="34"/>
                    <a:pt x="3570" y="34"/>
                  </a:cubicBezTo>
                  <a:cubicBezTo>
                    <a:pt x="3803" y="100"/>
                    <a:pt x="3470" y="367"/>
                    <a:pt x="3436" y="434"/>
                  </a:cubicBezTo>
                  <a:cubicBezTo>
                    <a:pt x="3336" y="601"/>
                    <a:pt x="3436" y="734"/>
                    <a:pt x="3503" y="901"/>
                  </a:cubicBezTo>
                  <a:cubicBezTo>
                    <a:pt x="3603" y="1068"/>
                    <a:pt x="3637" y="1201"/>
                    <a:pt x="3570" y="1368"/>
                  </a:cubicBezTo>
                  <a:cubicBezTo>
                    <a:pt x="3465" y="1577"/>
                    <a:pt x="3280" y="1646"/>
                    <a:pt x="3078" y="1646"/>
                  </a:cubicBezTo>
                  <a:cubicBezTo>
                    <a:pt x="2829" y="1646"/>
                    <a:pt x="2553" y="1542"/>
                    <a:pt x="2369" y="1468"/>
                  </a:cubicBezTo>
                  <a:cubicBezTo>
                    <a:pt x="1635" y="1134"/>
                    <a:pt x="868" y="968"/>
                    <a:pt x="101" y="901"/>
                  </a:cubicBezTo>
                  <a:cubicBezTo>
                    <a:pt x="34" y="901"/>
                    <a:pt x="1" y="934"/>
                    <a:pt x="67" y="934"/>
                  </a:cubicBezTo>
                  <a:cubicBezTo>
                    <a:pt x="968" y="1034"/>
                    <a:pt x="1668" y="1334"/>
                    <a:pt x="2469" y="1601"/>
                  </a:cubicBezTo>
                  <a:cubicBezTo>
                    <a:pt x="2689" y="1684"/>
                    <a:pt x="2931" y="1743"/>
                    <a:pt x="3177" y="1743"/>
                  </a:cubicBezTo>
                  <a:cubicBezTo>
                    <a:pt x="3230" y="1743"/>
                    <a:pt x="3283" y="1741"/>
                    <a:pt x="3336" y="1735"/>
                  </a:cubicBezTo>
                  <a:cubicBezTo>
                    <a:pt x="3837" y="1635"/>
                    <a:pt x="3870" y="1268"/>
                    <a:pt x="3703" y="867"/>
                  </a:cubicBezTo>
                  <a:cubicBezTo>
                    <a:pt x="3670" y="767"/>
                    <a:pt x="3603" y="667"/>
                    <a:pt x="3637" y="567"/>
                  </a:cubicBezTo>
                  <a:cubicBezTo>
                    <a:pt x="3637" y="501"/>
                    <a:pt x="3870" y="300"/>
                    <a:pt x="3870" y="234"/>
                  </a:cubicBezTo>
                  <a:cubicBezTo>
                    <a:pt x="3903" y="67"/>
                    <a:pt x="3870" y="34"/>
                    <a:pt x="3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1"/>
            <p:cNvSpPr/>
            <p:nvPr/>
          </p:nvSpPr>
          <p:spPr>
            <a:xfrm>
              <a:off x="2305150" y="743000"/>
              <a:ext cx="66750" cy="20525"/>
            </a:xfrm>
            <a:custGeom>
              <a:avLst/>
              <a:gdLst/>
              <a:ahLst/>
              <a:cxnLst/>
              <a:rect l="l" t="t" r="r" b="b"/>
              <a:pathLst>
                <a:path w="2670" h="821" extrusionOk="0">
                  <a:moveTo>
                    <a:pt x="2210" y="1"/>
                  </a:moveTo>
                  <a:cubicBezTo>
                    <a:pt x="2128" y="1"/>
                    <a:pt x="2046" y="8"/>
                    <a:pt x="1969" y="19"/>
                  </a:cubicBezTo>
                  <a:cubicBezTo>
                    <a:pt x="1301" y="153"/>
                    <a:pt x="634" y="520"/>
                    <a:pt x="1" y="787"/>
                  </a:cubicBezTo>
                  <a:cubicBezTo>
                    <a:pt x="1" y="787"/>
                    <a:pt x="67" y="820"/>
                    <a:pt x="101" y="820"/>
                  </a:cubicBezTo>
                  <a:cubicBezTo>
                    <a:pt x="434" y="653"/>
                    <a:pt x="768" y="520"/>
                    <a:pt x="1101" y="420"/>
                  </a:cubicBezTo>
                  <a:cubicBezTo>
                    <a:pt x="1414" y="289"/>
                    <a:pt x="1869" y="57"/>
                    <a:pt x="2260" y="57"/>
                  </a:cubicBezTo>
                  <a:cubicBezTo>
                    <a:pt x="2370" y="57"/>
                    <a:pt x="2474" y="76"/>
                    <a:pt x="2569" y="120"/>
                  </a:cubicBezTo>
                  <a:cubicBezTo>
                    <a:pt x="2569" y="131"/>
                    <a:pt x="2580" y="134"/>
                    <a:pt x="2595" y="134"/>
                  </a:cubicBezTo>
                  <a:cubicBezTo>
                    <a:pt x="2625" y="134"/>
                    <a:pt x="2669" y="120"/>
                    <a:pt x="2669" y="120"/>
                  </a:cubicBezTo>
                  <a:cubicBezTo>
                    <a:pt x="2536" y="31"/>
                    <a:pt x="2373" y="1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1"/>
            <p:cNvSpPr/>
            <p:nvPr/>
          </p:nvSpPr>
          <p:spPr>
            <a:xfrm>
              <a:off x="2351850" y="821225"/>
              <a:ext cx="166800" cy="8175"/>
            </a:xfrm>
            <a:custGeom>
              <a:avLst/>
              <a:gdLst/>
              <a:ahLst/>
              <a:cxnLst/>
              <a:rect l="l" t="t" r="r" b="b"/>
              <a:pathLst>
                <a:path w="6672" h="327" extrusionOk="0">
                  <a:moveTo>
                    <a:pt x="3404" y="0"/>
                  </a:moveTo>
                  <a:cubicBezTo>
                    <a:pt x="2253" y="0"/>
                    <a:pt x="1099" y="100"/>
                    <a:pt x="1" y="326"/>
                  </a:cubicBezTo>
                  <a:lnTo>
                    <a:pt x="101" y="326"/>
                  </a:lnTo>
                  <a:cubicBezTo>
                    <a:pt x="1339" y="191"/>
                    <a:pt x="2545" y="100"/>
                    <a:pt x="3755" y="100"/>
                  </a:cubicBezTo>
                  <a:cubicBezTo>
                    <a:pt x="4631" y="100"/>
                    <a:pt x="5509" y="148"/>
                    <a:pt x="6405" y="260"/>
                  </a:cubicBezTo>
                  <a:cubicBezTo>
                    <a:pt x="6472" y="260"/>
                    <a:pt x="6672" y="226"/>
                    <a:pt x="6505" y="226"/>
                  </a:cubicBezTo>
                  <a:cubicBezTo>
                    <a:pt x="5502" y="83"/>
                    <a:pt x="4454" y="0"/>
                    <a:pt x="3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1"/>
            <p:cNvSpPr/>
            <p:nvPr/>
          </p:nvSpPr>
          <p:spPr>
            <a:xfrm>
              <a:off x="2283475" y="770150"/>
              <a:ext cx="24200" cy="3375"/>
            </a:xfrm>
            <a:custGeom>
              <a:avLst/>
              <a:gdLst/>
              <a:ahLst/>
              <a:cxnLst/>
              <a:rect l="l" t="t" r="r" b="b"/>
              <a:pathLst>
                <a:path w="968" h="135" extrusionOk="0">
                  <a:moveTo>
                    <a:pt x="401" y="1"/>
                  </a:moveTo>
                  <a:cubicBezTo>
                    <a:pt x="300" y="1"/>
                    <a:pt x="67" y="34"/>
                    <a:pt x="0" y="134"/>
                  </a:cubicBezTo>
                  <a:lnTo>
                    <a:pt x="67" y="134"/>
                  </a:lnTo>
                  <a:cubicBezTo>
                    <a:pt x="334" y="101"/>
                    <a:pt x="567" y="34"/>
                    <a:pt x="834" y="34"/>
                  </a:cubicBezTo>
                  <a:cubicBezTo>
                    <a:pt x="868" y="34"/>
                    <a:pt x="968" y="34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1"/>
            <p:cNvSpPr/>
            <p:nvPr/>
          </p:nvSpPr>
          <p:spPr>
            <a:xfrm>
              <a:off x="2375200" y="740975"/>
              <a:ext cx="293150" cy="34850"/>
            </a:xfrm>
            <a:custGeom>
              <a:avLst/>
              <a:gdLst/>
              <a:ahLst/>
              <a:cxnLst/>
              <a:rect l="l" t="t" r="r" b="b"/>
              <a:pathLst>
                <a:path w="11726" h="1394" extrusionOk="0">
                  <a:moveTo>
                    <a:pt x="10241" y="0"/>
                  </a:moveTo>
                  <a:cubicBezTo>
                    <a:pt x="9774" y="0"/>
                    <a:pt x="9307" y="34"/>
                    <a:pt x="8874" y="167"/>
                  </a:cubicBezTo>
                  <a:cubicBezTo>
                    <a:pt x="7848" y="92"/>
                    <a:pt x="6822" y="55"/>
                    <a:pt x="5782" y="55"/>
                  </a:cubicBezTo>
                  <a:cubicBezTo>
                    <a:pt x="5436" y="55"/>
                    <a:pt x="5087" y="59"/>
                    <a:pt x="4737" y="67"/>
                  </a:cubicBezTo>
                  <a:cubicBezTo>
                    <a:pt x="3244" y="131"/>
                    <a:pt x="1781" y="436"/>
                    <a:pt x="290" y="436"/>
                  </a:cubicBezTo>
                  <a:cubicBezTo>
                    <a:pt x="216" y="436"/>
                    <a:pt x="142" y="436"/>
                    <a:pt x="67" y="434"/>
                  </a:cubicBezTo>
                  <a:cubicBezTo>
                    <a:pt x="1" y="434"/>
                    <a:pt x="34" y="467"/>
                    <a:pt x="67" y="467"/>
                  </a:cubicBezTo>
                  <a:cubicBezTo>
                    <a:pt x="247" y="478"/>
                    <a:pt x="427" y="483"/>
                    <a:pt x="607" y="483"/>
                  </a:cubicBezTo>
                  <a:cubicBezTo>
                    <a:pt x="2062" y="483"/>
                    <a:pt x="3516" y="160"/>
                    <a:pt x="4971" y="100"/>
                  </a:cubicBezTo>
                  <a:cubicBezTo>
                    <a:pt x="5938" y="100"/>
                    <a:pt x="6905" y="100"/>
                    <a:pt x="7873" y="134"/>
                  </a:cubicBezTo>
                  <a:cubicBezTo>
                    <a:pt x="7973" y="151"/>
                    <a:pt x="8081" y="151"/>
                    <a:pt x="8190" y="151"/>
                  </a:cubicBezTo>
                  <a:cubicBezTo>
                    <a:pt x="8298" y="151"/>
                    <a:pt x="8407" y="151"/>
                    <a:pt x="8507" y="167"/>
                  </a:cubicBezTo>
                  <a:cubicBezTo>
                    <a:pt x="8807" y="267"/>
                    <a:pt x="8673" y="234"/>
                    <a:pt x="8473" y="334"/>
                  </a:cubicBezTo>
                  <a:cubicBezTo>
                    <a:pt x="8040" y="567"/>
                    <a:pt x="7539" y="701"/>
                    <a:pt x="7072" y="801"/>
                  </a:cubicBezTo>
                  <a:cubicBezTo>
                    <a:pt x="7039" y="801"/>
                    <a:pt x="7172" y="834"/>
                    <a:pt x="7172" y="834"/>
                  </a:cubicBezTo>
                  <a:cubicBezTo>
                    <a:pt x="7706" y="868"/>
                    <a:pt x="8173" y="1001"/>
                    <a:pt x="8640" y="1201"/>
                  </a:cubicBezTo>
                  <a:cubicBezTo>
                    <a:pt x="8807" y="1268"/>
                    <a:pt x="8940" y="1335"/>
                    <a:pt x="9140" y="1368"/>
                  </a:cubicBezTo>
                  <a:cubicBezTo>
                    <a:pt x="9224" y="1385"/>
                    <a:pt x="9307" y="1393"/>
                    <a:pt x="9391" y="1393"/>
                  </a:cubicBezTo>
                  <a:cubicBezTo>
                    <a:pt x="9474" y="1393"/>
                    <a:pt x="9557" y="1385"/>
                    <a:pt x="9641" y="1368"/>
                  </a:cubicBezTo>
                  <a:cubicBezTo>
                    <a:pt x="9674" y="1368"/>
                    <a:pt x="9474" y="1335"/>
                    <a:pt x="9441" y="1335"/>
                  </a:cubicBezTo>
                  <a:cubicBezTo>
                    <a:pt x="9423" y="1336"/>
                    <a:pt x="9406" y="1337"/>
                    <a:pt x="9388" y="1337"/>
                  </a:cubicBezTo>
                  <a:cubicBezTo>
                    <a:pt x="9027" y="1337"/>
                    <a:pt x="8556" y="1030"/>
                    <a:pt x="8206" y="934"/>
                  </a:cubicBezTo>
                  <a:cubicBezTo>
                    <a:pt x="7973" y="868"/>
                    <a:pt x="7706" y="868"/>
                    <a:pt x="7473" y="801"/>
                  </a:cubicBezTo>
                  <a:cubicBezTo>
                    <a:pt x="7389" y="784"/>
                    <a:pt x="7372" y="784"/>
                    <a:pt x="7393" y="784"/>
                  </a:cubicBezTo>
                  <a:cubicBezTo>
                    <a:pt x="7414" y="784"/>
                    <a:pt x="7473" y="784"/>
                    <a:pt x="7539" y="768"/>
                  </a:cubicBezTo>
                  <a:cubicBezTo>
                    <a:pt x="7673" y="701"/>
                    <a:pt x="7839" y="668"/>
                    <a:pt x="7973" y="634"/>
                  </a:cubicBezTo>
                  <a:cubicBezTo>
                    <a:pt x="8340" y="501"/>
                    <a:pt x="8673" y="367"/>
                    <a:pt x="9007" y="201"/>
                  </a:cubicBezTo>
                  <a:cubicBezTo>
                    <a:pt x="9271" y="153"/>
                    <a:pt x="9724" y="36"/>
                    <a:pt x="10082" y="36"/>
                  </a:cubicBezTo>
                  <a:cubicBezTo>
                    <a:pt x="10222" y="36"/>
                    <a:pt x="10348" y="54"/>
                    <a:pt x="10441" y="100"/>
                  </a:cubicBezTo>
                  <a:cubicBezTo>
                    <a:pt x="10541" y="167"/>
                    <a:pt x="10575" y="267"/>
                    <a:pt x="10708" y="301"/>
                  </a:cubicBezTo>
                  <a:cubicBezTo>
                    <a:pt x="10748" y="311"/>
                    <a:pt x="10785" y="315"/>
                    <a:pt x="10821" y="315"/>
                  </a:cubicBezTo>
                  <a:cubicBezTo>
                    <a:pt x="10977" y="315"/>
                    <a:pt x="11106" y="239"/>
                    <a:pt x="11271" y="239"/>
                  </a:cubicBezTo>
                  <a:cubicBezTo>
                    <a:pt x="11323" y="239"/>
                    <a:pt x="11380" y="247"/>
                    <a:pt x="11442" y="267"/>
                  </a:cubicBezTo>
                  <a:cubicBezTo>
                    <a:pt x="11459" y="284"/>
                    <a:pt x="11534" y="292"/>
                    <a:pt x="11600" y="292"/>
                  </a:cubicBezTo>
                  <a:cubicBezTo>
                    <a:pt x="11667" y="292"/>
                    <a:pt x="11726" y="284"/>
                    <a:pt x="11709" y="267"/>
                  </a:cubicBezTo>
                  <a:cubicBezTo>
                    <a:pt x="11493" y="203"/>
                    <a:pt x="11306" y="166"/>
                    <a:pt x="11128" y="166"/>
                  </a:cubicBezTo>
                  <a:cubicBezTo>
                    <a:pt x="11031" y="166"/>
                    <a:pt x="10936" y="177"/>
                    <a:pt x="10842" y="201"/>
                  </a:cubicBezTo>
                  <a:cubicBezTo>
                    <a:pt x="10742" y="167"/>
                    <a:pt x="10675" y="67"/>
                    <a:pt x="10575" y="34"/>
                  </a:cubicBezTo>
                  <a:cubicBezTo>
                    <a:pt x="10475" y="0"/>
                    <a:pt x="10341" y="0"/>
                    <a:pt x="10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1"/>
            <p:cNvSpPr/>
            <p:nvPr/>
          </p:nvSpPr>
          <p:spPr>
            <a:xfrm>
              <a:off x="2487775" y="744775"/>
              <a:ext cx="64250" cy="3725"/>
            </a:xfrm>
            <a:custGeom>
              <a:avLst/>
              <a:gdLst/>
              <a:ahLst/>
              <a:cxnLst/>
              <a:rect l="l" t="t" r="r" b="b"/>
              <a:pathLst>
                <a:path w="2570" h="149" extrusionOk="0">
                  <a:moveTo>
                    <a:pt x="2545" y="0"/>
                  </a:moveTo>
                  <a:cubicBezTo>
                    <a:pt x="2540" y="0"/>
                    <a:pt x="2536" y="4"/>
                    <a:pt x="2536" y="15"/>
                  </a:cubicBezTo>
                  <a:cubicBezTo>
                    <a:pt x="2388" y="9"/>
                    <a:pt x="2239" y="7"/>
                    <a:pt x="2090" y="7"/>
                  </a:cubicBezTo>
                  <a:cubicBezTo>
                    <a:pt x="1396" y="7"/>
                    <a:pt x="687" y="66"/>
                    <a:pt x="1" y="149"/>
                  </a:cubicBezTo>
                  <a:lnTo>
                    <a:pt x="34" y="149"/>
                  </a:lnTo>
                  <a:cubicBezTo>
                    <a:pt x="868" y="82"/>
                    <a:pt x="1702" y="49"/>
                    <a:pt x="2569" y="15"/>
                  </a:cubicBezTo>
                  <a:cubicBezTo>
                    <a:pt x="2569" y="15"/>
                    <a:pt x="2554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1"/>
            <p:cNvSpPr/>
            <p:nvPr/>
          </p:nvSpPr>
          <p:spPr>
            <a:xfrm>
              <a:off x="2682925" y="785800"/>
              <a:ext cx="204325" cy="41925"/>
            </a:xfrm>
            <a:custGeom>
              <a:avLst/>
              <a:gdLst/>
              <a:ahLst/>
              <a:cxnLst/>
              <a:rect l="l" t="t" r="r" b="b"/>
              <a:pathLst>
                <a:path w="8173" h="1677" extrusionOk="0">
                  <a:moveTo>
                    <a:pt x="7567" y="0"/>
                  </a:moveTo>
                  <a:cubicBezTo>
                    <a:pt x="6390" y="0"/>
                    <a:pt x="5263" y="305"/>
                    <a:pt x="4137" y="609"/>
                  </a:cubicBezTo>
                  <a:cubicBezTo>
                    <a:pt x="4103" y="609"/>
                    <a:pt x="4170" y="642"/>
                    <a:pt x="4203" y="642"/>
                  </a:cubicBezTo>
                  <a:cubicBezTo>
                    <a:pt x="5171" y="776"/>
                    <a:pt x="6138" y="943"/>
                    <a:pt x="7105" y="1076"/>
                  </a:cubicBezTo>
                  <a:cubicBezTo>
                    <a:pt x="7272" y="1109"/>
                    <a:pt x="7572" y="1109"/>
                    <a:pt x="7706" y="1176"/>
                  </a:cubicBezTo>
                  <a:cubicBezTo>
                    <a:pt x="7679" y="1170"/>
                    <a:pt x="7644" y="1167"/>
                    <a:pt x="7605" y="1167"/>
                  </a:cubicBezTo>
                  <a:cubicBezTo>
                    <a:pt x="7447" y="1167"/>
                    <a:pt x="7212" y="1210"/>
                    <a:pt x="7105" y="1210"/>
                  </a:cubicBezTo>
                  <a:cubicBezTo>
                    <a:pt x="6638" y="1210"/>
                    <a:pt x="6138" y="1243"/>
                    <a:pt x="5671" y="1276"/>
                  </a:cubicBezTo>
                  <a:cubicBezTo>
                    <a:pt x="3803" y="1376"/>
                    <a:pt x="1935" y="1443"/>
                    <a:pt x="67" y="1643"/>
                  </a:cubicBezTo>
                  <a:cubicBezTo>
                    <a:pt x="0" y="1643"/>
                    <a:pt x="167" y="1677"/>
                    <a:pt x="200" y="1677"/>
                  </a:cubicBezTo>
                  <a:cubicBezTo>
                    <a:pt x="2836" y="1543"/>
                    <a:pt x="5438" y="1310"/>
                    <a:pt x="8073" y="1243"/>
                  </a:cubicBezTo>
                  <a:cubicBezTo>
                    <a:pt x="8173" y="1210"/>
                    <a:pt x="8173" y="1210"/>
                    <a:pt x="8106" y="1176"/>
                  </a:cubicBezTo>
                  <a:cubicBezTo>
                    <a:pt x="7005" y="1009"/>
                    <a:pt x="5938" y="843"/>
                    <a:pt x="4870" y="676"/>
                  </a:cubicBezTo>
                  <a:cubicBezTo>
                    <a:pt x="4604" y="642"/>
                    <a:pt x="4403" y="676"/>
                    <a:pt x="4770" y="509"/>
                  </a:cubicBezTo>
                  <a:cubicBezTo>
                    <a:pt x="5037" y="442"/>
                    <a:pt x="5304" y="376"/>
                    <a:pt x="5571" y="309"/>
                  </a:cubicBezTo>
                  <a:cubicBezTo>
                    <a:pt x="6239" y="164"/>
                    <a:pt x="6907" y="69"/>
                    <a:pt x="7575" y="69"/>
                  </a:cubicBezTo>
                  <a:cubicBezTo>
                    <a:pt x="7674" y="69"/>
                    <a:pt x="7773" y="71"/>
                    <a:pt x="7873" y="75"/>
                  </a:cubicBezTo>
                  <a:cubicBezTo>
                    <a:pt x="8039" y="75"/>
                    <a:pt x="8039" y="42"/>
                    <a:pt x="7906" y="9"/>
                  </a:cubicBezTo>
                  <a:cubicBezTo>
                    <a:pt x="7793" y="3"/>
                    <a:pt x="7680" y="0"/>
                    <a:pt x="7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1"/>
            <p:cNvSpPr/>
            <p:nvPr/>
          </p:nvSpPr>
          <p:spPr>
            <a:xfrm>
              <a:off x="2330175" y="830200"/>
              <a:ext cx="17525" cy="5025"/>
            </a:xfrm>
            <a:custGeom>
              <a:avLst/>
              <a:gdLst/>
              <a:ahLst/>
              <a:cxnLst/>
              <a:rect l="l" t="t" r="r" b="b"/>
              <a:pathLst>
                <a:path w="701" h="201" extrusionOk="0">
                  <a:moveTo>
                    <a:pt x="667" y="1"/>
                  </a:moveTo>
                  <a:cubicBezTo>
                    <a:pt x="467" y="134"/>
                    <a:pt x="234" y="167"/>
                    <a:pt x="0" y="201"/>
                  </a:cubicBezTo>
                  <a:lnTo>
                    <a:pt x="100" y="201"/>
                  </a:lnTo>
                  <a:cubicBezTo>
                    <a:pt x="300" y="167"/>
                    <a:pt x="567" y="20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1"/>
            <p:cNvSpPr/>
            <p:nvPr/>
          </p:nvSpPr>
          <p:spPr>
            <a:xfrm>
              <a:off x="2324325" y="834375"/>
              <a:ext cx="3375" cy="25"/>
            </a:xfrm>
            <a:custGeom>
              <a:avLst/>
              <a:gdLst/>
              <a:ahLst/>
              <a:cxnLst/>
              <a:rect l="l" t="t" r="r" b="b"/>
              <a:pathLst>
                <a:path w="135" h="1" extrusionOk="0">
                  <a:moveTo>
                    <a:pt x="134" y="0"/>
                  </a:moveTo>
                  <a:cubicBezTo>
                    <a:pt x="67" y="0"/>
                    <a:pt x="34" y="0"/>
                    <a:pt x="1" y="0"/>
                  </a:cubicBezTo>
                  <a:cubicBezTo>
                    <a:pt x="34" y="0"/>
                    <a:pt x="6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1"/>
            <p:cNvSpPr/>
            <p:nvPr/>
          </p:nvSpPr>
          <p:spPr>
            <a:xfrm>
              <a:off x="2311825" y="833550"/>
              <a:ext cx="12525" cy="850"/>
            </a:xfrm>
            <a:custGeom>
              <a:avLst/>
              <a:gdLst/>
              <a:ahLst/>
              <a:cxnLst/>
              <a:rect l="l" t="t" r="r" b="b"/>
              <a:pathLst>
                <a:path w="501" h="34" extrusionOk="0">
                  <a:moveTo>
                    <a:pt x="0" y="0"/>
                  </a:moveTo>
                  <a:cubicBezTo>
                    <a:pt x="167" y="0"/>
                    <a:pt x="334" y="33"/>
                    <a:pt x="501" y="33"/>
                  </a:cubicBezTo>
                  <a:cubicBezTo>
                    <a:pt x="334" y="33"/>
                    <a:pt x="16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1"/>
            <p:cNvSpPr/>
            <p:nvPr/>
          </p:nvSpPr>
          <p:spPr>
            <a:xfrm>
              <a:off x="2327675" y="834375"/>
              <a:ext cx="2525" cy="400"/>
            </a:xfrm>
            <a:custGeom>
              <a:avLst/>
              <a:gdLst/>
              <a:ahLst/>
              <a:cxnLst/>
              <a:rect l="l" t="t" r="r" b="b"/>
              <a:pathLst>
                <a:path w="101" h="16" extrusionOk="0">
                  <a:moveTo>
                    <a:pt x="0" y="0"/>
                  </a:moveTo>
                  <a:cubicBezTo>
                    <a:pt x="22" y="0"/>
                    <a:pt x="45" y="15"/>
                    <a:pt x="67" y="15"/>
                  </a:cubicBezTo>
                  <a:cubicBezTo>
                    <a:pt x="78" y="15"/>
                    <a:pt x="89" y="12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1"/>
            <p:cNvSpPr/>
            <p:nvPr/>
          </p:nvSpPr>
          <p:spPr>
            <a:xfrm>
              <a:off x="2327675" y="83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1"/>
            <p:cNvSpPr/>
            <p:nvPr/>
          </p:nvSpPr>
          <p:spPr>
            <a:xfrm>
              <a:off x="2318500" y="826025"/>
              <a:ext cx="27550" cy="4025"/>
            </a:xfrm>
            <a:custGeom>
              <a:avLst/>
              <a:gdLst/>
              <a:ahLst/>
              <a:cxnLst/>
              <a:rect l="l" t="t" r="r" b="b"/>
              <a:pathLst>
                <a:path w="1102" h="161" extrusionOk="0">
                  <a:moveTo>
                    <a:pt x="1034" y="1"/>
                  </a:moveTo>
                  <a:cubicBezTo>
                    <a:pt x="795" y="66"/>
                    <a:pt x="613" y="117"/>
                    <a:pt x="413" y="117"/>
                  </a:cubicBezTo>
                  <a:cubicBezTo>
                    <a:pt x="307" y="117"/>
                    <a:pt x="195" y="102"/>
                    <a:pt x="67" y="68"/>
                  </a:cubicBezTo>
                  <a:lnTo>
                    <a:pt x="0" y="68"/>
                  </a:lnTo>
                  <a:cubicBezTo>
                    <a:pt x="150" y="128"/>
                    <a:pt x="334" y="161"/>
                    <a:pt x="515" y="161"/>
                  </a:cubicBezTo>
                  <a:cubicBezTo>
                    <a:pt x="736" y="161"/>
                    <a:pt x="954" y="11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1"/>
            <p:cNvSpPr/>
            <p:nvPr/>
          </p:nvSpPr>
          <p:spPr>
            <a:xfrm>
              <a:off x="2326000" y="825200"/>
              <a:ext cx="5025" cy="850"/>
            </a:xfrm>
            <a:custGeom>
              <a:avLst/>
              <a:gdLst/>
              <a:ahLst/>
              <a:cxnLst/>
              <a:rect l="l" t="t" r="r" b="b"/>
              <a:pathLst>
                <a:path w="201" h="34" extrusionOk="0">
                  <a:moveTo>
                    <a:pt x="67" y="0"/>
                  </a:moveTo>
                  <a:cubicBezTo>
                    <a:pt x="0" y="34"/>
                    <a:pt x="67" y="34"/>
                    <a:pt x="101" y="34"/>
                  </a:cubicBezTo>
                  <a:lnTo>
                    <a:pt x="167" y="34"/>
                  </a:ln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1"/>
            <p:cNvSpPr/>
            <p:nvPr/>
          </p:nvSpPr>
          <p:spPr>
            <a:xfrm>
              <a:off x="2293475" y="801025"/>
              <a:ext cx="37550" cy="15025"/>
            </a:xfrm>
            <a:custGeom>
              <a:avLst/>
              <a:gdLst/>
              <a:ahLst/>
              <a:cxnLst/>
              <a:rect l="l" t="t" r="r" b="b"/>
              <a:pathLst>
                <a:path w="1502" h="601" extrusionOk="0">
                  <a:moveTo>
                    <a:pt x="1435" y="0"/>
                  </a:moveTo>
                  <a:cubicBezTo>
                    <a:pt x="901" y="100"/>
                    <a:pt x="434" y="334"/>
                    <a:pt x="1" y="601"/>
                  </a:cubicBezTo>
                  <a:lnTo>
                    <a:pt x="34" y="601"/>
                  </a:lnTo>
                  <a:cubicBezTo>
                    <a:pt x="501" y="334"/>
                    <a:pt x="1001" y="167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1"/>
            <p:cNvSpPr/>
            <p:nvPr/>
          </p:nvSpPr>
          <p:spPr>
            <a:xfrm>
              <a:off x="2354350" y="816025"/>
              <a:ext cx="63400" cy="9200"/>
            </a:xfrm>
            <a:custGeom>
              <a:avLst/>
              <a:gdLst/>
              <a:ahLst/>
              <a:cxnLst/>
              <a:rect l="l" t="t" r="r" b="b"/>
              <a:pathLst>
                <a:path w="2536" h="368" extrusionOk="0">
                  <a:moveTo>
                    <a:pt x="2469" y="1"/>
                  </a:moveTo>
                  <a:cubicBezTo>
                    <a:pt x="1635" y="34"/>
                    <a:pt x="801" y="167"/>
                    <a:pt x="1" y="367"/>
                  </a:cubicBezTo>
                  <a:lnTo>
                    <a:pt x="67" y="367"/>
                  </a:lnTo>
                  <a:cubicBezTo>
                    <a:pt x="868" y="201"/>
                    <a:pt x="1702" y="67"/>
                    <a:pt x="2536" y="34"/>
                  </a:cubicBezTo>
                  <a:cubicBezTo>
                    <a:pt x="2536" y="34"/>
                    <a:pt x="2502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1"/>
            <p:cNvSpPr/>
            <p:nvPr/>
          </p:nvSpPr>
          <p:spPr>
            <a:xfrm>
              <a:off x="2352675" y="814350"/>
              <a:ext cx="59250" cy="9200"/>
            </a:xfrm>
            <a:custGeom>
              <a:avLst/>
              <a:gdLst/>
              <a:ahLst/>
              <a:cxnLst/>
              <a:rect l="l" t="t" r="r" b="b"/>
              <a:pathLst>
                <a:path w="2370" h="368" extrusionOk="0">
                  <a:moveTo>
                    <a:pt x="2303" y="1"/>
                  </a:moveTo>
                  <a:cubicBezTo>
                    <a:pt x="1807" y="34"/>
                    <a:pt x="1278" y="100"/>
                    <a:pt x="781" y="166"/>
                  </a:cubicBezTo>
                  <a:lnTo>
                    <a:pt x="781" y="166"/>
                  </a:lnTo>
                  <a:cubicBezTo>
                    <a:pt x="1032" y="141"/>
                    <a:pt x="1279" y="134"/>
                    <a:pt x="1369" y="134"/>
                  </a:cubicBezTo>
                  <a:cubicBezTo>
                    <a:pt x="1702" y="68"/>
                    <a:pt x="2036" y="34"/>
                    <a:pt x="2369" y="1"/>
                  </a:cubicBezTo>
                  <a:close/>
                  <a:moveTo>
                    <a:pt x="781" y="166"/>
                  </a:moveTo>
                  <a:cubicBezTo>
                    <a:pt x="776" y="166"/>
                    <a:pt x="770" y="167"/>
                    <a:pt x="764" y="168"/>
                  </a:cubicBezTo>
                  <a:lnTo>
                    <a:pt x="764" y="168"/>
                  </a:lnTo>
                  <a:cubicBezTo>
                    <a:pt x="765" y="168"/>
                    <a:pt x="767" y="168"/>
                    <a:pt x="768" y="168"/>
                  </a:cubicBezTo>
                  <a:cubicBezTo>
                    <a:pt x="772" y="167"/>
                    <a:pt x="777" y="166"/>
                    <a:pt x="781" y="166"/>
                  </a:cubicBezTo>
                  <a:close/>
                  <a:moveTo>
                    <a:pt x="764" y="168"/>
                  </a:moveTo>
                  <a:lnTo>
                    <a:pt x="764" y="168"/>
                  </a:lnTo>
                  <a:cubicBezTo>
                    <a:pt x="592" y="168"/>
                    <a:pt x="34" y="169"/>
                    <a:pt x="1" y="334"/>
                  </a:cubicBezTo>
                  <a:cubicBezTo>
                    <a:pt x="1" y="368"/>
                    <a:pt x="101" y="368"/>
                    <a:pt x="134" y="368"/>
                  </a:cubicBezTo>
                  <a:cubicBezTo>
                    <a:pt x="152" y="259"/>
                    <a:pt x="458" y="199"/>
                    <a:pt x="764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1"/>
            <p:cNvSpPr/>
            <p:nvPr/>
          </p:nvSpPr>
          <p:spPr>
            <a:xfrm>
              <a:off x="2368525" y="811850"/>
              <a:ext cx="39225" cy="5025"/>
            </a:xfrm>
            <a:custGeom>
              <a:avLst/>
              <a:gdLst/>
              <a:ahLst/>
              <a:cxnLst/>
              <a:rect l="l" t="t" r="r" b="b"/>
              <a:pathLst>
                <a:path w="1569" h="201" extrusionOk="0">
                  <a:moveTo>
                    <a:pt x="1502" y="1"/>
                  </a:moveTo>
                  <a:cubicBezTo>
                    <a:pt x="1035" y="34"/>
                    <a:pt x="534" y="101"/>
                    <a:pt x="67" y="168"/>
                  </a:cubicBezTo>
                  <a:cubicBezTo>
                    <a:pt x="1" y="201"/>
                    <a:pt x="134" y="201"/>
                    <a:pt x="134" y="201"/>
                  </a:cubicBezTo>
                  <a:cubicBezTo>
                    <a:pt x="634" y="134"/>
                    <a:pt x="1101" y="67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1"/>
            <p:cNvSpPr/>
            <p:nvPr/>
          </p:nvSpPr>
          <p:spPr>
            <a:xfrm>
              <a:off x="2366850" y="808525"/>
              <a:ext cx="33400" cy="5025"/>
            </a:xfrm>
            <a:custGeom>
              <a:avLst/>
              <a:gdLst/>
              <a:ahLst/>
              <a:cxnLst/>
              <a:rect l="l" t="t" r="r" b="b"/>
              <a:pathLst>
                <a:path w="1336" h="201" extrusionOk="0">
                  <a:moveTo>
                    <a:pt x="1269" y="0"/>
                  </a:moveTo>
                  <a:cubicBezTo>
                    <a:pt x="835" y="67"/>
                    <a:pt x="435" y="134"/>
                    <a:pt x="1" y="200"/>
                  </a:cubicBezTo>
                  <a:lnTo>
                    <a:pt x="101" y="200"/>
                  </a:lnTo>
                  <a:cubicBezTo>
                    <a:pt x="501" y="167"/>
                    <a:pt x="935" y="10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1"/>
            <p:cNvSpPr/>
            <p:nvPr/>
          </p:nvSpPr>
          <p:spPr>
            <a:xfrm>
              <a:off x="2364350" y="811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1"/>
            <p:cNvSpPr/>
            <p:nvPr/>
          </p:nvSpPr>
          <p:spPr>
            <a:xfrm>
              <a:off x="2285975" y="774950"/>
              <a:ext cx="22525" cy="3575"/>
            </a:xfrm>
            <a:custGeom>
              <a:avLst/>
              <a:gdLst/>
              <a:ahLst/>
              <a:cxnLst/>
              <a:rect l="l" t="t" r="r" b="b"/>
              <a:pathLst>
                <a:path w="901" h="143" extrusionOk="0">
                  <a:moveTo>
                    <a:pt x="685" y="0"/>
                  </a:moveTo>
                  <a:cubicBezTo>
                    <a:pt x="459" y="0"/>
                    <a:pt x="224" y="55"/>
                    <a:pt x="34" y="109"/>
                  </a:cubicBezTo>
                  <a:cubicBezTo>
                    <a:pt x="0" y="109"/>
                    <a:pt x="134" y="142"/>
                    <a:pt x="134" y="142"/>
                  </a:cubicBezTo>
                  <a:cubicBezTo>
                    <a:pt x="401" y="76"/>
                    <a:pt x="634" y="42"/>
                    <a:pt x="901" y="9"/>
                  </a:cubicBezTo>
                  <a:lnTo>
                    <a:pt x="834" y="9"/>
                  </a:lnTo>
                  <a:cubicBezTo>
                    <a:pt x="785" y="3"/>
                    <a:pt x="73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1"/>
            <p:cNvSpPr/>
            <p:nvPr/>
          </p:nvSpPr>
          <p:spPr>
            <a:xfrm>
              <a:off x="2306825" y="776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1"/>
            <p:cNvSpPr/>
            <p:nvPr/>
          </p:nvSpPr>
          <p:spPr>
            <a:xfrm>
              <a:off x="2375200" y="751825"/>
              <a:ext cx="51725" cy="7050"/>
            </a:xfrm>
            <a:custGeom>
              <a:avLst/>
              <a:gdLst/>
              <a:ahLst/>
              <a:cxnLst/>
              <a:rect l="l" t="t" r="r" b="b"/>
              <a:pathLst>
                <a:path w="2069" h="282" extrusionOk="0">
                  <a:moveTo>
                    <a:pt x="2002" y="0"/>
                  </a:moveTo>
                  <a:cubicBezTo>
                    <a:pt x="1335" y="33"/>
                    <a:pt x="668" y="133"/>
                    <a:pt x="1" y="267"/>
                  </a:cubicBezTo>
                  <a:cubicBezTo>
                    <a:pt x="1" y="267"/>
                    <a:pt x="30" y="282"/>
                    <a:pt x="60" y="282"/>
                  </a:cubicBezTo>
                  <a:cubicBezTo>
                    <a:pt x="75" y="282"/>
                    <a:pt x="89" y="278"/>
                    <a:pt x="101" y="267"/>
                  </a:cubicBezTo>
                  <a:cubicBezTo>
                    <a:pt x="734" y="167"/>
                    <a:pt x="1402" y="67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1"/>
            <p:cNvSpPr/>
            <p:nvPr/>
          </p:nvSpPr>
          <p:spPr>
            <a:xfrm>
              <a:off x="2388550" y="754325"/>
              <a:ext cx="48375" cy="5850"/>
            </a:xfrm>
            <a:custGeom>
              <a:avLst/>
              <a:gdLst/>
              <a:ahLst/>
              <a:cxnLst/>
              <a:rect l="l" t="t" r="r" b="b"/>
              <a:pathLst>
                <a:path w="1935" h="234" extrusionOk="0">
                  <a:moveTo>
                    <a:pt x="1868" y="0"/>
                  </a:moveTo>
                  <a:cubicBezTo>
                    <a:pt x="1268" y="33"/>
                    <a:pt x="667" y="134"/>
                    <a:pt x="67" y="200"/>
                  </a:cubicBezTo>
                  <a:cubicBezTo>
                    <a:pt x="0" y="200"/>
                    <a:pt x="134" y="234"/>
                    <a:pt x="167" y="234"/>
                  </a:cubicBezTo>
                  <a:cubicBezTo>
                    <a:pt x="767" y="134"/>
                    <a:pt x="1335" y="67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1"/>
            <p:cNvSpPr/>
            <p:nvPr/>
          </p:nvSpPr>
          <p:spPr>
            <a:xfrm>
              <a:off x="2395225" y="757650"/>
              <a:ext cx="43375" cy="5875"/>
            </a:xfrm>
            <a:custGeom>
              <a:avLst/>
              <a:gdLst/>
              <a:ahLst/>
              <a:cxnLst/>
              <a:rect l="l" t="t" r="r" b="b"/>
              <a:pathLst>
                <a:path w="1735" h="235" extrusionOk="0">
                  <a:moveTo>
                    <a:pt x="1668" y="1"/>
                  </a:moveTo>
                  <a:cubicBezTo>
                    <a:pt x="1101" y="67"/>
                    <a:pt x="567" y="134"/>
                    <a:pt x="0" y="234"/>
                  </a:cubicBezTo>
                  <a:lnTo>
                    <a:pt x="100" y="234"/>
                  </a:lnTo>
                  <a:cubicBezTo>
                    <a:pt x="634" y="167"/>
                    <a:pt x="1201" y="101"/>
                    <a:pt x="1735" y="34"/>
                  </a:cubicBezTo>
                  <a:cubicBezTo>
                    <a:pt x="1735" y="34"/>
                    <a:pt x="166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1"/>
            <p:cNvSpPr/>
            <p:nvPr/>
          </p:nvSpPr>
          <p:spPr>
            <a:xfrm>
              <a:off x="2381050" y="763500"/>
              <a:ext cx="46725" cy="5850"/>
            </a:xfrm>
            <a:custGeom>
              <a:avLst/>
              <a:gdLst/>
              <a:ahLst/>
              <a:cxnLst/>
              <a:rect l="l" t="t" r="r" b="b"/>
              <a:pathLst>
                <a:path w="1869" h="234" extrusionOk="0">
                  <a:moveTo>
                    <a:pt x="1801" y="0"/>
                  </a:moveTo>
                  <a:cubicBezTo>
                    <a:pt x="1234" y="33"/>
                    <a:pt x="667" y="133"/>
                    <a:pt x="67" y="200"/>
                  </a:cubicBezTo>
                  <a:cubicBezTo>
                    <a:pt x="0" y="234"/>
                    <a:pt x="167" y="234"/>
                    <a:pt x="200" y="234"/>
                  </a:cubicBezTo>
                  <a:cubicBezTo>
                    <a:pt x="767" y="167"/>
                    <a:pt x="1334" y="100"/>
                    <a:pt x="1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1"/>
            <p:cNvSpPr/>
            <p:nvPr/>
          </p:nvSpPr>
          <p:spPr>
            <a:xfrm>
              <a:off x="2395225" y="77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1"/>
            <p:cNvSpPr/>
            <p:nvPr/>
          </p:nvSpPr>
          <p:spPr>
            <a:xfrm>
              <a:off x="2465275" y="815525"/>
              <a:ext cx="47550" cy="2200"/>
            </a:xfrm>
            <a:custGeom>
              <a:avLst/>
              <a:gdLst/>
              <a:ahLst/>
              <a:cxnLst/>
              <a:rect l="l" t="t" r="r" b="b"/>
              <a:pathLst>
                <a:path w="1902" h="88" extrusionOk="0">
                  <a:moveTo>
                    <a:pt x="728" y="1"/>
                  </a:moveTo>
                  <a:cubicBezTo>
                    <a:pt x="497" y="1"/>
                    <a:pt x="265" y="8"/>
                    <a:pt x="33" y="21"/>
                  </a:cubicBezTo>
                  <a:cubicBezTo>
                    <a:pt x="0" y="21"/>
                    <a:pt x="67" y="54"/>
                    <a:pt x="100" y="54"/>
                  </a:cubicBezTo>
                  <a:cubicBezTo>
                    <a:pt x="349" y="40"/>
                    <a:pt x="598" y="32"/>
                    <a:pt x="846" y="32"/>
                  </a:cubicBezTo>
                  <a:cubicBezTo>
                    <a:pt x="1198" y="32"/>
                    <a:pt x="1550" y="48"/>
                    <a:pt x="1901" y="87"/>
                  </a:cubicBezTo>
                  <a:cubicBezTo>
                    <a:pt x="1521" y="24"/>
                    <a:pt x="1127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1"/>
            <p:cNvSpPr/>
            <p:nvPr/>
          </p:nvSpPr>
          <p:spPr>
            <a:xfrm>
              <a:off x="2481100" y="812350"/>
              <a:ext cx="38400" cy="2025"/>
            </a:xfrm>
            <a:custGeom>
              <a:avLst/>
              <a:gdLst/>
              <a:ahLst/>
              <a:cxnLst/>
              <a:rect l="l" t="t" r="r" b="b"/>
              <a:pathLst>
                <a:path w="1536" h="81" extrusionOk="0">
                  <a:moveTo>
                    <a:pt x="1069" y="0"/>
                  </a:moveTo>
                  <a:cubicBezTo>
                    <a:pt x="725" y="0"/>
                    <a:pt x="388" y="24"/>
                    <a:pt x="34" y="47"/>
                  </a:cubicBezTo>
                  <a:cubicBezTo>
                    <a:pt x="1" y="47"/>
                    <a:pt x="134" y="81"/>
                    <a:pt x="134" y="81"/>
                  </a:cubicBezTo>
                  <a:cubicBezTo>
                    <a:pt x="601" y="47"/>
                    <a:pt x="1068" y="47"/>
                    <a:pt x="1535" y="14"/>
                  </a:cubicBezTo>
                  <a:lnTo>
                    <a:pt x="1502" y="14"/>
                  </a:lnTo>
                  <a:cubicBezTo>
                    <a:pt x="1355" y="4"/>
                    <a:pt x="1212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1"/>
            <p:cNvSpPr/>
            <p:nvPr/>
          </p:nvSpPr>
          <p:spPr>
            <a:xfrm>
              <a:off x="2476100" y="809025"/>
              <a:ext cx="52575" cy="2850"/>
            </a:xfrm>
            <a:custGeom>
              <a:avLst/>
              <a:gdLst/>
              <a:ahLst/>
              <a:cxnLst/>
              <a:rect l="l" t="t" r="r" b="b"/>
              <a:pathLst>
                <a:path w="2103" h="114" extrusionOk="0">
                  <a:moveTo>
                    <a:pt x="1505" y="1"/>
                  </a:moveTo>
                  <a:cubicBezTo>
                    <a:pt x="1026" y="1"/>
                    <a:pt x="556" y="32"/>
                    <a:pt x="67" y="80"/>
                  </a:cubicBezTo>
                  <a:cubicBezTo>
                    <a:pt x="1" y="80"/>
                    <a:pt x="168" y="114"/>
                    <a:pt x="201" y="114"/>
                  </a:cubicBezTo>
                  <a:cubicBezTo>
                    <a:pt x="640" y="65"/>
                    <a:pt x="1098" y="34"/>
                    <a:pt x="1547" y="34"/>
                  </a:cubicBezTo>
                  <a:cubicBezTo>
                    <a:pt x="1711" y="34"/>
                    <a:pt x="1875" y="38"/>
                    <a:pt x="2036" y="47"/>
                  </a:cubicBezTo>
                  <a:cubicBezTo>
                    <a:pt x="2102" y="47"/>
                    <a:pt x="2069" y="14"/>
                    <a:pt x="2036" y="14"/>
                  </a:cubicBezTo>
                  <a:cubicBezTo>
                    <a:pt x="1857" y="5"/>
                    <a:pt x="1680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1"/>
            <p:cNvSpPr/>
            <p:nvPr/>
          </p:nvSpPr>
          <p:spPr>
            <a:xfrm>
              <a:off x="2486125" y="802675"/>
              <a:ext cx="50875" cy="3375"/>
            </a:xfrm>
            <a:custGeom>
              <a:avLst/>
              <a:gdLst/>
              <a:ahLst/>
              <a:cxnLst/>
              <a:rect l="l" t="t" r="r" b="b"/>
              <a:pathLst>
                <a:path w="2035" h="135" extrusionOk="0">
                  <a:moveTo>
                    <a:pt x="1935" y="1"/>
                  </a:moveTo>
                  <a:cubicBezTo>
                    <a:pt x="1301" y="1"/>
                    <a:pt x="701" y="34"/>
                    <a:pt x="67" y="101"/>
                  </a:cubicBezTo>
                  <a:cubicBezTo>
                    <a:pt x="0" y="101"/>
                    <a:pt x="167" y="134"/>
                    <a:pt x="167" y="134"/>
                  </a:cubicBezTo>
                  <a:cubicBezTo>
                    <a:pt x="767" y="68"/>
                    <a:pt x="1368" y="34"/>
                    <a:pt x="1968" y="34"/>
                  </a:cubicBezTo>
                  <a:cubicBezTo>
                    <a:pt x="2035" y="1"/>
                    <a:pt x="1935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1"/>
            <p:cNvSpPr/>
            <p:nvPr/>
          </p:nvSpPr>
          <p:spPr>
            <a:xfrm>
              <a:off x="2511975" y="7935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3" y="1"/>
                  </a:ln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1"/>
            <p:cNvSpPr/>
            <p:nvPr/>
          </p:nvSpPr>
          <p:spPr>
            <a:xfrm>
              <a:off x="2477775" y="749300"/>
              <a:ext cx="83425" cy="8375"/>
            </a:xfrm>
            <a:custGeom>
              <a:avLst/>
              <a:gdLst/>
              <a:ahLst/>
              <a:cxnLst/>
              <a:rect l="l" t="t" r="r" b="b"/>
              <a:pathLst>
                <a:path w="3337" h="335" extrusionOk="0">
                  <a:moveTo>
                    <a:pt x="3269" y="1"/>
                  </a:moveTo>
                  <a:cubicBezTo>
                    <a:pt x="2602" y="1"/>
                    <a:pt x="1935" y="68"/>
                    <a:pt x="1268" y="134"/>
                  </a:cubicBezTo>
                  <a:cubicBezTo>
                    <a:pt x="1168" y="134"/>
                    <a:pt x="1016" y="127"/>
                    <a:pt x="850" y="127"/>
                  </a:cubicBezTo>
                  <a:cubicBezTo>
                    <a:pt x="519" y="127"/>
                    <a:pt x="134" y="157"/>
                    <a:pt x="0" y="335"/>
                  </a:cubicBezTo>
                  <a:lnTo>
                    <a:pt x="34" y="335"/>
                  </a:lnTo>
                  <a:cubicBezTo>
                    <a:pt x="534" y="134"/>
                    <a:pt x="1235" y="168"/>
                    <a:pt x="1768" y="101"/>
                  </a:cubicBezTo>
                  <a:cubicBezTo>
                    <a:pt x="2302" y="68"/>
                    <a:pt x="2802" y="68"/>
                    <a:pt x="3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1"/>
            <p:cNvSpPr/>
            <p:nvPr/>
          </p:nvSpPr>
          <p:spPr>
            <a:xfrm>
              <a:off x="2516975" y="752650"/>
              <a:ext cx="47550" cy="3350"/>
            </a:xfrm>
            <a:custGeom>
              <a:avLst/>
              <a:gdLst/>
              <a:ahLst/>
              <a:cxnLst/>
              <a:rect l="l" t="t" r="r" b="b"/>
              <a:pathLst>
                <a:path w="1902" h="134" extrusionOk="0">
                  <a:moveTo>
                    <a:pt x="1868" y="0"/>
                  </a:moveTo>
                  <a:cubicBezTo>
                    <a:pt x="1234" y="34"/>
                    <a:pt x="601" y="67"/>
                    <a:pt x="0" y="134"/>
                  </a:cubicBezTo>
                  <a:lnTo>
                    <a:pt x="100" y="134"/>
                  </a:lnTo>
                  <a:cubicBezTo>
                    <a:pt x="701" y="100"/>
                    <a:pt x="1301" y="67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1"/>
            <p:cNvSpPr/>
            <p:nvPr/>
          </p:nvSpPr>
          <p:spPr>
            <a:xfrm>
              <a:off x="2511975" y="757650"/>
              <a:ext cx="48375" cy="5025"/>
            </a:xfrm>
            <a:custGeom>
              <a:avLst/>
              <a:gdLst/>
              <a:ahLst/>
              <a:cxnLst/>
              <a:rect l="l" t="t" r="r" b="b"/>
              <a:pathLst>
                <a:path w="1935" h="201" extrusionOk="0">
                  <a:moveTo>
                    <a:pt x="1901" y="1"/>
                  </a:moveTo>
                  <a:cubicBezTo>
                    <a:pt x="1268" y="34"/>
                    <a:pt x="667" y="101"/>
                    <a:pt x="33" y="167"/>
                  </a:cubicBezTo>
                  <a:cubicBezTo>
                    <a:pt x="0" y="167"/>
                    <a:pt x="134" y="201"/>
                    <a:pt x="134" y="201"/>
                  </a:cubicBezTo>
                  <a:cubicBezTo>
                    <a:pt x="734" y="134"/>
                    <a:pt x="1334" y="10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1"/>
            <p:cNvSpPr/>
            <p:nvPr/>
          </p:nvSpPr>
          <p:spPr>
            <a:xfrm>
              <a:off x="2531150" y="764325"/>
              <a:ext cx="28375" cy="1700"/>
            </a:xfrm>
            <a:custGeom>
              <a:avLst/>
              <a:gdLst/>
              <a:ahLst/>
              <a:cxnLst/>
              <a:rect l="l" t="t" r="r" b="b"/>
              <a:pathLst>
                <a:path w="1135" h="68" extrusionOk="0">
                  <a:moveTo>
                    <a:pt x="1068" y="0"/>
                  </a:moveTo>
                  <a:cubicBezTo>
                    <a:pt x="701" y="0"/>
                    <a:pt x="334" y="34"/>
                    <a:pt x="0" y="67"/>
                  </a:cubicBezTo>
                  <a:lnTo>
                    <a:pt x="100" y="67"/>
                  </a:lnTo>
                  <a:cubicBezTo>
                    <a:pt x="434" y="34"/>
                    <a:pt x="768" y="34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1"/>
            <p:cNvSpPr/>
            <p:nvPr/>
          </p:nvSpPr>
          <p:spPr>
            <a:xfrm>
              <a:off x="2542825" y="769000"/>
              <a:ext cx="44225" cy="2025"/>
            </a:xfrm>
            <a:custGeom>
              <a:avLst/>
              <a:gdLst/>
              <a:ahLst/>
              <a:cxnLst/>
              <a:rect l="l" t="t" r="r" b="b"/>
              <a:pathLst>
                <a:path w="1769" h="81" extrusionOk="0">
                  <a:moveTo>
                    <a:pt x="807" y="0"/>
                  </a:moveTo>
                  <a:cubicBezTo>
                    <a:pt x="540" y="0"/>
                    <a:pt x="270" y="17"/>
                    <a:pt x="0" y="47"/>
                  </a:cubicBezTo>
                  <a:lnTo>
                    <a:pt x="67" y="47"/>
                  </a:lnTo>
                  <a:cubicBezTo>
                    <a:pt x="233" y="37"/>
                    <a:pt x="396" y="33"/>
                    <a:pt x="558" y="33"/>
                  </a:cubicBezTo>
                  <a:cubicBezTo>
                    <a:pt x="950" y="33"/>
                    <a:pt x="1334" y="57"/>
                    <a:pt x="1735" y="80"/>
                  </a:cubicBezTo>
                  <a:lnTo>
                    <a:pt x="1768" y="80"/>
                  </a:lnTo>
                  <a:cubicBezTo>
                    <a:pt x="1456" y="25"/>
                    <a:pt x="1134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1"/>
            <p:cNvSpPr/>
            <p:nvPr/>
          </p:nvSpPr>
          <p:spPr>
            <a:xfrm>
              <a:off x="2475275" y="818525"/>
              <a:ext cx="30875" cy="1700"/>
            </a:xfrm>
            <a:custGeom>
              <a:avLst/>
              <a:gdLst/>
              <a:ahLst/>
              <a:cxnLst/>
              <a:rect l="l" t="t" r="r" b="b"/>
              <a:pathLst>
                <a:path w="1235" h="68" extrusionOk="0">
                  <a:moveTo>
                    <a:pt x="67" y="1"/>
                  </a:moveTo>
                  <a:cubicBezTo>
                    <a:pt x="34" y="1"/>
                    <a:pt x="0" y="34"/>
                    <a:pt x="67" y="34"/>
                  </a:cubicBezTo>
                  <a:cubicBezTo>
                    <a:pt x="455" y="66"/>
                    <a:pt x="843" y="67"/>
                    <a:pt x="1201" y="67"/>
                  </a:cubicBezTo>
                  <a:lnTo>
                    <a:pt x="1201" y="67"/>
                  </a:lnTo>
                  <a:cubicBezTo>
                    <a:pt x="834" y="34"/>
                    <a:pt x="434" y="34"/>
                    <a:pt x="67" y="1"/>
                  </a:cubicBezTo>
                  <a:close/>
                  <a:moveTo>
                    <a:pt x="1201" y="67"/>
                  </a:moveTo>
                  <a:cubicBezTo>
                    <a:pt x="1201" y="67"/>
                    <a:pt x="1201" y="67"/>
                    <a:pt x="1201" y="67"/>
                  </a:cubicBezTo>
                  <a:lnTo>
                    <a:pt x="1235" y="67"/>
                  </a:lnTo>
                  <a:cubicBezTo>
                    <a:pt x="1224" y="67"/>
                    <a:pt x="1212" y="67"/>
                    <a:pt x="1201" y="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1"/>
            <p:cNvSpPr/>
            <p:nvPr/>
          </p:nvSpPr>
          <p:spPr>
            <a:xfrm>
              <a:off x="2416900" y="805175"/>
              <a:ext cx="51725" cy="8700"/>
            </a:xfrm>
            <a:custGeom>
              <a:avLst/>
              <a:gdLst/>
              <a:ahLst/>
              <a:cxnLst/>
              <a:rect l="l" t="t" r="r" b="b"/>
              <a:pathLst>
                <a:path w="2069" h="348" extrusionOk="0">
                  <a:moveTo>
                    <a:pt x="0" y="1"/>
                  </a:moveTo>
                  <a:cubicBezTo>
                    <a:pt x="290" y="187"/>
                    <a:pt x="822" y="347"/>
                    <a:pt x="1304" y="347"/>
                  </a:cubicBezTo>
                  <a:cubicBezTo>
                    <a:pt x="1601" y="347"/>
                    <a:pt x="1878" y="287"/>
                    <a:pt x="2069" y="134"/>
                  </a:cubicBezTo>
                  <a:lnTo>
                    <a:pt x="2002" y="134"/>
                  </a:lnTo>
                  <a:cubicBezTo>
                    <a:pt x="1765" y="253"/>
                    <a:pt x="1508" y="304"/>
                    <a:pt x="1249" y="304"/>
                  </a:cubicBezTo>
                  <a:cubicBezTo>
                    <a:pt x="849" y="304"/>
                    <a:pt x="444" y="183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1"/>
            <p:cNvSpPr/>
            <p:nvPr/>
          </p:nvSpPr>
          <p:spPr>
            <a:xfrm>
              <a:off x="2444425" y="796000"/>
              <a:ext cx="28375" cy="12250"/>
            </a:xfrm>
            <a:custGeom>
              <a:avLst/>
              <a:gdLst/>
              <a:ahLst/>
              <a:cxnLst/>
              <a:rect l="l" t="t" r="r" b="b"/>
              <a:pathLst>
                <a:path w="1135" h="490" extrusionOk="0">
                  <a:moveTo>
                    <a:pt x="1068" y="1"/>
                  </a:moveTo>
                  <a:cubicBezTo>
                    <a:pt x="755" y="251"/>
                    <a:pt x="531" y="471"/>
                    <a:pt x="121" y="471"/>
                  </a:cubicBezTo>
                  <a:cubicBezTo>
                    <a:pt x="93" y="471"/>
                    <a:pt x="64" y="470"/>
                    <a:pt x="34" y="468"/>
                  </a:cubicBezTo>
                  <a:lnTo>
                    <a:pt x="0" y="468"/>
                  </a:lnTo>
                  <a:cubicBezTo>
                    <a:pt x="83" y="482"/>
                    <a:pt x="166" y="490"/>
                    <a:pt x="249" y="490"/>
                  </a:cubicBezTo>
                  <a:cubicBezTo>
                    <a:pt x="366" y="490"/>
                    <a:pt x="483" y="474"/>
                    <a:pt x="601" y="435"/>
                  </a:cubicBezTo>
                  <a:cubicBezTo>
                    <a:pt x="801" y="368"/>
                    <a:pt x="1101" y="20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1"/>
            <p:cNvSpPr/>
            <p:nvPr/>
          </p:nvSpPr>
          <p:spPr>
            <a:xfrm>
              <a:off x="2178400" y="812700"/>
              <a:ext cx="92575" cy="17650"/>
            </a:xfrm>
            <a:custGeom>
              <a:avLst/>
              <a:gdLst/>
              <a:ahLst/>
              <a:cxnLst/>
              <a:rect l="l" t="t" r="r" b="b"/>
              <a:pathLst>
                <a:path w="3703" h="706" extrusionOk="0">
                  <a:moveTo>
                    <a:pt x="1601" y="0"/>
                  </a:moveTo>
                  <a:cubicBezTo>
                    <a:pt x="1468" y="0"/>
                    <a:pt x="1335" y="33"/>
                    <a:pt x="1201" y="67"/>
                  </a:cubicBezTo>
                  <a:cubicBezTo>
                    <a:pt x="918" y="161"/>
                    <a:pt x="518" y="640"/>
                    <a:pt x="193" y="640"/>
                  </a:cubicBezTo>
                  <a:cubicBezTo>
                    <a:pt x="173" y="640"/>
                    <a:pt x="153" y="638"/>
                    <a:pt x="134" y="634"/>
                  </a:cubicBezTo>
                  <a:cubicBezTo>
                    <a:pt x="134" y="634"/>
                    <a:pt x="0" y="634"/>
                    <a:pt x="34" y="667"/>
                  </a:cubicBezTo>
                  <a:cubicBezTo>
                    <a:pt x="111" y="687"/>
                    <a:pt x="199" y="706"/>
                    <a:pt x="292" y="706"/>
                  </a:cubicBezTo>
                  <a:cubicBezTo>
                    <a:pt x="360" y="706"/>
                    <a:pt x="430" y="695"/>
                    <a:pt x="501" y="667"/>
                  </a:cubicBezTo>
                  <a:cubicBezTo>
                    <a:pt x="734" y="601"/>
                    <a:pt x="901" y="367"/>
                    <a:pt x="1134" y="267"/>
                  </a:cubicBezTo>
                  <a:cubicBezTo>
                    <a:pt x="1290" y="178"/>
                    <a:pt x="1475" y="134"/>
                    <a:pt x="1661" y="134"/>
                  </a:cubicBezTo>
                  <a:cubicBezTo>
                    <a:pt x="1753" y="134"/>
                    <a:pt x="1846" y="145"/>
                    <a:pt x="1935" y="167"/>
                  </a:cubicBezTo>
                  <a:cubicBezTo>
                    <a:pt x="2002" y="234"/>
                    <a:pt x="2135" y="300"/>
                    <a:pt x="2269" y="367"/>
                  </a:cubicBezTo>
                  <a:cubicBezTo>
                    <a:pt x="2335" y="434"/>
                    <a:pt x="2402" y="500"/>
                    <a:pt x="2435" y="567"/>
                  </a:cubicBezTo>
                  <a:lnTo>
                    <a:pt x="2469" y="567"/>
                  </a:lnTo>
                  <a:cubicBezTo>
                    <a:pt x="2469" y="567"/>
                    <a:pt x="2469" y="567"/>
                    <a:pt x="2469" y="601"/>
                  </a:cubicBezTo>
                  <a:cubicBezTo>
                    <a:pt x="2491" y="612"/>
                    <a:pt x="2528" y="615"/>
                    <a:pt x="2567" y="615"/>
                  </a:cubicBezTo>
                  <a:cubicBezTo>
                    <a:pt x="2647" y="615"/>
                    <a:pt x="2736" y="601"/>
                    <a:pt x="2736" y="601"/>
                  </a:cubicBezTo>
                  <a:lnTo>
                    <a:pt x="2702" y="567"/>
                  </a:lnTo>
                  <a:lnTo>
                    <a:pt x="2902" y="567"/>
                  </a:lnTo>
                  <a:cubicBezTo>
                    <a:pt x="2869" y="601"/>
                    <a:pt x="2802" y="601"/>
                    <a:pt x="2736" y="667"/>
                  </a:cubicBezTo>
                  <a:cubicBezTo>
                    <a:pt x="2736" y="667"/>
                    <a:pt x="2810" y="682"/>
                    <a:pt x="2869" y="682"/>
                  </a:cubicBezTo>
                  <a:cubicBezTo>
                    <a:pt x="2899" y="682"/>
                    <a:pt x="2925" y="678"/>
                    <a:pt x="2936" y="667"/>
                  </a:cubicBezTo>
                  <a:cubicBezTo>
                    <a:pt x="3236" y="634"/>
                    <a:pt x="3436" y="534"/>
                    <a:pt x="3703" y="400"/>
                  </a:cubicBezTo>
                  <a:lnTo>
                    <a:pt x="3670" y="400"/>
                  </a:lnTo>
                  <a:cubicBezTo>
                    <a:pt x="3636" y="400"/>
                    <a:pt x="3503" y="367"/>
                    <a:pt x="3469" y="367"/>
                  </a:cubicBezTo>
                  <a:cubicBezTo>
                    <a:pt x="3436" y="367"/>
                    <a:pt x="3436" y="400"/>
                    <a:pt x="3436" y="400"/>
                  </a:cubicBezTo>
                  <a:lnTo>
                    <a:pt x="3369" y="400"/>
                  </a:lnTo>
                  <a:cubicBezTo>
                    <a:pt x="3261" y="447"/>
                    <a:pt x="3109" y="472"/>
                    <a:pt x="2955" y="472"/>
                  </a:cubicBezTo>
                  <a:cubicBezTo>
                    <a:pt x="2776" y="472"/>
                    <a:pt x="2594" y="439"/>
                    <a:pt x="2469" y="367"/>
                  </a:cubicBezTo>
                  <a:cubicBezTo>
                    <a:pt x="2402" y="300"/>
                    <a:pt x="2369" y="267"/>
                    <a:pt x="2302" y="234"/>
                  </a:cubicBezTo>
                  <a:cubicBezTo>
                    <a:pt x="2269" y="167"/>
                    <a:pt x="2202" y="134"/>
                    <a:pt x="2135" y="100"/>
                  </a:cubicBezTo>
                  <a:cubicBezTo>
                    <a:pt x="2035" y="33"/>
                    <a:pt x="1935" y="33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1"/>
            <p:cNvSpPr/>
            <p:nvPr/>
          </p:nvSpPr>
          <p:spPr>
            <a:xfrm>
              <a:off x="2165875" y="829825"/>
              <a:ext cx="75100" cy="34000"/>
            </a:xfrm>
            <a:custGeom>
              <a:avLst/>
              <a:gdLst/>
              <a:ahLst/>
              <a:cxnLst/>
              <a:rect l="l" t="t" r="r" b="b"/>
              <a:pathLst>
                <a:path w="3004" h="1360" extrusionOk="0">
                  <a:moveTo>
                    <a:pt x="2870" y="1"/>
                  </a:moveTo>
                  <a:cubicBezTo>
                    <a:pt x="2840" y="1"/>
                    <a:pt x="2814" y="5"/>
                    <a:pt x="2803" y="16"/>
                  </a:cubicBezTo>
                  <a:cubicBezTo>
                    <a:pt x="2089" y="543"/>
                    <a:pt x="1231" y="1330"/>
                    <a:pt x="256" y="1330"/>
                  </a:cubicBezTo>
                  <a:cubicBezTo>
                    <a:pt x="183" y="1330"/>
                    <a:pt x="109" y="1326"/>
                    <a:pt x="34" y="1317"/>
                  </a:cubicBezTo>
                  <a:lnTo>
                    <a:pt x="1" y="1317"/>
                  </a:lnTo>
                  <a:cubicBezTo>
                    <a:pt x="121" y="1346"/>
                    <a:pt x="250" y="1359"/>
                    <a:pt x="385" y="1359"/>
                  </a:cubicBezTo>
                  <a:cubicBezTo>
                    <a:pt x="1334" y="1359"/>
                    <a:pt x="2565" y="687"/>
                    <a:pt x="3003" y="16"/>
                  </a:cubicBezTo>
                  <a:cubicBezTo>
                    <a:pt x="3003" y="16"/>
                    <a:pt x="2929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1"/>
            <p:cNvSpPr/>
            <p:nvPr/>
          </p:nvSpPr>
          <p:spPr>
            <a:xfrm>
              <a:off x="2196750" y="785175"/>
              <a:ext cx="93425" cy="22075"/>
            </a:xfrm>
            <a:custGeom>
              <a:avLst/>
              <a:gdLst/>
              <a:ahLst/>
              <a:cxnLst/>
              <a:rect l="l" t="t" r="r" b="b"/>
              <a:pathLst>
                <a:path w="3737" h="883" extrusionOk="0">
                  <a:moveTo>
                    <a:pt x="3569" y="0"/>
                  </a:moveTo>
                  <a:cubicBezTo>
                    <a:pt x="2368" y="167"/>
                    <a:pt x="1168" y="501"/>
                    <a:pt x="0" y="868"/>
                  </a:cubicBezTo>
                  <a:cubicBezTo>
                    <a:pt x="0" y="868"/>
                    <a:pt x="30" y="882"/>
                    <a:pt x="59" y="882"/>
                  </a:cubicBezTo>
                  <a:cubicBezTo>
                    <a:pt x="74" y="882"/>
                    <a:pt x="89" y="879"/>
                    <a:pt x="100" y="868"/>
                  </a:cubicBezTo>
                  <a:cubicBezTo>
                    <a:pt x="1301" y="567"/>
                    <a:pt x="2535" y="367"/>
                    <a:pt x="3703" y="34"/>
                  </a:cubicBezTo>
                  <a:cubicBezTo>
                    <a:pt x="3736" y="34"/>
                    <a:pt x="3603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1"/>
            <p:cNvSpPr/>
            <p:nvPr/>
          </p:nvSpPr>
          <p:spPr>
            <a:xfrm>
              <a:off x="2161725" y="773500"/>
              <a:ext cx="77575" cy="20875"/>
            </a:xfrm>
            <a:custGeom>
              <a:avLst/>
              <a:gdLst/>
              <a:ahLst/>
              <a:cxnLst/>
              <a:rect l="l" t="t" r="r" b="b"/>
              <a:pathLst>
                <a:path w="3103" h="835" extrusionOk="0">
                  <a:moveTo>
                    <a:pt x="2969" y="0"/>
                  </a:moveTo>
                  <a:cubicBezTo>
                    <a:pt x="1901" y="0"/>
                    <a:pt x="934" y="401"/>
                    <a:pt x="0" y="801"/>
                  </a:cubicBezTo>
                  <a:cubicBezTo>
                    <a:pt x="0" y="801"/>
                    <a:pt x="100" y="834"/>
                    <a:pt x="100" y="834"/>
                  </a:cubicBezTo>
                  <a:cubicBezTo>
                    <a:pt x="1068" y="467"/>
                    <a:pt x="2002" y="100"/>
                    <a:pt x="3036" y="34"/>
                  </a:cubicBezTo>
                  <a:cubicBezTo>
                    <a:pt x="3102" y="34"/>
                    <a:pt x="2969" y="0"/>
                    <a:pt x="2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1"/>
            <p:cNvSpPr/>
            <p:nvPr/>
          </p:nvSpPr>
          <p:spPr>
            <a:xfrm>
              <a:off x="2307650" y="754525"/>
              <a:ext cx="65900" cy="13150"/>
            </a:xfrm>
            <a:custGeom>
              <a:avLst/>
              <a:gdLst/>
              <a:ahLst/>
              <a:cxnLst/>
              <a:rect l="l" t="t" r="r" b="b"/>
              <a:pathLst>
                <a:path w="2636" h="526" extrusionOk="0">
                  <a:moveTo>
                    <a:pt x="2118" y="0"/>
                  </a:moveTo>
                  <a:cubicBezTo>
                    <a:pt x="2002" y="0"/>
                    <a:pt x="1890" y="13"/>
                    <a:pt x="1802" y="25"/>
                  </a:cubicBezTo>
                  <a:cubicBezTo>
                    <a:pt x="1168" y="92"/>
                    <a:pt x="568" y="259"/>
                    <a:pt x="1" y="526"/>
                  </a:cubicBezTo>
                  <a:lnTo>
                    <a:pt x="101" y="526"/>
                  </a:lnTo>
                  <a:cubicBezTo>
                    <a:pt x="587" y="372"/>
                    <a:pt x="1350" y="61"/>
                    <a:pt x="1980" y="61"/>
                  </a:cubicBezTo>
                  <a:cubicBezTo>
                    <a:pt x="2170" y="61"/>
                    <a:pt x="2348" y="89"/>
                    <a:pt x="2502" y="159"/>
                  </a:cubicBezTo>
                  <a:lnTo>
                    <a:pt x="2636" y="159"/>
                  </a:lnTo>
                  <a:cubicBezTo>
                    <a:pt x="2511" y="34"/>
                    <a:pt x="2309" y="0"/>
                    <a:pt x="2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1"/>
            <p:cNvSpPr/>
            <p:nvPr/>
          </p:nvSpPr>
          <p:spPr>
            <a:xfrm>
              <a:off x="2336000" y="760725"/>
              <a:ext cx="30875" cy="3625"/>
            </a:xfrm>
            <a:custGeom>
              <a:avLst/>
              <a:gdLst/>
              <a:ahLst/>
              <a:cxnLst/>
              <a:rect l="l" t="t" r="r" b="b"/>
              <a:pathLst>
                <a:path w="1235" h="145" extrusionOk="0">
                  <a:moveTo>
                    <a:pt x="711" y="1"/>
                  </a:moveTo>
                  <a:cubicBezTo>
                    <a:pt x="470" y="1"/>
                    <a:pt x="235" y="33"/>
                    <a:pt x="1" y="111"/>
                  </a:cubicBezTo>
                  <a:cubicBezTo>
                    <a:pt x="1" y="111"/>
                    <a:pt x="34" y="144"/>
                    <a:pt x="34" y="144"/>
                  </a:cubicBezTo>
                  <a:cubicBezTo>
                    <a:pt x="301" y="55"/>
                    <a:pt x="553" y="26"/>
                    <a:pt x="810" y="26"/>
                  </a:cubicBezTo>
                  <a:cubicBezTo>
                    <a:pt x="938" y="26"/>
                    <a:pt x="1068" y="33"/>
                    <a:pt x="1202" y="44"/>
                  </a:cubicBezTo>
                  <a:lnTo>
                    <a:pt x="1235" y="44"/>
                  </a:lnTo>
                  <a:cubicBezTo>
                    <a:pt x="1055" y="17"/>
                    <a:pt x="88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1"/>
            <p:cNvSpPr/>
            <p:nvPr/>
          </p:nvSpPr>
          <p:spPr>
            <a:xfrm>
              <a:off x="2338500" y="764200"/>
              <a:ext cx="28375" cy="2650"/>
            </a:xfrm>
            <a:custGeom>
              <a:avLst/>
              <a:gdLst/>
              <a:ahLst/>
              <a:cxnLst/>
              <a:rect l="l" t="t" r="r" b="b"/>
              <a:pathLst>
                <a:path w="1135" h="106" extrusionOk="0">
                  <a:moveTo>
                    <a:pt x="545" y="1"/>
                  </a:moveTo>
                  <a:cubicBezTo>
                    <a:pt x="375" y="1"/>
                    <a:pt x="204" y="26"/>
                    <a:pt x="34" y="72"/>
                  </a:cubicBezTo>
                  <a:cubicBezTo>
                    <a:pt x="1" y="72"/>
                    <a:pt x="101" y="105"/>
                    <a:pt x="134" y="105"/>
                  </a:cubicBezTo>
                  <a:cubicBezTo>
                    <a:pt x="270" y="60"/>
                    <a:pt x="405" y="42"/>
                    <a:pt x="544" y="42"/>
                  </a:cubicBezTo>
                  <a:cubicBezTo>
                    <a:pt x="712" y="42"/>
                    <a:pt x="885" y="69"/>
                    <a:pt x="1068" y="105"/>
                  </a:cubicBezTo>
                  <a:lnTo>
                    <a:pt x="1135" y="105"/>
                  </a:lnTo>
                  <a:cubicBezTo>
                    <a:pt x="938" y="34"/>
                    <a:pt x="742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1"/>
            <p:cNvSpPr/>
            <p:nvPr/>
          </p:nvSpPr>
          <p:spPr>
            <a:xfrm>
              <a:off x="2360200" y="7718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1"/>
            <p:cNvSpPr/>
            <p:nvPr/>
          </p:nvSpPr>
          <p:spPr>
            <a:xfrm>
              <a:off x="2277625" y="768700"/>
              <a:ext cx="25875" cy="6000"/>
            </a:xfrm>
            <a:custGeom>
              <a:avLst/>
              <a:gdLst/>
              <a:ahLst/>
              <a:cxnLst/>
              <a:rect l="l" t="t" r="r" b="b"/>
              <a:pathLst>
                <a:path w="1035" h="240" extrusionOk="0">
                  <a:moveTo>
                    <a:pt x="839" y="1"/>
                  </a:moveTo>
                  <a:cubicBezTo>
                    <a:pt x="810" y="1"/>
                    <a:pt x="785" y="9"/>
                    <a:pt x="768" y="26"/>
                  </a:cubicBezTo>
                  <a:lnTo>
                    <a:pt x="334" y="26"/>
                  </a:lnTo>
                  <a:cubicBezTo>
                    <a:pt x="234" y="59"/>
                    <a:pt x="101" y="59"/>
                    <a:pt x="1" y="92"/>
                  </a:cubicBezTo>
                  <a:lnTo>
                    <a:pt x="34" y="92"/>
                  </a:lnTo>
                  <a:cubicBezTo>
                    <a:pt x="34" y="92"/>
                    <a:pt x="67" y="126"/>
                    <a:pt x="101" y="126"/>
                  </a:cubicBezTo>
                  <a:lnTo>
                    <a:pt x="201" y="126"/>
                  </a:lnTo>
                  <a:cubicBezTo>
                    <a:pt x="134" y="159"/>
                    <a:pt x="101" y="159"/>
                    <a:pt x="67" y="159"/>
                  </a:cubicBezTo>
                  <a:cubicBezTo>
                    <a:pt x="1" y="159"/>
                    <a:pt x="67" y="192"/>
                    <a:pt x="67" y="192"/>
                  </a:cubicBezTo>
                  <a:lnTo>
                    <a:pt x="134" y="192"/>
                  </a:lnTo>
                  <a:cubicBezTo>
                    <a:pt x="158" y="216"/>
                    <a:pt x="198" y="240"/>
                    <a:pt x="231" y="240"/>
                  </a:cubicBezTo>
                  <a:cubicBezTo>
                    <a:pt x="245" y="240"/>
                    <a:pt x="258" y="235"/>
                    <a:pt x="268" y="226"/>
                  </a:cubicBezTo>
                  <a:cubicBezTo>
                    <a:pt x="301" y="192"/>
                    <a:pt x="368" y="192"/>
                    <a:pt x="434" y="159"/>
                  </a:cubicBezTo>
                  <a:cubicBezTo>
                    <a:pt x="568" y="159"/>
                    <a:pt x="668" y="126"/>
                    <a:pt x="801" y="92"/>
                  </a:cubicBezTo>
                  <a:lnTo>
                    <a:pt x="768" y="92"/>
                  </a:lnTo>
                  <a:cubicBezTo>
                    <a:pt x="801" y="92"/>
                    <a:pt x="835" y="59"/>
                    <a:pt x="868" y="59"/>
                  </a:cubicBezTo>
                  <a:lnTo>
                    <a:pt x="968" y="59"/>
                  </a:lnTo>
                  <a:cubicBezTo>
                    <a:pt x="1035" y="26"/>
                    <a:pt x="935" y="26"/>
                    <a:pt x="935" y="26"/>
                  </a:cubicBezTo>
                  <a:cubicBezTo>
                    <a:pt x="901" y="9"/>
                    <a:pt x="868" y="1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1"/>
            <p:cNvSpPr/>
            <p:nvPr/>
          </p:nvSpPr>
          <p:spPr>
            <a:xfrm>
              <a:off x="2226750" y="764325"/>
              <a:ext cx="30050" cy="8350"/>
            </a:xfrm>
            <a:custGeom>
              <a:avLst/>
              <a:gdLst/>
              <a:ahLst/>
              <a:cxnLst/>
              <a:rect l="l" t="t" r="r" b="b"/>
              <a:pathLst>
                <a:path w="1202" h="334" extrusionOk="0">
                  <a:moveTo>
                    <a:pt x="1" y="0"/>
                  </a:moveTo>
                  <a:cubicBezTo>
                    <a:pt x="134" y="67"/>
                    <a:pt x="301" y="100"/>
                    <a:pt x="468" y="167"/>
                  </a:cubicBezTo>
                  <a:cubicBezTo>
                    <a:pt x="635" y="234"/>
                    <a:pt x="835" y="301"/>
                    <a:pt x="1035" y="334"/>
                  </a:cubicBezTo>
                  <a:lnTo>
                    <a:pt x="1202" y="334"/>
                  </a:lnTo>
                  <a:cubicBezTo>
                    <a:pt x="1068" y="234"/>
                    <a:pt x="835" y="201"/>
                    <a:pt x="668" y="167"/>
                  </a:cubicBezTo>
                  <a:cubicBezTo>
                    <a:pt x="435" y="100"/>
                    <a:pt x="234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1"/>
            <p:cNvSpPr/>
            <p:nvPr/>
          </p:nvSpPr>
          <p:spPr>
            <a:xfrm>
              <a:off x="2125025" y="800175"/>
              <a:ext cx="63400" cy="22550"/>
            </a:xfrm>
            <a:custGeom>
              <a:avLst/>
              <a:gdLst/>
              <a:ahLst/>
              <a:cxnLst/>
              <a:rect l="l" t="t" r="r" b="b"/>
              <a:pathLst>
                <a:path w="2536" h="902" extrusionOk="0">
                  <a:moveTo>
                    <a:pt x="2435" y="1"/>
                  </a:moveTo>
                  <a:cubicBezTo>
                    <a:pt x="2002" y="34"/>
                    <a:pt x="1568" y="134"/>
                    <a:pt x="1168" y="301"/>
                  </a:cubicBezTo>
                  <a:cubicBezTo>
                    <a:pt x="934" y="401"/>
                    <a:pt x="100" y="601"/>
                    <a:pt x="0" y="868"/>
                  </a:cubicBezTo>
                  <a:lnTo>
                    <a:pt x="34" y="901"/>
                  </a:lnTo>
                  <a:lnTo>
                    <a:pt x="100" y="901"/>
                  </a:lnTo>
                  <a:lnTo>
                    <a:pt x="100" y="868"/>
                  </a:lnTo>
                  <a:lnTo>
                    <a:pt x="67" y="868"/>
                  </a:lnTo>
                  <a:cubicBezTo>
                    <a:pt x="301" y="668"/>
                    <a:pt x="768" y="534"/>
                    <a:pt x="1068" y="401"/>
                  </a:cubicBezTo>
                  <a:cubicBezTo>
                    <a:pt x="1535" y="234"/>
                    <a:pt x="2035" y="67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1"/>
            <p:cNvSpPr/>
            <p:nvPr/>
          </p:nvSpPr>
          <p:spPr>
            <a:xfrm>
              <a:off x="2102500" y="835200"/>
              <a:ext cx="78425" cy="35050"/>
            </a:xfrm>
            <a:custGeom>
              <a:avLst/>
              <a:gdLst/>
              <a:ahLst/>
              <a:cxnLst/>
              <a:rect l="l" t="t" r="r" b="b"/>
              <a:pathLst>
                <a:path w="3137" h="1402" extrusionOk="0">
                  <a:moveTo>
                    <a:pt x="2936" y="1"/>
                  </a:moveTo>
                  <a:cubicBezTo>
                    <a:pt x="2102" y="835"/>
                    <a:pt x="1068" y="1001"/>
                    <a:pt x="1" y="1402"/>
                  </a:cubicBezTo>
                  <a:lnTo>
                    <a:pt x="67" y="1402"/>
                  </a:lnTo>
                  <a:cubicBezTo>
                    <a:pt x="968" y="1168"/>
                    <a:pt x="2636" y="968"/>
                    <a:pt x="3136" y="34"/>
                  </a:cubicBezTo>
                  <a:cubicBezTo>
                    <a:pt x="3136" y="34"/>
                    <a:pt x="2970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1"/>
            <p:cNvSpPr/>
            <p:nvPr/>
          </p:nvSpPr>
          <p:spPr>
            <a:xfrm>
              <a:off x="2115850" y="872725"/>
              <a:ext cx="39225" cy="18375"/>
            </a:xfrm>
            <a:custGeom>
              <a:avLst/>
              <a:gdLst/>
              <a:ahLst/>
              <a:cxnLst/>
              <a:rect l="l" t="t" r="r" b="b"/>
              <a:pathLst>
                <a:path w="1569" h="735" extrusionOk="0">
                  <a:moveTo>
                    <a:pt x="1468" y="1"/>
                  </a:moveTo>
                  <a:cubicBezTo>
                    <a:pt x="1235" y="101"/>
                    <a:pt x="1001" y="234"/>
                    <a:pt x="801" y="368"/>
                  </a:cubicBezTo>
                  <a:cubicBezTo>
                    <a:pt x="568" y="501"/>
                    <a:pt x="301" y="735"/>
                    <a:pt x="0" y="735"/>
                  </a:cubicBezTo>
                  <a:lnTo>
                    <a:pt x="34" y="735"/>
                  </a:lnTo>
                  <a:cubicBezTo>
                    <a:pt x="267" y="735"/>
                    <a:pt x="467" y="668"/>
                    <a:pt x="668" y="568"/>
                  </a:cubicBezTo>
                  <a:cubicBezTo>
                    <a:pt x="968" y="401"/>
                    <a:pt x="1335" y="234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1"/>
            <p:cNvSpPr/>
            <p:nvPr/>
          </p:nvSpPr>
          <p:spPr>
            <a:xfrm>
              <a:off x="2553650" y="752650"/>
              <a:ext cx="94275" cy="23925"/>
            </a:xfrm>
            <a:custGeom>
              <a:avLst/>
              <a:gdLst/>
              <a:ahLst/>
              <a:cxnLst/>
              <a:rect l="l" t="t" r="r" b="b"/>
              <a:pathLst>
                <a:path w="3771" h="957" extrusionOk="0">
                  <a:moveTo>
                    <a:pt x="3704" y="0"/>
                  </a:moveTo>
                  <a:cubicBezTo>
                    <a:pt x="2670" y="67"/>
                    <a:pt x="1635" y="201"/>
                    <a:pt x="635" y="401"/>
                  </a:cubicBezTo>
                  <a:cubicBezTo>
                    <a:pt x="435" y="367"/>
                    <a:pt x="268" y="367"/>
                    <a:pt x="68" y="367"/>
                  </a:cubicBezTo>
                  <a:cubicBezTo>
                    <a:pt x="1" y="367"/>
                    <a:pt x="68" y="401"/>
                    <a:pt x="101" y="401"/>
                  </a:cubicBezTo>
                  <a:cubicBezTo>
                    <a:pt x="435" y="434"/>
                    <a:pt x="768" y="401"/>
                    <a:pt x="1068" y="567"/>
                  </a:cubicBezTo>
                  <a:cubicBezTo>
                    <a:pt x="1269" y="668"/>
                    <a:pt x="1402" y="801"/>
                    <a:pt x="1602" y="901"/>
                  </a:cubicBezTo>
                  <a:cubicBezTo>
                    <a:pt x="1700" y="940"/>
                    <a:pt x="1809" y="956"/>
                    <a:pt x="1916" y="956"/>
                  </a:cubicBezTo>
                  <a:cubicBezTo>
                    <a:pt x="1992" y="956"/>
                    <a:pt x="2067" y="948"/>
                    <a:pt x="2136" y="934"/>
                  </a:cubicBezTo>
                  <a:cubicBezTo>
                    <a:pt x="2169" y="934"/>
                    <a:pt x="2002" y="901"/>
                    <a:pt x="1969" y="901"/>
                  </a:cubicBezTo>
                  <a:cubicBezTo>
                    <a:pt x="1769" y="901"/>
                    <a:pt x="1535" y="634"/>
                    <a:pt x="1369" y="567"/>
                  </a:cubicBezTo>
                  <a:cubicBezTo>
                    <a:pt x="1235" y="501"/>
                    <a:pt x="1102" y="467"/>
                    <a:pt x="968" y="434"/>
                  </a:cubicBezTo>
                  <a:cubicBezTo>
                    <a:pt x="902" y="401"/>
                    <a:pt x="835" y="401"/>
                    <a:pt x="768" y="401"/>
                  </a:cubicBezTo>
                  <a:cubicBezTo>
                    <a:pt x="1769" y="301"/>
                    <a:pt x="2770" y="201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1"/>
            <p:cNvSpPr/>
            <p:nvPr/>
          </p:nvSpPr>
          <p:spPr>
            <a:xfrm>
              <a:off x="2513625" y="811800"/>
              <a:ext cx="60075" cy="24275"/>
            </a:xfrm>
            <a:custGeom>
              <a:avLst/>
              <a:gdLst/>
              <a:ahLst/>
              <a:cxnLst/>
              <a:rect l="l" t="t" r="r" b="b"/>
              <a:pathLst>
                <a:path w="2403" h="971" extrusionOk="0">
                  <a:moveTo>
                    <a:pt x="2209" y="1"/>
                  </a:moveTo>
                  <a:cubicBezTo>
                    <a:pt x="1377" y="1"/>
                    <a:pt x="612" y="424"/>
                    <a:pt x="1" y="970"/>
                  </a:cubicBezTo>
                  <a:lnTo>
                    <a:pt x="68" y="970"/>
                  </a:lnTo>
                  <a:cubicBezTo>
                    <a:pt x="768" y="470"/>
                    <a:pt x="1469" y="36"/>
                    <a:pt x="2336" y="36"/>
                  </a:cubicBezTo>
                  <a:cubicBezTo>
                    <a:pt x="2403" y="36"/>
                    <a:pt x="2336" y="3"/>
                    <a:pt x="2302" y="3"/>
                  </a:cubicBezTo>
                  <a:cubicBezTo>
                    <a:pt x="2271" y="2"/>
                    <a:pt x="2240" y="1"/>
                    <a:pt x="2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1"/>
            <p:cNvSpPr/>
            <p:nvPr/>
          </p:nvSpPr>
          <p:spPr>
            <a:xfrm>
              <a:off x="2543650" y="806025"/>
              <a:ext cx="30050" cy="5850"/>
            </a:xfrm>
            <a:custGeom>
              <a:avLst/>
              <a:gdLst/>
              <a:ahLst/>
              <a:cxnLst/>
              <a:rect l="l" t="t" r="r" b="b"/>
              <a:pathLst>
                <a:path w="1202" h="234" extrusionOk="0">
                  <a:moveTo>
                    <a:pt x="1168" y="0"/>
                  </a:moveTo>
                  <a:cubicBezTo>
                    <a:pt x="779" y="0"/>
                    <a:pt x="390" y="63"/>
                    <a:pt x="31" y="220"/>
                  </a:cubicBezTo>
                  <a:lnTo>
                    <a:pt x="31" y="220"/>
                  </a:lnTo>
                  <a:cubicBezTo>
                    <a:pt x="27" y="219"/>
                    <a:pt x="23" y="219"/>
                    <a:pt x="19" y="219"/>
                  </a:cubicBezTo>
                  <a:cubicBezTo>
                    <a:pt x="8" y="219"/>
                    <a:pt x="1" y="223"/>
                    <a:pt x="1" y="234"/>
                  </a:cubicBezTo>
                  <a:cubicBezTo>
                    <a:pt x="11" y="229"/>
                    <a:pt x="21" y="225"/>
                    <a:pt x="31" y="220"/>
                  </a:cubicBezTo>
                  <a:lnTo>
                    <a:pt x="31" y="220"/>
                  </a:lnTo>
                  <a:cubicBezTo>
                    <a:pt x="53" y="223"/>
                    <a:pt x="82" y="234"/>
                    <a:pt x="101" y="234"/>
                  </a:cubicBezTo>
                  <a:cubicBezTo>
                    <a:pt x="468" y="100"/>
                    <a:pt x="835" y="34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1"/>
            <p:cNvSpPr/>
            <p:nvPr/>
          </p:nvSpPr>
          <p:spPr>
            <a:xfrm>
              <a:off x="2551150" y="80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1"/>
            <p:cNvSpPr/>
            <p:nvPr/>
          </p:nvSpPr>
          <p:spPr>
            <a:xfrm>
              <a:off x="2662075" y="739300"/>
              <a:ext cx="46725" cy="21700"/>
            </a:xfrm>
            <a:custGeom>
              <a:avLst/>
              <a:gdLst/>
              <a:ahLst/>
              <a:cxnLst/>
              <a:rect l="l" t="t" r="r" b="b"/>
              <a:pathLst>
                <a:path w="1869" h="868" extrusionOk="0">
                  <a:moveTo>
                    <a:pt x="1735" y="1"/>
                  </a:moveTo>
                  <a:cubicBezTo>
                    <a:pt x="1034" y="34"/>
                    <a:pt x="534" y="468"/>
                    <a:pt x="0" y="835"/>
                  </a:cubicBezTo>
                  <a:cubicBezTo>
                    <a:pt x="0" y="835"/>
                    <a:pt x="34" y="868"/>
                    <a:pt x="67" y="868"/>
                  </a:cubicBezTo>
                  <a:cubicBezTo>
                    <a:pt x="634" y="534"/>
                    <a:pt x="1201" y="167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1"/>
            <p:cNvSpPr/>
            <p:nvPr/>
          </p:nvSpPr>
          <p:spPr>
            <a:xfrm>
              <a:off x="2684600" y="742650"/>
              <a:ext cx="26700" cy="12050"/>
            </a:xfrm>
            <a:custGeom>
              <a:avLst/>
              <a:gdLst/>
              <a:ahLst/>
              <a:cxnLst/>
              <a:rect l="l" t="t" r="r" b="b"/>
              <a:pathLst>
                <a:path w="1068" h="482" extrusionOk="0">
                  <a:moveTo>
                    <a:pt x="1001" y="0"/>
                  </a:moveTo>
                  <a:cubicBezTo>
                    <a:pt x="600" y="0"/>
                    <a:pt x="234" y="167"/>
                    <a:pt x="0" y="467"/>
                  </a:cubicBezTo>
                  <a:cubicBezTo>
                    <a:pt x="0" y="467"/>
                    <a:pt x="15" y="482"/>
                    <a:pt x="35" y="482"/>
                  </a:cubicBezTo>
                  <a:cubicBezTo>
                    <a:pt x="45" y="482"/>
                    <a:pt x="56" y="478"/>
                    <a:pt x="67" y="467"/>
                  </a:cubicBezTo>
                  <a:cubicBezTo>
                    <a:pt x="334" y="200"/>
                    <a:pt x="667" y="10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1"/>
            <p:cNvSpPr/>
            <p:nvPr/>
          </p:nvSpPr>
          <p:spPr>
            <a:xfrm>
              <a:off x="2697925" y="74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1"/>
            <p:cNvSpPr/>
            <p:nvPr/>
          </p:nvSpPr>
          <p:spPr>
            <a:xfrm>
              <a:off x="2348525" y="806025"/>
              <a:ext cx="44225" cy="6700"/>
            </a:xfrm>
            <a:custGeom>
              <a:avLst/>
              <a:gdLst/>
              <a:ahLst/>
              <a:cxnLst/>
              <a:rect l="l" t="t" r="r" b="b"/>
              <a:pathLst>
                <a:path w="1769" h="268" extrusionOk="0">
                  <a:moveTo>
                    <a:pt x="1668" y="0"/>
                  </a:moveTo>
                  <a:cubicBezTo>
                    <a:pt x="1134" y="100"/>
                    <a:pt x="567" y="167"/>
                    <a:pt x="33" y="234"/>
                  </a:cubicBezTo>
                  <a:cubicBezTo>
                    <a:pt x="0" y="234"/>
                    <a:pt x="67" y="267"/>
                    <a:pt x="67" y="267"/>
                  </a:cubicBezTo>
                  <a:cubicBezTo>
                    <a:pt x="634" y="234"/>
                    <a:pt x="1201" y="167"/>
                    <a:pt x="1735" y="34"/>
                  </a:cubicBezTo>
                  <a:cubicBezTo>
                    <a:pt x="1768" y="34"/>
                    <a:pt x="1701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1"/>
            <p:cNvSpPr/>
            <p:nvPr/>
          </p:nvSpPr>
          <p:spPr>
            <a:xfrm>
              <a:off x="2356850" y="803525"/>
              <a:ext cx="28375" cy="2525"/>
            </a:xfrm>
            <a:custGeom>
              <a:avLst/>
              <a:gdLst/>
              <a:ahLst/>
              <a:cxnLst/>
              <a:rect l="l" t="t" r="r" b="b"/>
              <a:pathLst>
                <a:path w="1135" h="101" extrusionOk="0">
                  <a:moveTo>
                    <a:pt x="1035" y="0"/>
                  </a:moveTo>
                  <a:cubicBezTo>
                    <a:pt x="701" y="0"/>
                    <a:pt x="334" y="67"/>
                    <a:pt x="1" y="100"/>
                  </a:cubicBezTo>
                  <a:lnTo>
                    <a:pt x="101" y="100"/>
                  </a:lnTo>
                  <a:cubicBezTo>
                    <a:pt x="434" y="67"/>
                    <a:pt x="768" y="67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1"/>
            <p:cNvSpPr/>
            <p:nvPr/>
          </p:nvSpPr>
          <p:spPr>
            <a:xfrm>
              <a:off x="2476100" y="796000"/>
              <a:ext cx="62575" cy="5050"/>
            </a:xfrm>
            <a:custGeom>
              <a:avLst/>
              <a:gdLst/>
              <a:ahLst/>
              <a:cxnLst/>
              <a:rect l="l" t="t" r="r" b="b"/>
              <a:pathLst>
                <a:path w="2503" h="202" extrusionOk="0">
                  <a:moveTo>
                    <a:pt x="2469" y="1"/>
                  </a:moveTo>
                  <a:cubicBezTo>
                    <a:pt x="1635" y="1"/>
                    <a:pt x="801" y="34"/>
                    <a:pt x="1" y="201"/>
                  </a:cubicBezTo>
                  <a:lnTo>
                    <a:pt x="101" y="201"/>
                  </a:lnTo>
                  <a:cubicBezTo>
                    <a:pt x="901" y="101"/>
                    <a:pt x="1669" y="34"/>
                    <a:pt x="2469" y="34"/>
                  </a:cubicBezTo>
                  <a:cubicBezTo>
                    <a:pt x="2503" y="34"/>
                    <a:pt x="2469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1"/>
            <p:cNvSpPr/>
            <p:nvPr/>
          </p:nvSpPr>
          <p:spPr>
            <a:xfrm>
              <a:off x="2517800" y="788500"/>
              <a:ext cx="56725" cy="3375"/>
            </a:xfrm>
            <a:custGeom>
              <a:avLst/>
              <a:gdLst/>
              <a:ahLst/>
              <a:cxnLst/>
              <a:rect l="l" t="t" r="r" b="b"/>
              <a:pathLst>
                <a:path w="2269" h="135" extrusionOk="0">
                  <a:moveTo>
                    <a:pt x="2202" y="1"/>
                  </a:moveTo>
                  <a:cubicBezTo>
                    <a:pt x="1603" y="55"/>
                    <a:pt x="1026" y="110"/>
                    <a:pt x="435" y="110"/>
                  </a:cubicBezTo>
                  <a:cubicBezTo>
                    <a:pt x="302" y="110"/>
                    <a:pt x="169" y="107"/>
                    <a:pt x="34" y="101"/>
                  </a:cubicBezTo>
                  <a:cubicBezTo>
                    <a:pt x="1" y="101"/>
                    <a:pt x="34" y="134"/>
                    <a:pt x="67" y="134"/>
                  </a:cubicBezTo>
                  <a:cubicBezTo>
                    <a:pt x="801" y="134"/>
                    <a:pt x="1535" y="134"/>
                    <a:pt x="2236" y="34"/>
                  </a:cubicBezTo>
                  <a:cubicBezTo>
                    <a:pt x="2269" y="34"/>
                    <a:pt x="2202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1"/>
            <p:cNvSpPr/>
            <p:nvPr/>
          </p:nvSpPr>
          <p:spPr>
            <a:xfrm>
              <a:off x="2547000" y="783500"/>
              <a:ext cx="35875" cy="2525"/>
            </a:xfrm>
            <a:custGeom>
              <a:avLst/>
              <a:gdLst/>
              <a:ahLst/>
              <a:cxnLst/>
              <a:rect l="l" t="t" r="r" b="b"/>
              <a:pathLst>
                <a:path w="1435" h="101" extrusionOk="0">
                  <a:moveTo>
                    <a:pt x="1301" y="1"/>
                  </a:moveTo>
                  <a:cubicBezTo>
                    <a:pt x="934" y="34"/>
                    <a:pt x="534" y="67"/>
                    <a:pt x="134" y="67"/>
                  </a:cubicBezTo>
                  <a:cubicBezTo>
                    <a:pt x="0" y="67"/>
                    <a:pt x="134" y="101"/>
                    <a:pt x="200" y="101"/>
                  </a:cubicBezTo>
                  <a:cubicBezTo>
                    <a:pt x="601" y="101"/>
                    <a:pt x="1001" y="101"/>
                    <a:pt x="1401" y="34"/>
                  </a:cubicBezTo>
                  <a:cubicBezTo>
                    <a:pt x="1434" y="1"/>
                    <a:pt x="1334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1"/>
            <p:cNvSpPr/>
            <p:nvPr/>
          </p:nvSpPr>
          <p:spPr>
            <a:xfrm>
              <a:off x="2564500" y="778500"/>
              <a:ext cx="26725" cy="1700"/>
            </a:xfrm>
            <a:custGeom>
              <a:avLst/>
              <a:gdLst/>
              <a:ahLst/>
              <a:cxnLst/>
              <a:rect l="l" t="t" r="r" b="b"/>
              <a:pathLst>
                <a:path w="1069" h="68" extrusionOk="0">
                  <a:moveTo>
                    <a:pt x="1001" y="0"/>
                  </a:moveTo>
                  <a:cubicBezTo>
                    <a:pt x="701" y="0"/>
                    <a:pt x="401" y="34"/>
                    <a:pt x="101" y="34"/>
                  </a:cubicBezTo>
                  <a:cubicBezTo>
                    <a:pt x="1" y="34"/>
                    <a:pt x="134" y="67"/>
                    <a:pt x="201" y="67"/>
                  </a:cubicBezTo>
                  <a:cubicBezTo>
                    <a:pt x="468" y="34"/>
                    <a:pt x="768" y="67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1"/>
            <p:cNvSpPr/>
            <p:nvPr/>
          </p:nvSpPr>
          <p:spPr>
            <a:xfrm>
              <a:off x="2565325" y="769325"/>
              <a:ext cx="67575" cy="32550"/>
            </a:xfrm>
            <a:custGeom>
              <a:avLst/>
              <a:gdLst/>
              <a:ahLst/>
              <a:cxnLst/>
              <a:rect l="l" t="t" r="r" b="b"/>
              <a:pathLst>
                <a:path w="2703" h="1302" extrusionOk="0">
                  <a:moveTo>
                    <a:pt x="11" y="1291"/>
                  </a:moveTo>
                  <a:cubicBezTo>
                    <a:pt x="5" y="1293"/>
                    <a:pt x="1" y="1297"/>
                    <a:pt x="1" y="1301"/>
                  </a:cubicBezTo>
                  <a:cubicBezTo>
                    <a:pt x="4" y="1298"/>
                    <a:pt x="7" y="1294"/>
                    <a:pt x="11" y="1291"/>
                  </a:cubicBezTo>
                  <a:close/>
                  <a:moveTo>
                    <a:pt x="2503" y="1"/>
                  </a:moveTo>
                  <a:cubicBezTo>
                    <a:pt x="2036" y="67"/>
                    <a:pt x="1635" y="134"/>
                    <a:pt x="1235" y="367"/>
                  </a:cubicBezTo>
                  <a:cubicBezTo>
                    <a:pt x="839" y="632"/>
                    <a:pt x="344" y="929"/>
                    <a:pt x="11" y="1291"/>
                  </a:cubicBezTo>
                  <a:lnTo>
                    <a:pt x="11" y="1291"/>
                  </a:lnTo>
                  <a:cubicBezTo>
                    <a:pt x="19" y="1288"/>
                    <a:pt x="30" y="1287"/>
                    <a:pt x="44" y="1287"/>
                  </a:cubicBezTo>
                  <a:cubicBezTo>
                    <a:pt x="94" y="1287"/>
                    <a:pt x="168" y="1301"/>
                    <a:pt x="168" y="1301"/>
                  </a:cubicBezTo>
                  <a:cubicBezTo>
                    <a:pt x="601" y="1101"/>
                    <a:pt x="968" y="801"/>
                    <a:pt x="1369" y="568"/>
                  </a:cubicBezTo>
                  <a:cubicBezTo>
                    <a:pt x="1769" y="267"/>
                    <a:pt x="2102" y="101"/>
                    <a:pt x="2636" y="34"/>
                  </a:cubicBezTo>
                  <a:cubicBezTo>
                    <a:pt x="2703" y="34"/>
                    <a:pt x="2536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1"/>
            <p:cNvSpPr/>
            <p:nvPr/>
          </p:nvSpPr>
          <p:spPr>
            <a:xfrm>
              <a:off x="2434400" y="844000"/>
              <a:ext cx="45900" cy="41275"/>
            </a:xfrm>
            <a:custGeom>
              <a:avLst/>
              <a:gdLst/>
              <a:ahLst/>
              <a:cxnLst/>
              <a:rect l="l" t="t" r="r" b="b"/>
              <a:pathLst>
                <a:path w="1836" h="1651" extrusionOk="0">
                  <a:moveTo>
                    <a:pt x="1752" y="1"/>
                  </a:moveTo>
                  <a:cubicBezTo>
                    <a:pt x="1732" y="1"/>
                    <a:pt x="1713" y="5"/>
                    <a:pt x="1702" y="16"/>
                  </a:cubicBezTo>
                  <a:cubicBezTo>
                    <a:pt x="1402" y="116"/>
                    <a:pt x="1068" y="249"/>
                    <a:pt x="768" y="383"/>
                  </a:cubicBezTo>
                  <a:cubicBezTo>
                    <a:pt x="468" y="516"/>
                    <a:pt x="201" y="616"/>
                    <a:pt x="1" y="850"/>
                  </a:cubicBezTo>
                  <a:cubicBezTo>
                    <a:pt x="168" y="983"/>
                    <a:pt x="134" y="1450"/>
                    <a:pt x="201" y="1650"/>
                  </a:cubicBezTo>
                  <a:lnTo>
                    <a:pt x="301" y="1650"/>
                  </a:lnTo>
                  <a:cubicBezTo>
                    <a:pt x="368" y="1450"/>
                    <a:pt x="368" y="1217"/>
                    <a:pt x="368" y="983"/>
                  </a:cubicBezTo>
                  <a:cubicBezTo>
                    <a:pt x="334" y="783"/>
                    <a:pt x="435" y="716"/>
                    <a:pt x="635" y="616"/>
                  </a:cubicBezTo>
                  <a:cubicBezTo>
                    <a:pt x="1002" y="383"/>
                    <a:pt x="1469" y="283"/>
                    <a:pt x="1836" y="16"/>
                  </a:cubicBezTo>
                  <a:cubicBezTo>
                    <a:pt x="1836" y="16"/>
                    <a:pt x="1791" y="1"/>
                    <a:pt x="1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1"/>
            <p:cNvSpPr/>
            <p:nvPr/>
          </p:nvSpPr>
          <p:spPr>
            <a:xfrm>
              <a:off x="2469425" y="859875"/>
              <a:ext cx="35900" cy="39925"/>
            </a:xfrm>
            <a:custGeom>
              <a:avLst/>
              <a:gdLst/>
              <a:ahLst/>
              <a:cxnLst/>
              <a:rect l="l" t="t" r="r" b="b"/>
              <a:pathLst>
                <a:path w="1436" h="1597" extrusionOk="0">
                  <a:moveTo>
                    <a:pt x="244" y="0"/>
                  </a:moveTo>
                  <a:cubicBezTo>
                    <a:pt x="157" y="0"/>
                    <a:pt x="75" y="23"/>
                    <a:pt x="1" y="81"/>
                  </a:cubicBezTo>
                  <a:cubicBezTo>
                    <a:pt x="1" y="81"/>
                    <a:pt x="134" y="115"/>
                    <a:pt x="168" y="115"/>
                  </a:cubicBezTo>
                  <a:cubicBezTo>
                    <a:pt x="206" y="95"/>
                    <a:pt x="243" y="87"/>
                    <a:pt x="279" y="87"/>
                  </a:cubicBezTo>
                  <a:cubicBezTo>
                    <a:pt x="432" y="87"/>
                    <a:pt x="566" y="234"/>
                    <a:pt x="701" y="315"/>
                  </a:cubicBezTo>
                  <a:cubicBezTo>
                    <a:pt x="868" y="348"/>
                    <a:pt x="935" y="348"/>
                    <a:pt x="968" y="481"/>
                  </a:cubicBezTo>
                  <a:cubicBezTo>
                    <a:pt x="1068" y="748"/>
                    <a:pt x="1168" y="1082"/>
                    <a:pt x="1102" y="1382"/>
                  </a:cubicBezTo>
                  <a:cubicBezTo>
                    <a:pt x="1068" y="1415"/>
                    <a:pt x="1035" y="1482"/>
                    <a:pt x="1002" y="1549"/>
                  </a:cubicBezTo>
                  <a:cubicBezTo>
                    <a:pt x="1002" y="1573"/>
                    <a:pt x="1135" y="1596"/>
                    <a:pt x="1225" y="1596"/>
                  </a:cubicBezTo>
                  <a:cubicBezTo>
                    <a:pt x="1262" y="1596"/>
                    <a:pt x="1292" y="1592"/>
                    <a:pt x="1302" y="1582"/>
                  </a:cubicBezTo>
                  <a:cubicBezTo>
                    <a:pt x="1402" y="1482"/>
                    <a:pt x="1435" y="1382"/>
                    <a:pt x="1435" y="1249"/>
                  </a:cubicBezTo>
                  <a:cubicBezTo>
                    <a:pt x="1435" y="1082"/>
                    <a:pt x="1402" y="948"/>
                    <a:pt x="1369" y="815"/>
                  </a:cubicBezTo>
                  <a:cubicBezTo>
                    <a:pt x="1335" y="715"/>
                    <a:pt x="1335" y="448"/>
                    <a:pt x="1268" y="381"/>
                  </a:cubicBezTo>
                  <a:cubicBezTo>
                    <a:pt x="1202" y="348"/>
                    <a:pt x="1102" y="315"/>
                    <a:pt x="1035" y="315"/>
                  </a:cubicBezTo>
                  <a:cubicBezTo>
                    <a:pt x="809" y="214"/>
                    <a:pt x="50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1"/>
            <p:cNvSpPr/>
            <p:nvPr/>
          </p:nvSpPr>
          <p:spPr>
            <a:xfrm>
              <a:off x="2505300" y="8493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1"/>
            <p:cNvSpPr/>
            <p:nvPr/>
          </p:nvSpPr>
          <p:spPr>
            <a:xfrm>
              <a:off x="2506125" y="84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1"/>
            <p:cNvSpPr/>
            <p:nvPr/>
          </p:nvSpPr>
          <p:spPr>
            <a:xfrm>
              <a:off x="2506125" y="84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1"/>
            <p:cNvSpPr/>
            <p:nvPr/>
          </p:nvSpPr>
          <p:spPr>
            <a:xfrm>
              <a:off x="2559500" y="847725"/>
              <a:ext cx="10025" cy="850"/>
            </a:xfrm>
            <a:custGeom>
              <a:avLst/>
              <a:gdLst/>
              <a:ahLst/>
              <a:cxnLst/>
              <a:rect l="l" t="t" r="r" b="b"/>
              <a:pathLst>
                <a:path w="401" h="34" extrusionOk="0">
                  <a:moveTo>
                    <a:pt x="0" y="0"/>
                  </a:moveTo>
                  <a:cubicBezTo>
                    <a:pt x="101" y="0"/>
                    <a:pt x="267" y="33"/>
                    <a:pt x="401" y="33"/>
                  </a:cubicBezTo>
                  <a:cubicBezTo>
                    <a:pt x="401" y="0"/>
                    <a:pt x="33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1"/>
            <p:cNvSpPr/>
            <p:nvPr/>
          </p:nvSpPr>
          <p:spPr>
            <a:xfrm>
              <a:off x="2486125" y="838750"/>
              <a:ext cx="103050" cy="14825"/>
            </a:xfrm>
            <a:custGeom>
              <a:avLst/>
              <a:gdLst/>
              <a:ahLst/>
              <a:cxnLst/>
              <a:rect l="l" t="t" r="r" b="b"/>
              <a:pathLst>
                <a:path w="4122" h="593" extrusionOk="0">
                  <a:moveTo>
                    <a:pt x="901" y="392"/>
                  </a:moveTo>
                  <a:cubicBezTo>
                    <a:pt x="880" y="414"/>
                    <a:pt x="845" y="421"/>
                    <a:pt x="814" y="424"/>
                  </a:cubicBezTo>
                  <a:lnTo>
                    <a:pt x="814" y="424"/>
                  </a:lnTo>
                  <a:cubicBezTo>
                    <a:pt x="843" y="417"/>
                    <a:pt x="872" y="392"/>
                    <a:pt x="901" y="392"/>
                  </a:cubicBezTo>
                  <a:close/>
                  <a:moveTo>
                    <a:pt x="567" y="459"/>
                  </a:moveTo>
                  <a:cubicBezTo>
                    <a:pt x="567" y="459"/>
                    <a:pt x="600" y="459"/>
                    <a:pt x="634" y="493"/>
                  </a:cubicBezTo>
                  <a:lnTo>
                    <a:pt x="500" y="493"/>
                  </a:lnTo>
                  <a:cubicBezTo>
                    <a:pt x="523" y="481"/>
                    <a:pt x="545" y="470"/>
                    <a:pt x="567" y="459"/>
                  </a:cubicBezTo>
                  <a:close/>
                  <a:moveTo>
                    <a:pt x="3953" y="1"/>
                  </a:moveTo>
                  <a:cubicBezTo>
                    <a:pt x="3894" y="1"/>
                    <a:pt x="3836" y="9"/>
                    <a:pt x="3836" y="26"/>
                  </a:cubicBezTo>
                  <a:cubicBezTo>
                    <a:pt x="3836" y="59"/>
                    <a:pt x="3836" y="159"/>
                    <a:pt x="3803" y="226"/>
                  </a:cubicBezTo>
                  <a:cubicBezTo>
                    <a:pt x="3769" y="326"/>
                    <a:pt x="3536" y="392"/>
                    <a:pt x="3336" y="392"/>
                  </a:cubicBezTo>
                  <a:cubicBezTo>
                    <a:pt x="3336" y="392"/>
                    <a:pt x="3302" y="401"/>
                    <a:pt x="3215" y="401"/>
                  </a:cubicBezTo>
                  <a:cubicBezTo>
                    <a:pt x="3127" y="401"/>
                    <a:pt x="2985" y="392"/>
                    <a:pt x="2769" y="359"/>
                  </a:cubicBezTo>
                  <a:lnTo>
                    <a:pt x="3202" y="359"/>
                  </a:lnTo>
                  <a:lnTo>
                    <a:pt x="3469" y="326"/>
                  </a:lnTo>
                  <a:cubicBezTo>
                    <a:pt x="3569" y="326"/>
                    <a:pt x="3336" y="292"/>
                    <a:pt x="3302" y="292"/>
                  </a:cubicBezTo>
                  <a:cubicBezTo>
                    <a:pt x="3436" y="259"/>
                    <a:pt x="3569" y="259"/>
                    <a:pt x="3736" y="259"/>
                  </a:cubicBezTo>
                  <a:cubicBezTo>
                    <a:pt x="3816" y="259"/>
                    <a:pt x="3661" y="216"/>
                    <a:pt x="3579" y="216"/>
                  </a:cubicBezTo>
                  <a:cubicBezTo>
                    <a:pt x="3559" y="216"/>
                    <a:pt x="3543" y="219"/>
                    <a:pt x="3536" y="226"/>
                  </a:cubicBezTo>
                  <a:lnTo>
                    <a:pt x="2602" y="226"/>
                  </a:lnTo>
                  <a:cubicBezTo>
                    <a:pt x="2543" y="216"/>
                    <a:pt x="2485" y="212"/>
                    <a:pt x="2425" y="212"/>
                  </a:cubicBezTo>
                  <a:cubicBezTo>
                    <a:pt x="2282" y="212"/>
                    <a:pt x="2133" y="235"/>
                    <a:pt x="1968" y="259"/>
                  </a:cubicBezTo>
                  <a:cubicBezTo>
                    <a:pt x="1568" y="292"/>
                    <a:pt x="1134" y="326"/>
                    <a:pt x="701" y="392"/>
                  </a:cubicBezTo>
                  <a:cubicBezTo>
                    <a:pt x="731" y="392"/>
                    <a:pt x="790" y="421"/>
                    <a:pt x="799" y="425"/>
                  </a:cubicBezTo>
                  <a:lnTo>
                    <a:pt x="799" y="425"/>
                  </a:lnTo>
                  <a:cubicBezTo>
                    <a:pt x="787" y="426"/>
                    <a:pt x="776" y="426"/>
                    <a:pt x="767" y="426"/>
                  </a:cubicBezTo>
                  <a:cubicBezTo>
                    <a:pt x="701" y="426"/>
                    <a:pt x="634" y="459"/>
                    <a:pt x="567" y="459"/>
                  </a:cubicBezTo>
                  <a:cubicBezTo>
                    <a:pt x="612" y="437"/>
                    <a:pt x="656" y="415"/>
                    <a:pt x="701" y="392"/>
                  </a:cubicBezTo>
                  <a:cubicBezTo>
                    <a:pt x="767" y="359"/>
                    <a:pt x="801" y="326"/>
                    <a:pt x="867" y="292"/>
                  </a:cubicBezTo>
                  <a:lnTo>
                    <a:pt x="834" y="292"/>
                  </a:lnTo>
                  <a:cubicBezTo>
                    <a:pt x="781" y="292"/>
                    <a:pt x="685" y="250"/>
                    <a:pt x="614" y="250"/>
                  </a:cubicBezTo>
                  <a:cubicBezTo>
                    <a:pt x="596" y="250"/>
                    <a:pt x="580" y="252"/>
                    <a:pt x="567" y="259"/>
                  </a:cubicBezTo>
                  <a:cubicBezTo>
                    <a:pt x="400" y="359"/>
                    <a:pt x="200" y="459"/>
                    <a:pt x="0" y="526"/>
                  </a:cubicBezTo>
                  <a:cubicBezTo>
                    <a:pt x="0" y="526"/>
                    <a:pt x="100" y="526"/>
                    <a:pt x="167" y="559"/>
                  </a:cubicBezTo>
                  <a:lnTo>
                    <a:pt x="133" y="559"/>
                  </a:lnTo>
                  <a:cubicBezTo>
                    <a:pt x="133" y="559"/>
                    <a:pt x="300" y="593"/>
                    <a:pt x="334" y="593"/>
                  </a:cubicBezTo>
                  <a:cubicBezTo>
                    <a:pt x="1034" y="459"/>
                    <a:pt x="1768" y="426"/>
                    <a:pt x="2502" y="426"/>
                  </a:cubicBezTo>
                  <a:cubicBezTo>
                    <a:pt x="2669" y="426"/>
                    <a:pt x="2502" y="392"/>
                    <a:pt x="2435" y="392"/>
                  </a:cubicBezTo>
                  <a:cubicBezTo>
                    <a:pt x="2368" y="392"/>
                    <a:pt x="2335" y="392"/>
                    <a:pt x="2302" y="359"/>
                  </a:cubicBezTo>
                  <a:lnTo>
                    <a:pt x="2468" y="359"/>
                  </a:lnTo>
                  <a:cubicBezTo>
                    <a:pt x="2702" y="426"/>
                    <a:pt x="2969" y="426"/>
                    <a:pt x="3236" y="426"/>
                  </a:cubicBezTo>
                  <a:cubicBezTo>
                    <a:pt x="3310" y="426"/>
                    <a:pt x="3395" y="429"/>
                    <a:pt x="3483" y="429"/>
                  </a:cubicBezTo>
                  <a:cubicBezTo>
                    <a:pt x="3790" y="429"/>
                    <a:pt x="4121" y="389"/>
                    <a:pt x="4070" y="26"/>
                  </a:cubicBezTo>
                  <a:cubicBezTo>
                    <a:pt x="4070" y="9"/>
                    <a:pt x="4011" y="1"/>
                    <a:pt x="3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1"/>
            <p:cNvSpPr/>
            <p:nvPr/>
          </p:nvSpPr>
          <p:spPr>
            <a:xfrm>
              <a:off x="2391875" y="898575"/>
              <a:ext cx="29225" cy="21725"/>
            </a:xfrm>
            <a:custGeom>
              <a:avLst/>
              <a:gdLst/>
              <a:ahLst/>
              <a:cxnLst/>
              <a:rect l="l" t="t" r="r" b="b"/>
              <a:pathLst>
                <a:path w="1169" h="869" extrusionOk="0">
                  <a:moveTo>
                    <a:pt x="1" y="1"/>
                  </a:moveTo>
                  <a:cubicBezTo>
                    <a:pt x="234" y="168"/>
                    <a:pt x="534" y="201"/>
                    <a:pt x="801" y="201"/>
                  </a:cubicBezTo>
                  <a:cubicBezTo>
                    <a:pt x="668" y="368"/>
                    <a:pt x="468" y="668"/>
                    <a:pt x="601" y="868"/>
                  </a:cubicBezTo>
                  <a:lnTo>
                    <a:pt x="668" y="868"/>
                  </a:lnTo>
                  <a:cubicBezTo>
                    <a:pt x="801" y="768"/>
                    <a:pt x="835" y="635"/>
                    <a:pt x="901" y="535"/>
                  </a:cubicBezTo>
                  <a:cubicBezTo>
                    <a:pt x="1001" y="401"/>
                    <a:pt x="1068" y="268"/>
                    <a:pt x="1168" y="168"/>
                  </a:cubicBezTo>
                  <a:cubicBezTo>
                    <a:pt x="1168" y="168"/>
                    <a:pt x="935" y="134"/>
                    <a:pt x="901" y="134"/>
                  </a:cubicBezTo>
                  <a:cubicBezTo>
                    <a:pt x="860" y="139"/>
                    <a:pt x="820" y="141"/>
                    <a:pt x="782" y="141"/>
                  </a:cubicBezTo>
                  <a:cubicBezTo>
                    <a:pt x="537" y="141"/>
                    <a:pt x="331" y="59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1"/>
            <p:cNvSpPr/>
            <p:nvPr/>
          </p:nvSpPr>
          <p:spPr>
            <a:xfrm>
              <a:off x="2285125" y="796850"/>
              <a:ext cx="14225" cy="4200"/>
            </a:xfrm>
            <a:custGeom>
              <a:avLst/>
              <a:gdLst/>
              <a:ahLst/>
              <a:cxnLst/>
              <a:rect l="l" t="t" r="r" b="b"/>
              <a:pathLst>
                <a:path w="569" h="168" extrusionOk="0">
                  <a:moveTo>
                    <a:pt x="535" y="0"/>
                  </a:moveTo>
                  <a:cubicBezTo>
                    <a:pt x="335" y="34"/>
                    <a:pt x="168" y="67"/>
                    <a:pt x="1" y="167"/>
                  </a:cubicBezTo>
                  <a:lnTo>
                    <a:pt x="34" y="167"/>
                  </a:lnTo>
                  <a:cubicBezTo>
                    <a:pt x="201" y="100"/>
                    <a:pt x="368" y="34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>
              <a:off x="2289300" y="790175"/>
              <a:ext cx="31725" cy="3350"/>
            </a:xfrm>
            <a:custGeom>
              <a:avLst/>
              <a:gdLst/>
              <a:ahLst/>
              <a:cxnLst/>
              <a:rect l="l" t="t" r="r" b="b"/>
              <a:pathLst>
                <a:path w="1269" h="134" extrusionOk="0">
                  <a:moveTo>
                    <a:pt x="1235" y="0"/>
                  </a:moveTo>
                  <a:cubicBezTo>
                    <a:pt x="835" y="0"/>
                    <a:pt x="401" y="34"/>
                    <a:pt x="1" y="101"/>
                  </a:cubicBezTo>
                  <a:cubicBezTo>
                    <a:pt x="1" y="101"/>
                    <a:pt x="34" y="134"/>
                    <a:pt x="67" y="134"/>
                  </a:cubicBezTo>
                  <a:cubicBezTo>
                    <a:pt x="468" y="67"/>
                    <a:pt x="868" y="34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>
              <a:off x="2289300" y="786000"/>
              <a:ext cx="41725" cy="3375"/>
            </a:xfrm>
            <a:custGeom>
              <a:avLst/>
              <a:gdLst/>
              <a:ahLst/>
              <a:cxnLst/>
              <a:rect l="l" t="t" r="r" b="b"/>
              <a:pathLst>
                <a:path w="1669" h="135" extrusionOk="0">
                  <a:moveTo>
                    <a:pt x="1669" y="1"/>
                  </a:moveTo>
                  <a:cubicBezTo>
                    <a:pt x="1102" y="1"/>
                    <a:pt x="568" y="34"/>
                    <a:pt x="34" y="101"/>
                  </a:cubicBezTo>
                  <a:cubicBezTo>
                    <a:pt x="1" y="134"/>
                    <a:pt x="67" y="134"/>
                    <a:pt x="67" y="134"/>
                  </a:cubicBezTo>
                  <a:cubicBezTo>
                    <a:pt x="601" y="67"/>
                    <a:pt x="1135" y="34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>
              <a:off x="2293475" y="780700"/>
              <a:ext cx="37550" cy="2825"/>
            </a:xfrm>
            <a:custGeom>
              <a:avLst/>
              <a:gdLst/>
              <a:ahLst/>
              <a:cxnLst/>
              <a:rect l="l" t="t" r="r" b="b"/>
              <a:pathLst>
                <a:path w="1502" h="113" extrusionOk="0">
                  <a:moveTo>
                    <a:pt x="1093" y="0"/>
                  </a:moveTo>
                  <a:cubicBezTo>
                    <a:pt x="720" y="0"/>
                    <a:pt x="351" y="38"/>
                    <a:pt x="1" y="113"/>
                  </a:cubicBezTo>
                  <a:lnTo>
                    <a:pt x="67" y="113"/>
                  </a:lnTo>
                  <a:cubicBezTo>
                    <a:pt x="534" y="46"/>
                    <a:pt x="1001" y="13"/>
                    <a:pt x="1502" y="13"/>
                  </a:cubicBezTo>
                  <a:lnTo>
                    <a:pt x="1468" y="13"/>
                  </a:lnTo>
                  <a:cubicBezTo>
                    <a:pt x="1343" y="4"/>
                    <a:pt x="1218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>
              <a:off x="2301825" y="77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>
              <a:off x="2699600" y="798525"/>
              <a:ext cx="101775" cy="26600"/>
            </a:xfrm>
            <a:custGeom>
              <a:avLst/>
              <a:gdLst/>
              <a:ahLst/>
              <a:cxnLst/>
              <a:rect l="l" t="t" r="r" b="b"/>
              <a:pathLst>
                <a:path w="4071" h="1064" extrusionOk="0">
                  <a:moveTo>
                    <a:pt x="634" y="967"/>
                  </a:moveTo>
                  <a:cubicBezTo>
                    <a:pt x="634" y="967"/>
                    <a:pt x="668" y="1001"/>
                    <a:pt x="701" y="1001"/>
                  </a:cubicBezTo>
                  <a:cubicBezTo>
                    <a:pt x="668" y="1017"/>
                    <a:pt x="643" y="1026"/>
                    <a:pt x="618" y="1026"/>
                  </a:cubicBezTo>
                  <a:cubicBezTo>
                    <a:pt x="593" y="1026"/>
                    <a:pt x="568" y="1017"/>
                    <a:pt x="534" y="1001"/>
                  </a:cubicBezTo>
                  <a:lnTo>
                    <a:pt x="501" y="1001"/>
                  </a:lnTo>
                  <a:cubicBezTo>
                    <a:pt x="534" y="1001"/>
                    <a:pt x="601" y="1001"/>
                    <a:pt x="634" y="967"/>
                  </a:cubicBezTo>
                  <a:close/>
                  <a:moveTo>
                    <a:pt x="3903" y="0"/>
                  </a:moveTo>
                  <a:cubicBezTo>
                    <a:pt x="3069" y="100"/>
                    <a:pt x="2135" y="234"/>
                    <a:pt x="1335" y="567"/>
                  </a:cubicBezTo>
                  <a:cubicBezTo>
                    <a:pt x="1235" y="634"/>
                    <a:pt x="1135" y="667"/>
                    <a:pt x="1035" y="734"/>
                  </a:cubicBezTo>
                  <a:lnTo>
                    <a:pt x="934" y="734"/>
                  </a:lnTo>
                  <a:cubicBezTo>
                    <a:pt x="668" y="901"/>
                    <a:pt x="401" y="1001"/>
                    <a:pt x="101" y="1001"/>
                  </a:cubicBezTo>
                  <a:cubicBezTo>
                    <a:pt x="0" y="1001"/>
                    <a:pt x="134" y="1034"/>
                    <a:pt x="167" y="1034"/>
                  </a:cubicBezTo>
                  <a:cubicBezTo>
                    <a:pt x="301" y="1034"/>
                    <a:pt x="464" y="1064"/>
                    <a:pt x="617" y="1064"/>
                  </a:cubicBezTo>
                  <a:cubicBezTo>
                    <a:pt x="694" y="1064"/>
                    <a:pt x="768" y="1056"/>
                    <a:pt x="834" y="1034"/>
                  </a:cubicBezTo>
                  <a:cubicBezTo>
                    <a:pt x="1101" y="967"/>
                    <a:pt x="1368" y="701"/>
                    <a:pt x="1635" y="600"/>
                  </a:cubicBezTo>
                  <a:cubicBezTo>
                    <a:pt x="2402" y="300"/>
                    <a:pt x="3236" y="267"/>
                    <a:pt x="4037" y="33"/>
                  </a:cubicBezTo>
                  <a:cubicBezTo>
                    <a:pt x="4070" y="0"/>
                    <a:pt x="3903" y="0"/>
                    <a:pt x="3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>
              <a:off x="2365200" y="743450"/>
              <a:ext cx="243525" cy="12800"/>
            </a:xfrm>
            <a:custGeom>
              <a:avLst/>
              <a:gdLst/>
              <a:ahLst/>
              <a:cxnLst/>
              <a:rect l="l" t="t" r="r" b="b"/>
              <a:pathLst>
                <a:path w="9741" h="512" extrusionOk="0">
                  <a:moveTo>
                    <a:pt x="6925" y="0"/>
                  </a:moveTo>
                  <a:cubicBezTo>
                    <a:pt x="5338" y="0"/>
                    <a:pt x="3746" y="82"/>
                    <a:pt x="2168" y="235"/>
                  </a:cubicBezTo>
                  <a:cubicBezTo>
                    <a:pt x="2047" y="229"/>
                    <a:pt x="1926" y="226"/>
                    <a:pt x="1805" y="226"/>
                  </a:cubicBezTo>
                  <a:cubicBezTo>
                    <a:pt x="1293" y="226"/>
                    <a:pt x="780" y="275"/>
                    <a:pt x="267" y="302"/>
                  </a:cubicBezTo>
                  <a:cubicBezTo>
                    <a:pt x="0" y="302"/>
                    <a:pt x="401" y="368"/>
                    <a:pt x="467" y="368"/>
                  </a:cubicBezTo>
                  <a:cubicBezTo>
                    <a:pt x="667" y="368"/>
                    <a:pt x="901" y="335"/>
                    <a:pt x="1101" y="335"/>
                  </a:cubicBezTo>
                  <a:cubicBezTo>
                    <a:pt x="868" y="368"/>
                    <a:pt x="601" y="435"/>
                    <a:pt x="334" y="468"/>
                  </a:cubicBezTo>
                  <a:cubicBezTo>
                    <a:pt x="280" y="468"/>
                    <a:pt x="462" y="511"/>
                    <a:pt x="571" y="511"/>
                  </a:cubicBezTo>
                  <a:cubicBezTo>
                    <a:pt x="598" y="511"/>
                    <a:pt x="621" y="509"/>
                    <a:pt x="634" y="502"/>
                  </a:cubicBezTo>
                  <a:cubicBezTo>
                    <a:pt x="1335" y="435"/>
                    <a:pt x="2068" y="368"/>
                    <a:pt x="2802" y="302"/>
                  </a:cubicBezTo>
                  <a:lnTo>
                    <a:pt x="2969" y="302"/>
                  </a:lnTo>
                  <a:cubicBezTo>
                    <a:pt x="4765" y="191"/>
                    <a:pt x="6561" y="126"/>
                    <a:pt x="8358" y="126"/>
                  </a:cubicBezTo>
                  <a:cubicBezTo>
                    <a:pt x="8730" y="126"/>
                    <a:pt x="9102" y="129"/>
                    <a:pt x="9474" y="135"/>
                  </a:cubicBezTo>
                  <a:cubicBezTo>
                    <a:pt x="9741" y="135"/>
                    <a:pt x="9607" y="68"/>
                    <a:pt x="9407" y="68"/>
                  </a:cubicBezTo>
                  <a:cubicBezTo>
                    <a:pt x="8583" y="22"/>
                    <a:pt x="7755" y="0"/>
                    <a:pt x="6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>
              <a:off x="2752125" y="707625"/>
              <a:ext cx="94275" cy="38375"/>
            </a:xfrm>
            <a:custGeom>
              <a:avLst/>
              <a:gdLst/>
              <a:ahLst/>
              <a:cxnLst/>
              <a:rect l="l" t="t" r="r" b="b"/>
              <a:pathLst>
                <a:path w="3771" h="1535" extrusionOk="0">
                  <a:moveTo>
                    <a:pt x="3670" y="0"/>
                  </a:moveTo>
                  <a:cubicBezTo>
                    <a:pt x="3003" y="100"/>
                    <a:pt x="2436" y="434"/>
                    <a:pt x="1869" y="734"/>
                  </a:cubicBezTo>
                  <a:cubicBezTo>
                    <a:pt x="1269" y="1034"/>
                    <a:pt x="601" y="1201"/>
                    <a:pt x="1" y="1501"/>
                  </a:cubicBezTo>
                  <a:cubicBezTo>
                    <a:pt x="1" y="1501"/>
                    <a:pt x="101" y="1535"/>
                    <a:pt x="134" y="1535"/>
                  </a:cubicBezTo>
                  <a:cubicBezTo>
                    <a:pt x="768" y="1401"/>
                    <a:pt x="1402" y="1168"/>
                    <a:pt x="1969" y="901"/>
                  </a:cubicBezTo>
                  <a:cubicBezTo>
                    <a:pt x="2569" y="634"/>
                    <a:pt x="3137" y="200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>
              <a:off x="2575350" y="945575"/>
              <a:ext cx="102600" cy="38100"/>
            </a:xfrm>
            <a:custGeom>
              <a:avLst/>
              <a:gdLst/>
              <a:ahLst/>
              <a:cxnLst/>
              <a:rect l="l" t="t" r="r" b="b"/>
              <a:pathLst>
                <a:path w="4104" h="1524" extrusionOk="0">
                  <a:moveTo>
                    <a:pt x="3409" y="0"/>
                  </a:moveTo>
                  <a:cubicBezTo>
                    <a:pt x="3015" y="0"/>
                    <a:pt x="2593" y="207"/>
                    <a:pt x="2269" y="389"/>
                  </a:cubicBezTo>
                  <a:cubicBezTo>
                    <a:pt x="1535" y="823"/>
                    <a:pt x="801" y="1156"/>
                    <a:pt x="0" y="1457"/>
                  </a:cubicBezTo>
                  <a:cubicBezTo>
                    <a:pt x="0" y="1490"/>
                    <a:pt x="0" y="1523"/>
                    <a:pt x="34" y="1523"/>
                  </a:cubicBezTo>
                  <a:cubicBezTo>
                    <a:pt x="801" y="1256"/>
                    <a:pt x="1501" y="923"/>
                    <a:pt x="2202" y="556"/>
                  </a:cubicBezTo>
                  <a:cubicBezTo>
                    <a:pt x="2579" y="367"/>
                    <a:pt x="2996" y="166"/>
                    <a:pt x="3402" y="166"/>
                  </a:cubicBezTo>
                  <a:cubicBezTo>
                    <a:pt x="3643" y="166"/>
                    <a:pt x="3880" y="236"/>
                    <a:pt x="4103" y="423"/>
                  </a:cubicBezTo>
                  <a:cubicBezTo>
                    <a:pt x="4103" y="423"/>
                    <a:pt x="4103" y="356"/>
                    <a:pt x="4103" y="322"/>
                  </a:cubicBezTo>
                  <a:cubicBezTo>
                    <a:pt x="3907" y="87"/>
                    <a:pt x="3664" y="0"/>
                    <a:pt x="3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>
              <a:off x="2578675" y="977800"/>
              <a:ext cx="107600" cy="14650"/>
            </a:xfrm>
            <a:custGeom>
              <a:avLst/>
              <a:gdLst/>
              <a:ahLst/>
              <a:cxnLst/>
              <a:rect l="l" t="t" r="r" b="b"/>
              <a:pathLst>
                <a:path w="4304" h="586" extrusionOk="0">
                  <a:moveTo>
                    <a:pt x="4037" y="1"/>
                  </a:moveTo>
                  <a:cubicBezTo>
                    <a:pt x="4037" y="1"/>
                    <a:pt x="4037" y="68"/>
                    <a:pt x="4070" y="68"/>
                  </a:cubicBezTo>
                  <a:cubicBezTo>
                    <a:pt x="4304" y="268"/>
                    <a:pt x="3937" y="434"/>
                    <a:pt x="3770" y="434"/>
                  </a:cubicBezTo>
                  <a:cubicBezTo>
                    <a:pt x="3603" y="434"/>
                    <a:pt x="3470" y="368"/>
                    <a:pt x="3303" y="334"/>
                  </a:cubicBezTo>
                  <a:cubicBezTo>
                    <a:pt x="2936" y="268"/>
                    <a:pt x="2569" y="234"/>
                    <a:pt x="2202" y="234"/>
                  </a:cubicBezTo>
                  <a:cubicBezTo>
                    <a:pt x="1946" y="222"/>
                    <a:pt x="1676" y="214"/>
                    <a:pt x="1403" y="214"/>
                  </a:cubicBezTo>
                  <a:cubicBezTo>
                    <a:pt x="929" y="214"/>
                    <a:pt x="445" y="238"/>
                    <a:pt x="1" y="301"/>
                  </a:cubicBezTo>
                  <a:cubicBezTo>
                    <a:pt x="1" y="301"/>
                    <a:pt x="1" y="368"/>
                    <a:pt x="1" y="368"/>
                  </a:cubicBezTo>
                  <a:cubicBezTo>
                    <a:pt x="179" y="379"/>
                    <a:pt x="353" y="383"/>
                    <a:pt x="524" y="383"/>
                  </a:cubicBezTo>
                  <a:cubicBezTo>
                    <a:pt x="868" y="383"/>
                    <a:pt x="1202" y="368"/>
                    <a:pt x="1535" y="368"/>
                  </a:cubicBezTo>
                  <a:cubicBezTo>
                    <a:pt x="2035" y="368"/>
                    <a:pt x="2536" y="368"/>
                    <a:pt x="3003" y="468"/>
                  </a:cubicBezTo>
                  <a:cubicBezTo>
                    <a:pt x="3178" y="487"/>
                    <a:pt x="3499" y="586"/>
                    <a:pt x="3764" y="586"/>
                  </a:cubicBezTo>
                  <a:cubicBezTo>
                    <a:pt x="3954" y="586"/>
                    <a:pt x="4115" y="535"/>
                    <a:pt x="4170" y="368"/>
                  </a:cubicBezTo>
                  <a:cubicBezTo>
                    <a:pt x="4204" y="234"/>
                    <a:pt x="4170" y="34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>
              <a:off x="2665400" y="96112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368" y="67"/>
                    <a:pt x="968" y="401"/>
                    <a:pt x="868" y="835"/>
                  </a:cubicBezTo>
                  <a:cubicBezTo>
                    <a:pt x="868" y="835"/>
                    <a:pt x="901" y="935"/>
                    <a:pt x="901" y="935"/>
                  </a:cubicBezTo>
                  <a:cubicBezTo>
                    <a:pt x="968" y="768"/>
                    <a:pt x="935" y="568"/>
                    <a:pt x="835" y="434"/>
                  </a:cubicBezTo>
                  <a:cubicBezTo>
                    <a:pt x="701" y="134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>
              <a:off x="2494450" y="981400"/>
              <a:ext cx="59225" cy="20625"/>
            </a:xfrm>
            <a:custGeom>
              <a:avLst/>
              <a:gdLst/>
              <a:ahLst/>
              <a:cxnLst/>
              <a:rect l="l" t="t" r="r" b="b"/>
              <a:pathLst>
                <a:path w="2369" h="825" extrusionOk="0">
                  <a:moveTo>
                    <a:pt x="1654" y="1"/>
                  </a:moveTo>
                  <a:cubicBezTo>
                    <a:pt x="1510" y="1"/>
                    <a:pt x="1366" y="31"/>
                    <a:pt x="1235" y="90"/>
                  </a:cubicBezTo>
                  <a:cubicBezTo>
                    <a:pt x="1001" y="190"/>
                    <a:pt x="801" y="357"/>
                    <a:pt x="601" y="491"/>
                  </a:cubicBezTo>
                  <a:cubicBezTo>
                    <a:pt x="401" y="591"/>
                    <a:pt x="167" y="624"/>
                    <a:pt x="34" y="791"/>
                  </a:cubicBezTo>
                  <a:cubicBezTo>
                    <a:pt x="1" y="791"/>
                    <a:pt x="34" y="824"/>
                    <a:pt x="34" y="824"/>
                  </a:cubicBezTo>
                  <a:cubicBezTo>
                    <a:pt x="201" y="724"/>
                    <a:pt x="434" y="691"/>
                    <a:pt x="601" y="591"/>
                  </a:cubicBezTo>
                  <a:cubicBezTo>
                    <a:pt x="801" y="491"/>
                    <a:pt x="1001" y="357"/>
                    <a:pt x="1201" y="257"/>
                  </a:cubicBezTo>
                  <a:cubicBezTo>
                    <a:pt x="1363" y="183"/>
                    <a:pt x="1510" y="150"/>
                    <a:pt x="1652" y="150"/>
                  </a:cubicBezTo>
                  <a:cubicBezTo>
                    <a:pt x="1892" y="150"/>
                    <a:pt x="2117" y="244"/>
                    <a:pt x="2369" y="391"/>
                  </a:cubicBezTo>
                  <a:cubicBezTo>
                    <a:pt x="2369" y="391"/>
                    <a:pt x="2369" y="324"/>
                    <a:pt x="2369" y="290"/>
                  </a:cubicBezTo>
                  <a:cubicBezTo>
                    <a:pt x="2176" y="97"/>
                    <a:pt x="1914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>
              <a:off x="2518625" y="994475"/>
              <a:ext cx="35050" cy="10500"/>
            </a:xfrm>
            <a:custGeom>
              <a:avLst/>
              <a:gdLst/>
              <a:ahLst/>
              <a:cxnLst/>
              <a:rect l="l" t="t" r="r" b="b"/>
              <a:pathLst>
                <a:path w="1402" h="420" extrusionOk="0">
                  <a:moveTo>
                    <a:pt x="1402" y="1"/>
                  </a:moveTo>
                  <a:cubicBezTo>
                    <a:pt x="1168" y="101"/>
                    <a:pt x="1002" y="201"/>
                    <a:pt x="735" y="234"/>
                  </a:cubicBezTo>
                  <a:cubicBezTo>
                    <a:pt x="501" y="268"/>
                    <a:pt x="268" y="268"/>
                    <a:pt x="34" y="268"/>
                  </a:cubicBezTo>
                  <a:cubicBezTo>
                    <a:pt x="1" y="268"/>
                    <a:pt x="1" y="401"/>
                    <a:pt x="34" y="401"/>
                  </a:cubicBezTo>
                  <a:cubicBezTo>
                    <a:pt x="155" y="411"/>
                    <a:pt x="290" y="420"/>
                    <a:pt x="430" y="420"/>
                  </a:cubicBezTo>
                  <a:cubicBezTo>
                    <a:pt x="794" y="420"/>
                    <a:pt x="1185" y="357"/>
                    <a:pt x="1402" y="68"/>
                  </a:cubicBezTo>
                  <a:cubicBezTo>
                    <a:pt x="1402" y="68"/>
                    <a:pt x="1402" y="1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>
              <a:off x="2550325" y="981150"/>
              <a:ext cx="30875" cy="10025"/>
            </a:xfrm>
            <a:custGeom>
              <a:avLst/>
              <a:gdLst/>
              <a:ahLst/>
              <a:cxnLst/>
              <a:rect l="l" t="t" r="r" b="b"/>
              <a:pathLst>
                <a:path w="1235" h="401" extrusionOk="0">
                  <a:moveTo>
                    <a:pt x="1235" y="0"/>
                  </a:moveTo>
                  <a:cubicBezTo>
                    <a:pt x="834" y="100"/>
                    <a:pt x="367" y="200"/>
                    <a:pt x="1" y="367"/>
                  </a:cubicBezTo>
                  <a:cubicBezTo>
                    <a:pt x="1" y="367"/>
                    <a:pt x="1" y="401"/>
                    <a:pt x="1" y="401"/>
                  </a:cubicBezTo>
                  <a:cubicBezTo>
                    <a:pt x="401" y="367"/>
                    <a:pt x="868" y="234"/>
                    <a:pt x="1235" y="67"/>
                  </a:cubicBezTo>
                  <a:cubicBezTo>
                    <a:pt x="1235" y="67"/>
                    <a:pt x="1235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>
              <a:off x="2675425" y="869400"/>
              <a:ext cx="219350" cy="81750"/>
            </a:xfrm>
            <a:custGeom>
              <a:avLst/>
              <a:gdLst/>
              <a:ahLst/>
              <a:cxnLst/>
              <a:rect l="l" t="t" r="r" b="b"/>
              <a:pathLst>
                <a:path w="8774" h="3270" extrusionOk="0">
                  <a:moveTo>
                    <a:pt x="8740" y="0"/>
                  </a:moveTo>
                  <a:cubicBezTo>
                    <a:pt x="7272" y="501"/>
                    <a:pt x="5838" y="1101"/>
                    <a:pt x="4370" y="1668"/>
                  </a:cubicBezTo>
                  <a:cubicBezTo>
                    <a:pt x="3636" y="1935"/>
                    <a:pt x="2902" y="2235"/>
                    <a:pt x="2168" y="2502"/>
                  </a:cubicBezTo>
                  <a:cubicBezTo>
                    <a:pt x="1801" y="2636"/>
                    <a:pt x="1468" y="2736"/>
                    <a:pt x="1101" y="2869"/>
                  </a:cubicBezTo>
                  <a:cubicBezTo>
                    <a:pt x="734" y="2969"/>
                    <a:pt x="300" y="3036"/>
                    <a:pt x="0" y="3236"/>
                  </a:cubicBezTo>
                  <a:cubicBezTo>
                    <a:pt x="0" y="3236"/>
                    <a:pt x="0" y="3269"/>
                    <a:pt x="0" y="3269"/>
                  </a:cubicBezTo>
                  <a:cubicBezTo>
                    <a:pt x="367" y="3269"/>
                    <a:pt x="801" y="3069"/>
                    <a:pt x="1168" y="2969"/>
                  </a:cubicBezTo>
                  <a:cubicBezTo>
                    <a:pt x="1535" y="2836"/>
                    <a:pt x="1868" y="2736"/>
                    <a:pt x="2235" y="2602"/>
                  </a:cubicBezTo>
                  <a:cubicBezTo>
                    <a:pt x="2936" y="2335"/>
                    <a:pt x="3669" y="2069"/>
                    <a:pt x="4370" y="1802"/>
                  </a:cubicBezTo>
                  <a:cubicBezTo>
                    <a:pt x="5838" y="1235"/>
                    <a:pt x="7339" y="668"/>
                    <a:pt x="8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>
              <a:off x="2411900" y="996100"/>
              <a:ext cx="109275" cy="39275"/>
            </a:xfrm>
            <a:custGeom>
              <a:avLst/>
              <a:gdLst/>
              <a:ahLst/>
              <a:cxnLst/>
              <a:rect l="l" t="t" r="r" b="b"/>
              <a:pathLst>
                <a:path w="4371" h="1571" extrusionOk="0">
                  <a:moveTo>
                    <a:pt x="3282" y="1"/>
                  </a:moveTo>
                  <a:cubicBezTo>
                    <a:pt x="2951" y="1"/>
                    <a:pt x="2498" y="244"/>
                    <a:pt x="2269" y="370"/>
                  </a:cubicBezTo>
                  <a:cubicBezTo>
                    <a:pt x="1535" y="803"/>
                    <a:pt x="868" y="1337"/>
                    <a:pt x="0" y="1504"/>
                  </a:cubicBezTo>
                  <a:cubicBezTo>
                    <a:pt x="0" y="1504"/>
                    <a:pt x="0" y="1570"/>
                    <a:pt x="0" y="1570"/>
                  </a:cubicBezTo>
                  <a:cubicBezTo>
                    <a:pt x="701" y="1504"/>
                    <a:pt x="1301" y="1103"/>
                    <a:pt x="1868" y="737"/>
                  </a:cubicBezTo>
                  <a:cubicBezTo>
                    <a:pt x="2135" y="570"/>
                    <a:pt x="2435" y="370"/>
                    <a:pt x="2736" y="236"/>
                  </a:cubicBezTo>
                  <a:cubicBezTo>
                    <a:pt x="2902" y="169"/>
                    <a:pt x="3069" y="103"/>
                    <a:pt x="3236" y="103"/>
                  </a:cubicBezTo>
                  <a:cubicBezTo>
                    <a:pt x="3403" y="103"/>
                    <a:pt x="3670" y="169"/>
                    <a:pt x="3670" y="370"/>
                  </a:cubicBezTo>
                  <a:cubicBezTo>
                    <a:pt x="3670" y="403"/>
                    <a:pt x="3670" y="470"/>
                    <a:pt x="3703" y="470"/>
                  </a:cubicBezTo>
                  <a:cubicBezTo>
                    <a:pt x="4070" y="536"/>
                    <a:pt x="4237" y="837"/>
                    <a:pt x="4103" y="1204"/>
                  </a:cubicBezTo>
                  <a:cubicBezTo>
                    <a:pt x="4103" y="1204"/>
                    <a:pt x="4137" y="1304"/>
                    <a:pt x="4137" y="1304"/>
                  </a:cubicBezTo>
                  <a:cubicBezTo>
                    <a:pt x="4370" y="937"/>
                    <a:pt x="4103" y="403"/>
                    <a:pt x="3670" y="336"/>
                  </a:cubicBezTo>
                  <a:cubicBezTo>
                    <a:pt x="3632" y="87"/>
                    <a:pt x="3479" y="1"/>
                    <a:pt x="3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>
              <a:off x="2307650" y="1017825"/>
              <a:ext cx="44225" cy="16725"/>
            </a:xfrm>
            <a:custGeom>
              <a:avLst/>
              <a:gdLst/>
              <a:ahLst/>
              <a:cxnLst/>
              <a:rect l="l" t="t" r="r" b="b"/>
              <a:pathLst>
                <a:path w="1769" h="669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201" y="34"/>
                    <a:pt x="701" y="234"/>
                    <a:pt x="201" y="535"/>
                  </a:cubicBezTo>
                  <a:cubicBezTo>
                    <a:pt x="134" y="601"/>
                    <a:pt x="67" y="635"/>
                    <a:pt x="1" y="668"/>
                  </a:cubicBezTo>
                  <a:cubicBezTo>
                    <a:pt x="568" y="535"/>
                    <a:pt x="1101" y="234"/>
                    <a:pt x="1702" y="168"/>
                  </a:cubicBezTo>
                  <a:cubicBezTo>
                    <a:pt x="1668" y="134"/>
                    <a:pt x="1668" y="68"/>
                    <a:pt x="1702" y="68"/>
                  </a:cubicBezTo>
                  <a:cubicBezTo>
                    <a:pt x="1702" y="34"/>
                    <a:pt x="1735" y="34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>
              <a:off x="2307650" y="1017825"/>
              <a:ext cx="44225" cy="16725"/>
            </a:xfrm>
            <a:custGeom>
              <a:avLst/>
              <a:gdLst/>
              <a:ahLst/>
              <a:cxnLst/>
              <a:rect l="l" t="t" r="r" b="b"/>
              <a:pathLst>
                <a:path w="1769" h="669" extrusionOk="0">
                  <a:moveTo>
                    <a:pt x="1769" y="1"/>
                  </a:moveTo>
                  <a:lnTo>
                    <a:pt x="1769" y="1"/>
                  </a:lnTo>
                  <a:cubicBezTo>
                    <a:pt x="1201" y="34"/>
                    <a:pt x="701" y="234"/>
                    <a:pt x="201" y="535"/>
                  </a:cubicBezTo>
                  <a:cubicBezTo>
                    <a:pt x="134" y="601"/>
                    <a:pt x="67" y="635"/>
                    <a:pt x="1" y="668"/>
                  </a:cubicBezTo>
                  <a:cubicBezTo>
                    <a:pt x="568" y="535"/>
                    <a:pt x="1101" y="234"/>
                    <a:pt x="1702" y="168"/>
                  </a:cubicBezTo>
                  <a:cubicBezTo>
                    <a:pt x="1668" y="134"/>
                    <a:pt x="1668" y="68"/>
                    <a:pt x="1702" y="68"/>
                  </a:cubicBezTo>
                  <a:cubicBezTo>
                    <a:pt x="1702" y="34"/>
                    <a:pt x="1735" y="34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>
              <a:off x="2252625" y="922775"/>
              <a:ext cx="788075" cy="177650"/>
            </a:xfrm>
            <a:custGeom>
              <a:avLst/>
              <a:gdLst/>
              <a:ahLst/>
              <a:cxnLst/>
              <a:rect l="l" t="t" r="r" b="b"/>
              <a:pathLst>
                <a:path w="31523" h="7106" extrusionOk="0">
                  <a:moveTo>
                    <a:pt x="3970" y="3803"/>
                  </a:moveTo>
                  <a:cubicBezTo>
                    <a:pt x="3936" y="3836"/>
                    <a:pt x="3903" y="3836"/>
                    <a:pt x="3903" y="3870"/>
                  </a:cubicBezTo>
                  <a:cubicBezTo>
                    <a:pt x="3869" y="3870"/>
                    <a:pt x="3869" y="3936"/>
                    <a:pt x="3903" y="3970"/>
                  </a:cubicBezTo>
                  <a:cubicBezTo>
                    <a:pt x="3302" y="4036"/>
                    <a:pt x="2769" y="4337"/>
                    <a:pt x="2202" y="4503"/>
                  </a:cubicBezTo>
                  <a:cubicBezTo>
                    <a:pt x="2268" y="4437"/>
                    <a:pt x="2335" y="4403"/>
                    <a:pt x="2402" y="4370"/>
                  </a:cubicBezTo>
                  <a:cubicBezTo>
                    <a:pt x="2902" y="4036"/>
                    <a:pt x="3402" y="3836"/>
                    <a:pt x="3970" y="3803"/>
                  </a:cubicBezTo>
                  <a:close/>
                  <a:moveTo>
                    <a:pt x="11575" y="4570"/>
                  </a:moveTo>
                  <a:cubicBezTo>
                    <a:pt x="11569" y="4572"/>
                    <a:pt x="11563" y="4573"/>
                    <a:pt x="11557" y="4574"/>
                  </a:cubicBezTo>
                  <a:lnTo>
                    <a:pt x="11557" y="4574"/>
                  </a:lnTo>
                  <a:cubicBezTo>
                    <a:pt x="11574" y="4573"/>
                    <a:pt x="11591" y="4572"/>
                    <a:pt x="11608" y="4570"/>
                  </a:cubicBezTo>
                  <a:close/>
                  <a:moveTo>
                    <a:pt x="11557" y="4574"/>
                  </a:moveTo>
                  <a:cubicBezTo>
                    <a:pt x="11143" y="4609"/>
                    <a:pt x="10757" y="4673"/>
                    <a:pt x="10341" y="4737"/>
                  </a:cubicBezTo>
                  <a:cubicBezTo>
                    <a:pt x="10341" y="4737"/>
                    <a:pt x="10341" y="4761"/>
                    <a:pt x="10320" y="4768"/>
                  </a:cubicBezTo>
                  <a:lnTo>
                    <a:pt x="10320" y="4768"/>
                  </a:lnTo>
                  <a:cubicBezTo>
                    <a:pt x="10743" y="4704"/>
                    <a:pt x="11134" y="4670"/>
                    <a:pt x="11557" y="4574"/>
                  </a:cubicBezTo>
                  <a:close/>
                  <a:moveTo>
                    <a:pt x="10320" y="4768"/>
                  </a:moveTo>
                  <a:cubicBezTo>
                    <a:pt x="10316" y="4769"/>
                    <a:pt x="10312" y="4770"/>
                    <a:pt x="10307" y="4770"/>
                  </a:cubicBezTo>
                  <a:cubicBezTo>
                    <a:pt x="10312" y="4770"/>
                    <a:pt x="10316" y="4770"/>
                    <a:pt x="10320" y="4768"/>
                  </a:cubicBezTo>
                  <a:close/>
                  <a:moveTo>
                    <a:pt x="4245" y="4088"/>
                  </a:moveTo>
                  <a:cubicBezTo>
                    <a:pt x="4753" y="4088"/>
                    <a:pt x="5183" y="4243"/>
                    <a:pt x="5637" y="4470"/>
                  </a:cubicBezTo>
                  <a:cubicBezTo>
                    <a:pt x="5471" y="4537"/>
                    <a:pt x="5304" y="4604"/>
                    <a:pt x="5204" y="4670"/>
                  </a:cubicBezTo>
                  <a:cubicBezTo>
                    <a:pt x="4970" y="4770"/>
                    <a:pt x="4770" y="4870"/>
                    <a:pt x="4537" y="4970"/>
                  </a:cubicBezTo>
                  <a:cubicBezTo>
                    <a:pt x="4537" y="4970"/>
                    <a:pt x="4537" y="4937"/>
                    <a:pt x="4537" y="4937"/>
                  </a:cubicBezTo>
                  <a:cubicBezTo>
                    <a:pt x="4103" y="4904"/>
                    <a:pt x="3803" y="4704"/>
                    <a:pt x="3402" y="4604"/>
                  </a:cubicBezTo>
                  <a:cubicBezTo>
                    <a:pt x="3136" y="4537"/>
                    <a:pt x="2835" y="4503"/>
                    <a:pt x="2569" y="4503"/>
                  </a:cubicBezTo>
                  <a:cubicBezTo>
                    <a:pt x="3036" y="4370"/>
                    <a:pt x="3469" y="4137"/>
                    <a:pt x="3970" y="4103"/>
                  </a:cubicBezTo>
                  <a:cubicBezTo>
                    <a:pt x="4064" y="4093"/>
                    <a:pt x="4156" y="4088"/>
                    <a:pt x="4245" y="4088"/>
                  </a:cubicBezTo>
                  <a:close/>
                  <a:moveTo>
                    <a:pt x="14019" y="3020"/>
                  </a:moveTo>
                  <a:cubicBezTo>
                    <a:pt x="14298" y="3020"/>
                    <a:pt x="14384" y="3365"/>
                    <a:pt x="14444" y="3603"/>
                  </a:cubicBezTo>
                  <a:cubicBezTo>
                    <a:pt x="14477" y="3803"/>
                    <a:pt x="14544" y="4003"/>
                    <a:pt x="14711" y="4103"/>
                  </a:cubicBezTo>
                  <a:cubicBezTo>
                    <a:pt x="14644" y="4170"/>
                    <a:pt x="14644" y="4270"/>
                    <a:pt x="14644" y="4337"/>
                  </a:cubicBezTo>
                  <a:cubicBezTo>
                    <a:pt x="14610" y="4637"/>
                    <a:pt x="14444" y="4804"/>
                    <a:pt x="14210" y="4970"/>
                  </a:cubicBezTo>
                  <a:cubicBezTo>
                    <a:pt x="13877" y="5137"/>
                    <a:pt x="13476" y="5171"/>
                    <a:pt x="13109" y="5171"/>
                  </a:cubicBezTo>
                  <a:cubicBezTo>
                    <a:pt x="12655" y="5150"/>
                    <a:pt x="12150" y="5053"/>
                    <a:pt x="11673" y="5053"/>
                  </a:cubicBezTo>
                  <a:cubicBezTo>
                    <a:pt x="11429" y="5053"/>
                    <a:pt x="11192" y="5078"/>
                    <a:pt x="10973" y="5152"/>
                  </a:cubicBezTo>
                  <a:lnTo>
                    <a:pt x="10973" y="5152"/>
                  </a:lnTo>
                  <a:cubicBezTo>
                    <a:pt x="11844" y="4691"/>
                    <a:pt x="12657" y="4062"/>
                    <a:pt x="13410" y="3403"/>
                  </a:cubicBezTo>
                  <a:cubicBezTo>
                    <a:pt x="13543" y="3269"/>
                    <a:pt x="13710" y="3102"/>
                    <a:pt x="13910" y="3036"/>
                  </a:cubicBezTo>
                  <a:cubicBezTo>
                    <a:pt x="13949" y="3025"/>
                    <a:pt x="13986" y="3020"/>
                    <a:pt x="14019" y="3020"/>
                  </a:cubicBezTo>
                  <a:close/>
                  <a:moveTo>
                    <a:pt x="6239" y="4470"/>
                  </a:moveTo>
                  <a:cubicBezTo>
                    <a:pt x="6357" y="4470"/>
                    <a:pt x="6469" y="4490"/>
                    <a:pt x="6571" y="4537"/>
                  </a:cubicBezTo>
                  <a:cubicBezTo>
                    <a:pt x="6538" y="4570"/>
                    <a:pt x="6505" y="4570"/>
                    <a:pt x="6471" y="4570"/>
                  </a:cubicBezTo>
                  <a:cubicBezTo>
                    <a:pt x="6471" y="4570"/>
                    <a:pt x="6471" y="4604"/>
                    <a:pt x="6471" y="4604"/>
                  </a:cubicBezTo>
                  <a:lnTo>
                    <a:pt x="6638" y="4604"/>
                  </a:lnTo>
                  <a:cubicBezTo>
                    <a:pt x="6671" y="4604"/>
                    <a:pt x="6705" y="4637"/>
                    <a:pt x="6705" y="4637"/>
                  </a:cubicBezTo>
                  <a:lnTo>
                    <a:pt x="6705" y="4604"/>
                  </a:lnTo>
                  <a:cubicBezTo>
                    <a:pt x="6755" y="4600"/>
                    <a:pt x="6805" y="4598"/>
                    <a:pt x="6855" y="4598"/>
                  </a:cubicBezTo>
                  <a:cubicBezTo>
                    <a:pt x="7272" y="4598"/>
                    <a:pt x="7689" y="4714"/>
                    <a:pt x="8106" y="4804"/>
                  </a:cubicBezTo>
                  <a:cubicBezTo>
                    <a:pt x="7872" y="4904"/>
                    <a:pt x="7572" y="5204"/>
                    <a:pt x="7405" y="5304"/>
                  </a:cubicBezTo>
                  <a:cubicBezTo>
                    <a:pt x="6686" y="5805"/>
                    <a:pt x="5908" y="6041"/>
                    <a:pt x="5016" y="6041"/>
                  </a:cubicBezTo>
                  <a:cubicBezTo>
                    <a:pt x="4957" y="6041"/>
                    <a:pt x="4897" y="6040"/>
                    <a:pt x="4837" y="6038"/>
                  </a:cubicBezTo>
                  <a:cubicBezTo>
                    <a:pt x="4837" y="6019"/>
                    <a:pt x="4837" y="6005"/>
                    <a:pt x="4837" y="6005"/>
                  </a:cubicBezTo>
                  <a:cubicBezTo>
                    <a:pt x="4482" y="6333"/>
                    <a:pt x="4076" y="6449"/>
                    <a:pt x="3654" y="6449"/>
                  </a:cubicBezTo>
                  <a:cubicBezTo>
                    <a:pt x="3006" y="6449"/>
                    <a:pt x="2321" y="6173"/>
                    <a:pt x="1735" y="5971"/>
                  </a:cubicBezTo>
                  <a:cubicBezTo>
                    <a:pt x="1901" y="5938"/>
                    <a:pt x="2102" y="5938"/>
                    <a:pt x="2302" y="5871"/>
                  </a:cubicBezTo>
                  <a:cubicBezTo>
                    <a:pt x="2602" y="5871"/>
                    <a:pt x="2902" y="5804"/>
                    <a:pt x="3202" y="5604"/>
                  </a:cubicBezTo>
                  <a:cubicBezTo>
                    <a:pt x="3236" y="5604"/>
                    <a:pt x="3202" y="5538"/>
                    <a:pt x="3202" y="5504"/>
                  </a:cubicBezTo>
                  <a:cubicBezTo>
                    <a:pt x="3236" y="5504"/>
                    <a:pt x="3269" y="5504"/>
                    <a:pt x="3336" y="5471"/>
                  </a:cubicBezTo>
                  <a:cubicBezTo>
                    <a:pt x="3336" y="5437"/>
                    <a:pt x="3336" y="5437"/>
                    <a:pt x="3336" y="5437"/>
                  </a:cubicBezTo>
                  <a:cubicBezTo>
                    <a:pt x="3336" y="5437"/>
                    <a:pt x="3336" y="5371"/>
                    <a:pt x="3336" y="5371"/>
                  </a:cubicBezTo>
                  <a:cubicBezTo>
                    <a:pt x="3307" y="5374"/>
                    <a:pt x="3278" y="5376"/>
                    <a:pt x="3249" y="5376"/>
                  </a:cubicBezTo>
                  <a:cubicBezTo>
                    <a:pt x="3012" y="5376"/>
                    <a:pt x="2777" y="5263"/>
                    <a:pt x="2569" y="5204"/>
                  </a:cubicBezTo>
                  <a:cubicBezTo>
                    <a:pt x="2268" y="5171"/>
                    <a:pt x="1968" y="5137"/>
                    <a:pt x="1668" y="5137"/>
                  </a:cubicBezTo>
                  <a:cubicBezTo>
                    <a:pt x="1668" y="5137"/>
                    <a:pt x="1668" y="5271"/>
                    <a:pt x="1701" y="5271"/>
                  </a:cubicBezTo>
                  <a:cubicBezTo>
                    <a:pt x="2001" y="5271"/>
                    <a:pt x="2302" y="5304"/>
                    <a:pt x="2602" y="5337"/>
                  </a:cubicBezTo>
                  <a:cubicBezTo>
                    <a:pt x="2769" y="5371"/>
                    <a:pt x="2935" y="5404"/>
                    <a:pt x="3069" y="5471"/>
                  </a:cubicBezTo>
                  <a:lnTo>
                    <a:pt x="3136" y="5471"/>
                  </a:lnTo>
                  <a:cubicBezTo>
                    <a:pt x="2935" y="5571"/>
                    <a:pt x="2735" y="5671"/>
                    <a:pt x="2502" y="5738"/>
                  </a:cubicBezTo>
                  <a:cubicBezTo>
                    <a:pt x="2400" y="5754"/>
                    <a:pt x="2299" y="5761"/>
                    <a:pt x="2197" y="5761"/>
                  </a:cubicBezTo>
                  <a:cubicBezTo>
                    <a:pt x="1667" y="5761"/>
                    <a:pt x="1143" y="5556"/>
                    <a:pt x="667" y="5304"/>
                  </a:cubicBezTo>
                  <a:cubicBezTo>
                    <a:pt x="1168" y="5171"/>
                    <a:pt x="1568" y="4904"/>
                    <a:pt x="1968" y="4637"/>
                  </a:cubicBezTo>
                  <a:cubicBezTo>
                    <a:pt x="1968" y="4637"/>
                    <a:pt x="2001" y="4670"/>
                    <a:pt x="2001" y="4670"/>
                  </a:cubicBezTo>
                  <a:cubicBezTo>
                    <a:pt x="2249" y="4670"/>
                    <a:pt x="2530" y="4648"/>
                    <a:pt x="2806" y="4648"/>
                  </a:cubicBezTo>
                  <a:cubicBezTo>
                    <a:pt x="3012" y="4648"/>
                    <a:pt x="3217" y="4661"/>
                    <a:pt x="3402" y="4704"/>
                  </a:cubicBezTo>
                  <a:cubicBezTo>
                    <a:pt x="3736" y="4804"/>
                    <a:pt x="4070" y="5037"/>
                    <a:pt x="4403" y="5037"/>
                  </a:cubicBezTo>
                  <a:cubicBezTo>
                    <a:pt x="4070" y="5171"/>
                    <a:pt x="3703" y="5337"/>
                    <a:pt x="3336" y="5471"/>
                  </a:cubicBezTo>
                  <a:cubicBezTo>
                    <a:pt x="3336" y="5504"/>
                    <a:pt x="3336" y="5504"/>
                    <a:pt x="3336" y="5538"/>
                  </a:cubicBezTo>
                  <a:lnTo>
                    <a:pt x="3236" y="5504"/>
                  </a:lnTo>
                  <a:cubicBezTo>
                    <a:pt x="3236" y="5504"/>
                    <a:pt x="3236" y="5571"/>
                    <a:pt x="3236" y="5571"/>
                  </a:cubicBezTo>
                  <a:cubicBezTo>
                    <a:pt x="3895" y="5811"/>
                    <a:pt x="4609" y="5943"/>
                    <a:pt x="5280" y="5943"/>
                  </a:cubicBezTo>
                  <a:cubicBezTo>
                    <a:pt x="5355" y="5943"/>
                    <a:pt x="5430" y="5941"/>
                    <a:pt x="5504" y="5938"/>
                  </a:cubicBezTo>
                  <a:cubicBezTo>
                    <a:pt x="5904" y="5904"/>
                    <a:pt x="6271" y="5838"/>
                    <a:pt x="6605" y="5671"/>
                  </a:cubicBezTo>
                  <a:cubicBezTo>
                    <a:pt x="6738" y="5638"/>
                    <a:pt x="6905" y="5571"/>
                    <a:pt x="6972" y="5437"/>
                  </a:cubicBezTo>
                  <a:cubicBezTo>
                    <a:pt x="7031" y="5348"/>
                    <a:pt x="7011" y="5127"/>
                    <a:pt x="7148" y="5127"/>
                  </a:cubicBezTo>
                  <a:cubicBezTo>
                    <a:pt x="7164" y="5127"/>
                    <a:pt x="7183" y="5130"/>
                    <a:pt x="7205" y="5137"/>
                  </a:cubicBezTo>
                  <a:cubicBezTo>
                    <a:pt x="7205" y="5137"/>
                    <a:pt x="7205" y="5004"/>
                    <a:pt x="7172" y="4970"/>
                  </a:cubicBezTo>
                  <a:cubicBezTo>
                    <a:pt x="6972" y="4870"/>
                    <a:pt x="6738" y="4737"/>
                    <a:pt x="6505" y="4604"/>
                  </a:cubicBezTo>
                  <a:lnTo>
                    <a:pt x="6505" y="4604"/>
                  </a:lnTo>
                  <a:cubicBezTo>
                    <a:pt x="6538" y="4637"/>
                    <a:pt x="6505" y="4704"/>
                    <a:pt x="6538" y="4704"/>
                  </a:cubicBezTo>
                  <a:cubicBezTo>
                    <a:pt x="6705" y="4804"/>
                    <a:pt x="6872" y="4904"/>
                    <a:pt x="7038" y="5037"/>
                  </a:cubicBezTo>
                  <a:cubicBezTo>
                    <a:pt x="7038" y="5071"/>
                    <a:pt x="7005" y="5104"/>
                    <a:pt x="7005" y="5171"/>
                  </a:cubicBezTo>
                  <a:cubicBezTo>
                    <a:pt x="6905" y="5404"/>
                    <a:pt x="6772" y="5471"/>
                    <a:pt x="6538" y="5571"/>
                  </a:cubicBezTo>
                  <a:cubicBezTo>
                    <a:pt x="6204" y="5704"/>
                    <a:pt x="5871" y="5771"/>
                    <a:pt x="5504" y="5771"/>
                  </a:cubicBezTo>
                  <a:cubicBezTo>
                    <a:pt x="5403" y="5780"/>
                    <a:pt x="5303" y="5784"/>
                    <a:pt x="5203" y="5784"/>
                  </a:cubicBezTo>
                  <a:cubicBezTo>
                    <a:pt x="4585" y="5784"/>
                    <a:pt x="4002" y="5624"/>
                    <a:pt x="3369" y="5538"/>
                  </a:cubicBezTo>
                  <a:cubicBezTo>
                    <a:pt x="4003" y="5404"/>
                    <a:pt x="4537" y="5071"/>
                    <a:pt x="5137" y="4804"/>
                  </a:cubicBezTo>
                  <a:cubicBezTo>
                    <a:pt x="5418" y="4676"/>
                    <a:pt x="5855" y="4470"/>
                    <a:pt x="6239" y="4470"/>
                  </a:cubicBezTo>
                  <a:close/>
                  <a:moveTo>
                    <a:pt x="634" y="5371"/>
                  </a:moveTo>
                  <a:cubicBezTo>
                    <a:pt x="1001" y="5604"/>
                    <a:pt x="1434" y="5771"/>
                    <a:pt x="1901" y="5871"/>
                  </a:cubicBezTo>
                  <a:cubicBezTo>
                    <a:pt x="1768" y="5871"/>
                    <a:pt x="1635" y="5871"/>
                    <a:pt x="1501" y="5904"/>
                  </a:cubicBezTo>
                  <a:cubicBezTo>
                    <a:pt x="1501" y="5904"/>
                    <a:pt x="1501" y="5971"/>
                    <a:pt x="1501" y="5971"/>
                  </a:cubicBezTo>
                  <a:cubicBezTo>
                    <a:pt x="1935" y="6138"/>
                    <a:pt x="2402" y="6338"/>
                    <a:pt x="2902" y="6472"/>
                  </a:cubicBezTo>
                  <a:cubicBezTo>
                    <a:pt x="2835" y="6505"/>
                    <a:pt x="2769" y="6538"/>
                    <a:pt x="2702" y="6572"/>
                  </a:cubicBezTo>
                  <a:cubicBezTo>
                    <a:pt x="2402" y="6572"/>
                    <a:pt x="2135" y="6438"/>
                    <a:pt x="1868" y="6338"/>
                  </a:cubicBezTo>
                  <a:cubicBezTo>
                    <a:pt x="1534" y="6271"/>
                    <a:pt x="1234" y="6205"/>
                    <a:pt x="901" y="6138"/>
                  </a:cubicBezTo>
                  <a:cubicBezTo>
                    <a:pt x="1001" y="6105"/>
                    <a:pt x="1067" y="6105"/>
                    <a:pt x="1168" y="6105"/>
                  </a:cubicBezTo>
                  <a:cubicBezTo>
                    <a:pt x="1168" y="6105"/>
                    <a:pt x="1168" y="6005"/>
                    <a:pt x="1168" y="5971"/>
                  </a:cubicBezTo>
                  <a:cubicBezTo>
                    <a:pt x="834" y="5804"/>
                    <a:pt x="500" y="5704"/>
                    <a:pt x="133" y="5638"/>
                  </a:cubicBezTo>
                  <a:cubicBezTo>
                    <a:pt x="300" y="5538"/>
                    <a:pt x="434" y="5437"/>
                    <a:pt x="634" y="5371"/>
                  </a:cubicBezTo>
                  <a:close/>
                  <a:moveTo>
                    <a:pt x="31523" y="0"/>
                  </a:moveTo>
                  <a:cubicBezTo>
                    <a:pt x="31289" y="67"/>
                    <a:pt x="31056" y="134"/>
                    <a:pt x="30855" y="234"/>
                  </a:cubicBezTo>
                  <a:cubicBezTo>
                    <a:pt x="29154" y="734"/>
                    <a:pt x="27453" y="1134"/>
                    <a:pt x="25785" y="1735"/>
                  </a:cubicBezTo>
                  <a:cubicBezTo>
                    <a:pt x="24151" y="2302"/>
                    <a:pt x="22516" y="2902"/>
                    <a:pt x="20848" y="3336"/>
                  </a:cubicBezTo>
                  <a:cubicBezTo>
                    <a:pt x="20882" y="3269"/>
                    <a:pt x="20915" y="3169"/>
                    <a:pt x="20948" y="3102"/>
                  </a:cubicBezTo>
                  <a:cubicBezTo>
                    <a:pt x="20948" y="3069"/>
                    <a:pt x="20948" y="3036"/>
                    <a:pt x="20948" y="3002"/>
                  </a:cubicBezTo>
                  <a:cubicBezTo>
                    <a:pt x="20882" y="3136"/>
                    <a:pt x="20815" y="3269"/>
                    <a:pt x="20715" y="3369"/>
                  </a:cubicBezTo>
                  <a:lnTo>
                    <a:pt x="20681" y="3369"/>
                  </a:lnTo>
                  <a:cubicBezTo>
                    <a:pt x="20648" y="3369"/>
                    <a:pt x="20615" y="3436"/>
                    <a:pt x="20581" y="3436"/>
                  </a:cubicBezTo>
                  <a:lnTo>
                    <a:pt x="20648" y="3436"/>
                  </a:lnTo>
                  <a:cubicBezTo>
                    <a:pt x="20315" y="3736"/>
                    <a:pt x="19848" y="3836"/>
                    <a:pt x="19381" y="3870"/>
                  </a:cubicBezTo>
                  <a:cubicBezTo>
                    <a:pt x="18747" y="3936"/>
                    <a:pt x="18113" y="3936"/>
                    <a:pt x="17479" y="4103"/>
                  </a:cubicBezTo>
                  <a:cubicBezTo>
                    <a:pt x="17679" y="4003"/>
                    <a:pt x="17879" y="3870"/>
                    <a:pt x="18046" y="3770"/>
                  </a:cubicBezTo>
                  <a:cubicBezTo>
                    <a:pt x="18613" y="3436"/>
                    <a:pt x="19180" y="3102"/>
                    <a:pt x="19747" y="2769"/>
                  </a:cubicBezTo>
                  <a:cubicBezTo>
                    <a:pt x="19948" y="2669"/>
                    <a:pt x="20181" y="2502"/>
                    <a:pt x="20415" y="2435"/>
                  </a:cubicBezTo>
                  <a:cubicBezTo>
                    <a:pt x="20515" y="2402"/>
                    <a:pt x="20648" y="2402"/>
                    <a:pt x="20748" y="2402"/>
                  </a:cubicBezTo>
                  <a:cubicBezTo>
                    <a:pt x="21015" y="2502"/>
                    <a:pt x="21015" y="2836"/>
                    <a:pt x="20815" y="3002"/>
                  </a:cubicBezTo>
                  <a:cubicBezTo>
                    <a:pt x="20782" y="3002"/>
                    <a:pt x="20815" y="3102"/>
                    <a:pt x="20815" y="3102"/>
                  </a:cubicBezTo>
                  <a:cubicBezTo>
                    <a:pt x="21115" y="2902"/>
                    <a:pt x="21082" y="2369"/>
                    <a:pt x="20715" y="2302"/>
                  </a:cubicBezTo>
                  <a:cubicBezTo>
                    <a:pt x="20673" y="2291"/>
                    <a:pt x="20630" y="2287"/>
                    <a:pt x="20587" y="2287"/>
                  </a:cubicBezTo>
                  <a:cubicBezTo>
                    <a:pt x="20356" y="2287"/>
                    <a:pt x="20116" y="2423"/>
                    <a:pt x="19948" y="2535"/>
                  </a:cubicBezTo>
                  <a:cubicBezTo>
                    <a:pt x="19581" y="2736"/>
                    <a:pt x="19247" y="2969"/>
                    <a:pt x="18880" y="3169"/>
                  </a:cubicBezTo>
                  <a:cubicBezTo>
                    <a:pt x="18213" y="3569"/>
                    <a:pt x="17513" y="4003"/>
                    <a:pt x="16779" y="4270"/>
                  </a:cubicBezTo>
                  <a:cubicBezTo>
                    <a:pt x="16078" y="4537"/>
                    <a:pt x="15344" y="4570"/>
                    <a:pt x="14610" y="4704"/>
                  </a:cubicBezTo>
                  <a:cubicBezTo>
                    <a:pt x="14677" y="4537"/>
                    <a:pt x="14577" y="4203"/>
                    <a:pt x="14844" y="4170"/>
                  </a:cubicBezTo>
                  <a:cubicBezTo>
                    <a:pt x="14844" y="4170"/>
                    <a:pt x="14844" y="4036"/>
                    <a:pt x="14844" y="4036"/>
                  </a:cubicBezTo>
                  <a:cubicBezTo>
                    <a:pt x="14377" y="4036"/>
                    <a:pt x="14477" y="3336"/>
                    <a:pt x="14310" y="3069"/>
                  </a:cubicBezTo>
                  <a:cubicBezTo>
                    <a:pt x="14223" y="2928"/>
                    <a:pt x="14119" y="2875"/>
                    <a:pt x="14009" y="2875"/>
                  </a:cubicBezTo>
                  <a:cubicBezTo>
                    <a:pt x="13782" y="2875"/>
                    <a:pt x="13534" y="3101"/>
                    <a:pt x="13376" y="3236"/>
                  </a:cubicBezTo>
                  <a:cubicBezTo>
                    <a:pt x="12509" y="4003"/>
                    <a:pt x="11575" y="4604"/>
                    <a:pt x="10608" y="5237"/>
                  </a:cubicBezTo>
                  <a:cubicBezTo>
                    <a:pt x="10608" y="5237"/>
                    <a:pt x="10608" y="5271"/>
                    <a:pt x="10608" y="5271"/>
                  </a:cubicBezTo>
                  <a:cubicBezTo>
                    <a:pt x="10574" y="5271"/>
                    <a:pt x="10574" y="5304"/>
                    <a:pt x="10574" y="5304"/>
                  </a:cubicBezTo>
                  <a:cubicBezTo>
                    <a:pt x="10374" y="5337"/>
                    <a:pt x="10174" y="5404"/>
                    <a:pt x="9974" y="5437"/>
                  </a:cubicBezTo>
                  <a:cubicBezTo>
                    <a:pt x="9607" y="5504"/>
                    <a:pt x="9240" y="5571"/>
                    <a:pt x="8840" y="5638"/>
                  </a:cubicBezTo>
                  <a:cubicBezTo>
                    <a:pt x="8873" y="5437"/>
                    <a:pt x="8773" y="5237"/>
                    <a:pt x="8573" y="5204"/>
                  </a:cubicBezTo>
                  <a:cubicBezTo>
                    <a:pt x="8573" y="5104"/>
                    <a:pt x="8573" y="5004"/>
                    <a:pt x="8506" y="4937"/>
                  </a:cubicBezTo>
                  <a:lnTo>
                    <a:pt x="8539" y="4937"/>
                  </a:lnTo>
                  <a:cubicBezTo>
                    <a:pt x="8800" y="5024"/>
                    <a:pt x="9315" y="5224"/>
                    <a:pt x="9726" y="5224"/>
                  </a:cubicBezTo>
                  <a:cubicBezTo>
                    <a:pt x="9946" y="5224"/>
                    <a:pt x="10136" y="5167"/>
                    <a:pt x="10241" y="5004"/>
                  </a:cubicBezTo>
                  <a:cubicBezTo>
                    <a:pt x="10508" y="4970"/>
                    <a:pt x="10774" y="4904"/>
                    <a:pt x="11008" y="4870"/>
                  </a:cubicBezTo>
                  <a:cubicBezTo>
                    <a:pt x="11008" y="4870"/>
                    <a:pt x="11041" y="4837"/>
                    <a:pt x="11041" y="4837"/>
                  </a:cubicBezTo>
                  <a:lnTo>
                    <a:pt x="11041" y="4837"/>
                  </a:lnTo>
                  <a:cubicBezTo>
                    <a:pt x="10774" y="4870"/>
                    <a:pt x="10541" y="4937"/>
                    <a:pt x="10274" y="4970"/>
                  </a:cubicBezTo>
                  <a:cubicBezTo>
                    <a:pt x="10307" y="4937"/>
                    <a:pt x="10307" y="4870"/>
                    <a:pt x="10341" y="4837"/>
                  </a:cubicBezTo>
                  <a:cubicBezTo>
                    <a:pt x="10341" y="4837"/>
                    <a:pt x="10307" y="4804"/>
                    <a:pt x="10307" y="4770"/>
                  </a:cubicBezTo>
                  <a:cubicBezTo>
                    <a:pt x="10183" y="4994"/>
                    <a:pt x="9957" y="5069"/>
                    <a:pt x="9699" y="5069"/>
                  </a:cubicBezTo>
                  <a:cubicBezTo>
                    <a:pt x="9263" y="5069"/>
                    <a:pt x="8733" y="4854"/>
                    <a:pt x="8439" y="4770"/>
                  </a:cubicBezTo>
                  <a:cubicBezTo>
                    <a:pt x="7974" y="4634"/>
                    <a:pt x="7487" y="4519"/>
                    <a:pt x="6996" y="4519"/>
                  </a:cubicBezTo>
                  <a:cubicBezTo>
                    <a:pt x="6888" y="4519"/>
                    <a:pt x="6780" y="4525"/>
                    <a:pt x="6671" y="4537"/>
                  </a:cubicBezTo>
                  <a:cubicBezTo>
                    <a:pt x="6550" y="4396"/>
                    <a:pt x="6393" y="4340"/>
                    <a:pt x="6221" y="4340"/>
                  </a:cubicBezTo>
                  <a:cubicBezTo>
                    <a:pt x="6108" y="4340"/>
                    <a:pt x="5990" y="4364"/>
                    <a:pt x="5871" y="4403"/>
                  </a:cubicBezTo>
                  <a:cubicBezTo>
                    <a:pt x="5871" y="4403"/>
                    <a:pt x="5871" y="4370"/>
                    <a:pt x="5838" y="4370"/>
                  </a:cubicBezTo>
                  <a:cubicBezTo>
                    <a:pt x="5361" y="4148"/>
                    <a:pt x="4793" y="3834"/>
                    <a:pt x="4221" y="3834"/>
                  </a:cubicBezTo>
                  <a:cubicBezTo>
                    <a:pt x="4193" y="3834"/>
                    <a:pt x="4164" y="3835"/>
                    <a:pt x="4136" y="3836"/>
                  </a:cubicBezTo>
                  <a:cubicBezTo>
                    <a:pt x="4403" y="3703"/>
                    <a:pt x="4670" y="3670"/>
                    <a:pt x="4937" y="3603"/>
                  </a:cubicBezTo>
                  <a:cubicBezTo>
                    <a:pt x="5270" y="3536"/>
                    <a:pt x="5604" y="3436"/>
                    <a:pt x="5971" y="3369"/>
                  </a:cubicBezTo>
                  <a:cubicBezTo>
                    <a:pt x="6149" y="3343"/>
                    <a:pt x="6335" y="3325"/>
                    <a:pt x="6520" y="3325"/>
                  </a:cubicBezTo>
                  <a:cubicBezTo>
                    <a:pt x="7027" y="3325"/>
                    <a:pt x="7530" y="3454"/>
                    <a:pt x="7872" y="3870"/>
                  </a:cubicBezTo>
                  <a:cubicBezTo>
                    <a:pt x="7872" y="3870"/>
                    <a:pt x="7872" y="3770"/>
                    <a:pt x="7872" y="3736"/>
                  </a:cubicBezTo>
                  <a:cubicBezTo>
                    <a:pt x="7520" y="3334"/>
                    <a:pt x="7035" y="3197"/>
                    <a:pt x="6531" y="3197"/>
                  </a:cubicBezTo>
                  <a:cubicBezTo>
                    <a:pt x="6367" y="3197"/>
                    <a:pt x="6202" y="3211"/>
                    <a:pt x="6038" y="3236"/>
                  </a:cubicBezTo>
                  <a:cubicBezTo>
                    <a:pt x="5671" y="3303"/>
                    <a:pt x="5270" y="3403"/>
                    <a:pt x="4904" y="3503"/>
                  </a:cubicBezTo>
                  <a:cubicBezTo>
                    <a:pt x="4637" y="3569"/>
                    <a:pt x="4336" y="3603"/>
                    <a:pt x="4103" y="3736"/>
                  </a:cubicBezTo>
                  <a:cubicBezTo>
                    <a:pt x="4023" y="3723"/>
                    <a:pt x="3942" y="3717"/>
                    <a:pt x="3862" y="3717"/>
                  </a:cubicBezTo>
                  <a:cubicBezTo>
                    <a:pt x="3343" y="3717"/>
                    <a:pt x="2835" y="3977"/>
                    <a:pt x="2402" y="4237"/>
                  </a:cubicBezTo>
                  <a:cubicBezTo>
                    <a:pt x="1801" y="4637"/>
                    <a:pt x="1234" y="5071"/>
                    <a:pt x="534" y="5237"/>
                  </a:cubicBezTo>
                  <a:cubicBezTo>
                    <a:pt x="534" y="5237"/>
                    <a:pt x="534" y="5237"/>
                    <a:pt x="534" y="5271"/>
                  </a:cubicBezTo>
                  <a:cubicBezTo>
                    <a:pt x="334" y="5304"/>
                    <a:pt x="167" y="5437"/>
                    <a:pt x="0" y="5638"/>
                  </a:cubicBezTo>
                  <a:cubicBezTo>
                    <a:pt x="0" y="5638"/>
                    <a:pt x="0" y="5738"/>
                    <a:pt x="33" y="5738"/>
                  </a:cubicBezTo>
                  <a:cubicBezTo>
                    <a:pt x="334" y="5771"/>
                    <a:pt x="634" y="5871"/>
                    <a:pt x="934" y="6005"/>
                  </a:cubicBezTo>
                  <a:cubicBezTo>
                    <a:pt x="867" y="6005"/>
                    <a:pt x="801" y="6071"/>
                    <a:pt x="734" y="6138"/>
                  </a:cubicBezTo>
                  <a:cubicBezTo>
                    <a:pt x="734" y="6138"/>
                    <a:pt x="734" y="6238"/>
                    <a:pt x="767" y="6238"/>
                  </a:cubicBezTo>
                  <a:cubicBezTo>
                    <a:pt x="1134" y="6305"/>
                    <a:pt x="1501" y="6371"/>
                    <a:pt x="1868" y="6472"/>
                  </a:cubicBezTo>
                  <a:cubicBezTo>
                    <a:pt x="2102" y="6538"/>
                    <a:pt x="2335" y="6638"/>
                    <a:pt x="2602" y="6638"/>
                  </a:cubicBezTo>
                  <a:cubicBezTo>
                    <a:pt x="2602" y="6672"/>
                    <a:pt x="2602" y="6705"/>
                    <a:pt x="2602" y="6705"/>
                  </a:cubicBezTo>
                  <a:cubicBezTo>
                    <a:pt x="3036" y="6972"/>
                    <a:pt x="3503" y="7105"/>
                    <a:pt x="4003" y="7105"/>
                  </a:cubicBezTo>
                  <a:cubicBezTo>
                    <a:pt x="4270" y="7105"/>
                    <a:pt x="4537" y="7039"/>
                    <a:pt x="4803" y="6972"/>
                  </a:cubicBezTo>
                  <a:cubicBezTo>
                    <a:pt x="5070" y="6872"/>
                    <a:pt x="5404" y="6738"/>
                    <a:pt x="5671" y="6572"/>
                  </a:cubicBezTo>
                  <a:cubicBezTo>
                    <a:pt x="5671" y="6538"/>
                    <a:pt x="5637" y="6438"/>
                    <a:pt x="5637" y="6438"/>
                  </a:cubicBezTo>
                  <a:cubicBezTo>
                    <a:pt x="5371" y="6538"/>
                    <a:pt x="5070" y="6705"/>
                    <a:pt x="4803" y="6805"/>
                  </a:cubicBezTo>
                  <a:cubicBezTo>
                    <a:pt x="4570" y="6905"/>
                    <a:pt x="4303" y="6972"/>
                    <a:pt x="4036" y="6972"/>
                  </a:cubicBezTo>
                  <a:cubicBezTo>
                    <a:pt x="3978" y="6976"/>
                    <a:pt x="3919" y="6978"/>
                    <a:pt x="3861" y="6978"/>
                  </a:cubicBezTo>
                  <a:cubicBezTo>
                    <a:pt x="3454" y="6978"/>
                    <a:pt x="3052" y="6876"/>
                    <a:pt x="2702" y="6672"/>
                  </a:cubicBezTo>
                  <a:cubicBezTo>
                    <a:pt x="2802" y="6638"/>
                    <a:pt x="2869" y="6572"/>
                    <a:pt x="2969" y="6538"/>
                  </a:cubicBezTo>
                  <a:cubicBezTo>
                    <a:pt x="2969" y="6505"/>
                    <a:pt x="2969" y="6505"/>
                    <a:pt x="2969" y="6505"/>
                  </a:cubicBezTo>
                  <a:cubicBezTo>
                    <a:pt x="3208" y="6565"/>
                    <a:pt x="3447" y="6603"/>
                    <a:pt x="3680" y="6603"/>
                  </a:cubicBezTo>
                  <a:cubicBezTo>
                    <a:pt x="4097" y="6603"/>
                    <a:pt x="4494" y="6480"/>
                    <a:pt x="4837" y="6138"/>
                  </a:cubicBezTo>
                  <a:cubicBezTo>
                    <a:pt x="4837" y="6138"/>
                    <a:pt x="4837" y="6105"/>
                    <a:pt x="4837" y="6105"/>
                  </a:cubicBezTo>
                  <a:cubicBezTo>
                    <a:pt x="4837" y="6105"/>
                    <a:pt x="4870" y="6138"/>
                    <a:pt x="4870" y="6138"/>
                  </a:cubicBezTo>
                  <a:cubicBezTo>
                    <a:pt x="5043" y="6183"/>
                    <a:pt x="5220" y="6204"/>
                    <a:pt x="5399" y="6204"/>
                  </a:cubicBezTo>
                  <a:cubicBezTo>
                    <a:pt x="5878" y="6204"/>
                    <a:pt x="6368" y="6056"/>
                    <a:pt x="6805" y="5838"/>
                  </a:cubicBezTo>
                  <a:cubicBezTo>
                    <a:pt x="7105" y="5704"/>
                    <a:pt x="7405" y="5504"/>
                    <a:pt x="7672" y="5304"/>
                  </a:cubicBezTo>
                  <a:cubicBezTo>
                    <a:pt x="7806" y="5204"/>
                    <a:pt x="7939" y="5037"/>
                    <a:pt x="8106" y="4970"/>
                  </a:cubicBezTo>
                  <a:cubicBezTo>
                    <a:pt x="8173" y="4937"/>
                    <a:pt x="8239" y="4937"/>
                    <a:pt x="8306" y="4937"/>
                  </a:cubicBezTo>
                  <a:cubicBezTo>
                    <a:pt x="8406" y="4937"/>
                    <a:pt x="8640" y="5037"/>
                    <a:pt x="8473" y="5204"/>
                  </a:cubicBezTo>
                  <a:cubicBezTo>
                    <a:pt x="8439" y="5237"/>
                    <a:pt x="8473" y="5337"/>
                    <a:pt x="8473" y="5337"/>
                  </a:cubicBezTo>
                  <a:cubicBezTo>
                    <a:pt x="8494" y="5333"/>
                    <a:pt x="8516" y="5331"/>
                    <a:pt x="8538" y="5331"/>
                  </a:cubicBezTo>
                  <a:cubicBezTo>
                    <a:pt x="8687" y="5331"/>
                    <a:pt x="8835" y="5426"/>
                    <a:pt x="8806" y="5571"/>
                  </a:cubicBezTo>
                  <a:cubicBezTo>
                    <a:pt x="8773" y="5704"/>
                    <a:pt x="8606" y="5771"/>
                    <a:pt x="8506" y="5771"/>
                  </a:cubicBezTo>
                  <a:cubicBezTo>
                    <a:pt x="8506" y="5771"/>
                    <a:pt x="8506" y="5871"/>
                    <a:pt x="8506" y="5871"/>
                  </a:cubicBezTo>
                  <a:cubicBezTo>
                    <a:pt x="8573" y="5871"/>
                    <a:pt x="8640" y="5871"/>
                    <a:pt x="8673" y="5838"/>
                  </a:cubicBezTo>
                  <a:lnTo>
                    <a:pt x="8673" y="5838"/>
                  </a:lnTo>
                  <a:cubicBezTo>
                    <a:pt x="8339" y="6371"/>
                    <a:pt x="7672" y="6438"/>
                    <a:pt x="7038" y="6472"/>
                  </a:cubicBezTo>
                  <a:cubicBezTo>
                    <a:pt x="6371" y="6472"/>
                    <a:pt x="5704" y="6371"/>
                    <a:pt x="5037" y="6205"/>
                  </a:cubicBezTo>
                  <a:cubicBezTo>
                    <a:pt x="5037" y="6205"/>
                    <a:pt x="5037" y="6238"/>
                    <a:pt x="5037" y="6238"/>
                  </a:cubicBezTo>
                  <a:cubicBezTo>
                    <a:pt x="5636" y="6448"/>
                    <a:pt x="6289" y="6577"/>
                    <a:pt x="6947" y="6577"/>
                  </a:cubicBezTo>
                  <a:cubicBezTo>
                    <a:pt x="7022" y="6577"/>
                    <a:pt x="7097" y="6575"/>
                    <a:pt x="7172" y="6572"/>
                  </a:cubicBezTo>
                  <a:cubicBezTo>
                    <a:pt x="7806" y="6572"/>
                    <a:pt x="8673" y="6472"/>
                    <a:pt x="8840" y="5738"/>
                  </a:cubicBezTo>
                  <a:cubicBezTo>
                    <a:pt x="8840" y="5738"/>
                    <a:pt x="8840" y="5724"/>
                    <a:pt x="8840" y="5704"/>
                  </a:cubicBezTo>
                  <a:cubicBezTo>
                    <a:pt x="9240" y="5704"/>
                    <a:pt x="9607" y="5638"/>
                    <a:pt x="10007" y="5538"/>
                  </a:cubicBezTo>
                  <a:cubicBezTo>
                    <a:pt x="10307" y="5471"/>
                    <a:pt x="10708" y="5437"/>
                    <a:pt x="11008" y="5271"/>
                  </a:cubicBezTo>
                  <a:cubicBezTo>
                    <a:pt x="11241" y="5226"/>
                    <a:pt x="11471" y="5211"/>
                    <a:pt x="11701" y="5211"/>
                  </a:cubicBezTo>
                  <a:cubicBezTo>
                    <a:pt x="12161" y="5211"/>
                    <a:pt x="12620" y="5271"/>
                    <a:pt x="13109" y="5271"/>
                  </a:cubicBezTo>
                  <a:cubicBezTo>
                    <a:pt x="13196" y="5278"/>
                    <a:pt x="13282" y="5282"/>
                    <a:pt x="13367" y="5282"/>
                  </a:cubicBezTo>
                  <a:cubicBezTo>
                    <a:pt x="13679" y="5282"/>
                    <a:pt x="13982" y="5228"/>
                    <a:pt x="14244" y="5071"/>
                  </a:cubicBezTo>
                  <a:cubicBezTo>
                    <a:pt x="14377" y="5004"/>
                    <a:pt x="14510" y="4904"/>
                    <a:pt x="14577" y="4770"/>
                  </a:cubicBezTo>
                  <a:cubicBezTo>
                    <a:pt x="15178" y="4770"/>
                    <a:pt x="15811" y="4670"/>
                    <a:pt x="16378" y="4537"/>
                  </a:cubicBezTo>
                  <a:cubicBezTo>
                    <a:pt x="16712" y="4437"/>
                    <a:pt x="17046" y="4303"/>
                    <a:pt x="17346" y="4137"/>
                  </a:cubicBezTo>
                  <a:cubicBezTo>
                    <a:pt x="17346" y="4170"/>
                    <a:pt x="17346" y="4170"/>
                    <a:pt x="17346" y="4170"/>
                  </a:cubicBezTo>
                  <a:cubicBezTo>
                    <a:pt x="17713" y="4170"/>
                    <a:pt x="18080" y="4103"/>
                    <a:pt x="18447" y="4070"/>
                  </a:cubicBezTo>
                  <a:cubicBezTo>
                    <a:pt x="18780" y="4036"/>
                    <a:pt x="19147" y="4036"/>
                    <a:pt x="19514" y="4003"/>
                  </a:cubicBezTo>
                  <a:cubicBezTo>
                    <a:pt x="20014" y="3970"/>
                    <a:pt x="20515" y="3803"/>
                    <a:pt x="20815" y="3403"/>
                  </a:cubicBezTo>
                  <a:cubicBezTo>
                    <a:pt x="21716" y="3203"/>
                    <a:pt x="22616" y="2902"/>
                    <a:pt x="23517" y="2602"/>
                  </a:cubicBezTo>
                  <a:cubicBezTo>
                    <a:pt x="25218" y="2035"/>
                    <a:pt x="26886" y="1401"/>
                    <a:pt x="28620" y="934"/>
                  </a:cubicBezTo>
                  <a:cubicBezTo>
                    <a:pt x="29588" y="667"/>
                    <a:pt x="30555" y="401"/>
                    <a:pt x="31523" y="67"/>
                  </a:cubicBezTo>
                  <a:cubicBezTo>
                    <a:pt x="31523" y="67"/>
                    <a:pt x="31523" y="34"/>
                    <a:pt x="31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>
              <a:off x="2284300" y="1035350"/>
              <a:ext cx="37550" cy="18375"/>
            </a:xfrm>
            <a:custGeom>
              <a:avLst/>
              <a:gdLst/>
              <a:ahLst/>
              <a:cxnLst/>
              <a:rect l="l" t="t" r="r" b="b"/>
              <a:pathLst>
                <a:path w="1502" h="735" extrusionOk="0">
                  <a:moveTo>
                    <a:pt x="1468" y="0"/>
                  </a:moveTo>
                  <a:cubicBezTo>
                    <a:pt x="1235" y="67"/>
                    <a:pt x="1001" y="201"/>
                    <a:pt x="734" y="334"/>
                  </a:cubicBezTo>
                  <a:cubicBezTo>
                    <a:pt x="501" y="434"/>
                    <a:pt x="234" y="534"/>
                    <a:pt x="1" y="701"/>
                  </a:cubicBezTo>
                  <a:cubicBezTo>
                    <a:pt x="1" y="701"/>
                    <a:pt x="1" y="734"/>
                    <a:pt x="34" y="734"/>
                  </a:cubicBezTo>
                  <a:cubicBezTo>
                    <a:pt x="267" y="668"/>
                    <a:pt x="501" y="534"/>
                    <a:pt x="768" y="434"/>
                  </a:cubicBezTo>
                  <a:cubicBezTo>
                    <a:pt x="1001" y="334"/>
                    <a:pt x="1268" y="234"/>
                    <a:pt x="1502" y="67"/>
                  </a:cubicBezTo>
                  <a:cubicBezTo>
                    <a:pt x="1502" y="67"/>
                    <a:pt x="1502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>
              <a:off x="2514475" y="987825"/>
              <a:ext cx="83400" cy="25025"/>
            </a:xfrm>
            <a:custGeom>
              <a:avLst/>
              <a:gdLst/>
              <a:ahLst/>
              <a:cxnLst/>
              <a:rect l="l" t="t" r="r" b="b"/>
              <a:pathLst>
                <a:path w="3336" h="1001" extrusionOk="0">
                  <a:moveTo>
                    <a:pt x="3336" y="0"/>
                  </a:moveTo>
                  <a:cubicBezTo>
                    <a:pt x="2235" y="400"/>
                    <a:pt x="1134" y="767"/>
                    <a:pt x="0" y="967"/>
                  </a:cubicBezTo>
                  <a:cubicBezTo>
                    <a:pt x="0" y="967"/>
                    <a:pt x="0" y="1001"/>
                    <a:pt x="0" y="1001"/>
                  </a:cubicBezTo>
                  <a:cubicBezTo>
                    <a:pt x="1134" y="834"/>
                    <a:pt x="2302" y="534"/>
                    <a:pt x="3336" y="33"/>
                  </a:cubicBezTo>
                  <a:cubicBezTo>
                    <a:pt x="3336" y="33"/>
                    <a:pt x="3336" y="0"/>
                    <a:pt x="3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>
              <a:off x="2516125" y="997825"/>
              <a:ext cx="72575" cy="18375"/>
            </a:xfrm>
            <a:custGeom>
              <a:avLst/>
              <a:gdLst/>
              <a:ahLst/>
              <a:cxnLst/>
              <a:rect l="l" t="t" r="r" b="b"/>
              <a:pathLst>
                <a:path w="2903" h="735" extrusionOk="0">
                  <a:moveTo>
                    <a:pt x="2903" y="0"/>
                  </a:moveTo>
                  <a:cubicBezTo>
                    <a:pt x="2436" y="167"/>
                    <a:pt x="1969" y="334"/>
                    <a:pt x="1469" y="434"/>
                  </a:cubicBezTo>
                  <a:cubicBezTo>
                    <a:pt x="968" y="567"/>
                    <a:pt x="468" y="668"/>
                    <a:pt x="1" y="734"/>
                  </a:cubicBezTo>
                  <a:cubicBezTo>
                    <a:pt x="968" y="634"/>
                    <a:pt x="2002" y="434"/>
                    <a:pt x="2903" y="34"/>
                  </a:cubicBezTo>
                  <a:cubicBezTo>
                    <a:pt x="2903" y="34"/>
                    <a:pt x="2903" y="0"/>
                    <a:pt x="2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1"/>
            <p:cNvSpPr/>
            <p:nvPr/>
          </p:nvSpPr>
          <p:spPr>
            <a:xfrm>
              <a:off x="2535325" y="1007000"/>
              <a:ext cx="38375" cy="11700"/>
            </a:xfrm>
            <a:custGeom>
              <a:avLst/>
              <a:gdLst/>
              <a:ahLst/>
              <a:cxnLst/>
              <a:rect l="l" t="t" r="r" b="b"/>
              <a:pathLst>
                <a:path w="1535" h="468" extrusionOk="0">
                  <a:moveTo>
                    <a:pt x="1535" y="0"/>
                  </a:moveTo>
                  <a:cubicBezTo>
                    <a:pt x="1001" y="134"/>
                    <a:pt x="534" y="334"/>
                    <a:pt x="0" y="401"/>
                  </a:cubicBezTo>
                  <a:cubicBezTo>
                    <a:pt x="0" y="401"/>
                    <a:pt x="0" y="467"/>
                    <a:pt x="0" y="467"/>
                  </a:cubicBezTo>
                  <a:cubicBezTo>
                    <a:pt x="500" y="367"/>
                    <a:pt x="1068" y="267"/>
                    <a:pt x="1535" y="34"/>
                  </a:cubicBezTo>
                  <a:cubicBezTo>
                    <a:pt x="1535" y="34"/>
                    <a:pt x="153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1"/>
            <p:cNvSpPr/>
            <p:nvPr/>
          </p:nvSpPr>
          <p:spPr>
            <a:xfrm>
              <a:off x="2562825" y="990325"/>
              <a:ext cx="15875" cy="6700"/>
            </a:xfrm>
            <a:custGeom>
              <a:avLst/>
              <a:gdLst/>
              <a:ahLst/>
              <a:cxnLst/>
              <a:rect l="l" t="t" r="r" b="b"/>
              <a:pathLst>
                <a:path w="635" h="268" extrusionOk="0">
                  <a:moveTo>
                    <a:pt x="635" y="0"/>
                  </a:moveTo>
                  <a:lnTo>
                    <a:pt x="635" y="0"/>
                  </a:lnTo>
                  <a:cubicBezTo>
                    <a:pt x="435" y="67"/>
                    <a:pt x="201" y="134"/>
                    <a:pt x="1" y="234"/>
                  </a:cubicBezTo>
                  <a:cubicBezTo>
                    <a:pt x="1" y="234"/>
                    <a:pt x="1" y="267"/>
                    <a:pt x="1" y="267"/>
                  </a:cubicBezTo>
                  <a:cubicBezTo>
                    <a:pt x="201" y="167"/>
                    <a:pt x="435" y="10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1"/>
            <p:cNvSpPr/>
            <p:nvPr/>
          </p:nvSpPr>
          <p:spPr>
            <a:xfrm>
              <a:off x="2563675" y="99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1"/>
            <p:cNvSpPr/>
            <p:nvPr/>
          </p:nvSpPr>
          <p:spPr>
            <a:xfrm>
              <a:off x="2582025" y="988650"/>
              <a:ext cx="30025" cy="8375"/>
            </a:xfrm>
            <a:custGeom>
              <a:avLst/>
              <a:gdLst/>
              <a:ahLst/>
              <a:cxnLst/>
              <a:rect l="l" t="t" r="r" b="b"/>
              <a:pathLst>
                <a:path w="1201" h="335" extrusionOk="0">
                  <a:moveTo>
                    <a:pt x="1201" y="0"/>
                  </a:moveTo>
                  <a:cubicBezTo>
                    <a:pt x="801" y="134"/>
                    <a:pt x="434" y="234"/>
                    <a:pt x="0" y="301"/>
                  </a:cubicBezTo>
                  <a:cubicBezTo>
                    <a:pt x="0" y="301"/>
                    <a:pt x="0" y="334"/>
                    <a:pt x="33" y="334"/>
                  </a:cubicBezTo>
                  <a:cubicBezTo>
                    <a:pt x="434" y="267"/>
                    <a:pt x="834" y="167"/>
                    <a:pt x="1201" y="34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1"/>
            <p:cNvSpPr/>
            <p:nvPr/>
          </p:nvSpPr>
          <p:spPr>
            <a:xfrm>
              <a:off x="2612875" y="989475"/>
              <a:ext cx="17525" cy="5025"/>
            </a:xfrm>
            <a:custGeom>
              <a:avLst/>
              <a:gdLst/>
              <a:ahLst/>
              <a:cxnLst/>
              <a:rect l="l" t="t" r="r" b="b"/>
              <a:pathLst>
                <a:path w="701" h="201" extrusionOk="0">
                  <a:moveTo>
                    <a:pt x="701" y="1"/>
                  </a:moveTo>
                  <a:cubicBezTo>
                    <a:pt x="467" y="34"/>
                    <a:pt x="234" y="101"/>
                    <a:pt x="0" y="168"/>
                  </a:cubicBezTo>
                  <a:cubicBezTo>
                    <a:pt x="0" y="168"/>
                    <a:pt x="34" y="201"/>
                    <a:pt x="34" y="201"/>
                  </a:cubicBezTo>
                  <a:cubicBezTo>
                    <a:pt x="267" y="168"/>
                    <a:pt x="467" y="101"/>
                    <a:pt x="701" y="34"/>
                  </a:cubicBezTo>
                  <a:cubicBezTo>
                    <a:pt x="701" y="34"/>
                    <a:pt x="70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1"/>
            <p:cNvSpPr/>
            <p:nvPr/>
          </p:nvSpPr>
          <p:spPr>
            <a:xfrm>
              <a:off x="2621200" y="986975"/>
              <a:ext cx="28400" cy="10050"/>
            </a:xfrm>
            <a:custGeom>
              <a:avLst/>
              <a:gdLst/>
              <a:ahLst/>
              <a:cxnLst/>
              <a:rect l="l" t="t" r="r" b="b"/>
              <a:pathLst>
                <a:path w="1136" h="402" extrusionOk="0">
                  <a:moveTo>
                    <a:pt x="1135" y="1"/>
                  </a:moveTo>
                  <a:cubicBezTo>
                    <a:pt x="735" y="101"/>
                    <a:pt x="368" y="201"/>
                    <a:pt x="1" y="334"/>
                  </a:cubicBezTo>
                  <a:cubicBezTo>
                    <a:pt x="1" y="334"/>
                    <a:pt x="1" y="401"/>
                    <a:pt x="1" y="401"/>
                  </a:cubicBezTo>
                  <a:cubicBezTo>
                    <a:pt x="368" y="268"/>
                    <a:pt x="768" y="168"/>
                    <a:pt x="1135" y="34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1"/>
            <p:cNvSpPr/>
            <p:nvPr/>
          </p:nvSpPr>
          <p:spPr>
            <a:xfrm>
              <a:off x="2680425" y="878350"/>
              <a:ext cx="201825" cy="79475"/>
            </a:xfrm>
            <a:custGeom>
              <a:avLst/>
              <a:gdLst/>
              <a:ahLst/>
              <a:cxnLst/>
              <a:rect l="l" t="t" r="r" b="b"/>
              <a:pathLst>
                <a:path w="8073" h="3179" extrusionOk="0">
                  <a:moveTo>
                    <a:pt x="8069" y="0"/>
                  </a:moveTo>
                  <a:cubicBezTo>
                    <a:pt x="8064" y="0"/>
                    <a:pt x="8055" y="10"/>
                    <a:pt x="8045" y="21"/>
                  </a:cubicBezTo>
                  <a:lnTo>
                    <a:pt x="8045" y="21"/>
                  </a:lnTo>
                  <a:cubicBezTo>
                    <a:pt x="8054" y="17"/>
                    <a:pt x="8063" y="13"/>
                    <a:pt x="8073" y="9"/>
                  </a:cubicBezTo>
                  <a:cubicBezTo>
                    <a:pt x="8073" y="3"/>
                    <a:pt x="8071" y="0"/>
                    <a:pt x="8069" y="0"/>
                  </a:cubicBezTo>
                  <a:close/>
                  <a:moveTo>
                    <a:pt x="8045" y="21"/>
                  </a:moveTo>
                  <a:lnTo>
                    <a:pt x="8045" y="21"/>
                  </a:lnTo>
                  <a:cubicBezTo>
                    <a:pt x="7387" y="286"/>
                    <a:pt x="6730" y="614"/>
                    <a:pt x="6105" y="877"/>
                  </a:cubicBezTo>
                  <a:cubicBezTo>
                    <a:pt x="5437" y="1177"/>
                    <a:pt x="4804" y="1444"/>
                    <a:pt x="4170" y="1677"/>
                  </a:cubicBezTo>
                  <a:cubicBezTo>
                    <a:pt x="2802" y="2244"/>
                    <a:pt x="1435" y="2711"/>
                    <a:pt x="34" y="3145"/>
                  </a:cubicBezTo>
                  <a:cubicBezTo>
                    <a:pt x="0" y="3145"/>
                    <a:pt x="0" y="3178"/>
                    <a:pt x="0" y="3178"/>
                  </a:cubicBezTo>
                  <a:cubicBezTo>
                    <a:pt x="1335" y="2778"/>
                    <a:pt x="2669" y="2311"/>
                    <a:pt x="4003" y="1777"/>
                  </a:cubicBezTo>
                  <a:cubicBezTo>
                    <a:pt x="5337" y="1277"/>
                    <a:pt x="6738" y="710"/>
                    <a:pt x="8006" y="43"/>
                  </a:cubicBezTo>
                  <a:cubicBezTo>
                    <a:pt x="8020" y="43"/>
                    <a:pt x="8033" y="32"/>
                    <a:pt x="8045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1"/>
            <p:cNvSpPr/>
            <p:nvPr/>
          </p:nvSpPr>
          <p:spPr>
            <a:xfrm>
              <a:off x="2677925" y="960300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0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0" y="67"/>
                    <a:pt x="0" y="67"/>
                    <a:pt x="34" y="67"/>
                  </a:cubicBezTo>
                  <a:cubicBezTo>
                    <a:pt x="34" y="67"/>
                    <a:pt x="67" y="34"/>
                    <a:pt x="67" y="34"/>
                  </a:cubicBezTo>
                  <a:cubicBezTo>
                    <a:pt x="67" y="34"/>
                    <a:pt x="100" y="0"/>
                    <a:pt x="67" y="0"/>
                  </a:cubicBezTo>
                  <a:cubicBezTo>
                    <a:pt x="67" y="0"/>
                    <a:pt x="34" y="34"/>
                    <a:pt x="34" y="34"/>
                  </a:cubicBezTo>
                  <a:cubicBezTo>
                    <a:pt x="50" y="17"/>
                    <a:pt x="42" y="17"/>
                    <a:pt x="34" y="17"/>
                  </a:cubicBezTo>
                  <a:cubicBezTo>
                    <a:pt x="25" y="17"/>
                    <a:pt x="17" y="1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1"/>
            <p:cNvSpPr/>
            <p:nvPr/>
          </p:nvSpPr>
          <p:spPr>
            <a:xfrm>
              <a:off x="2680425" y="903600"/>
              <a:ext cx="154300" cy="60900"/>
            </a:xfrm>
            <a:custGeom>
              <a:avLst/>
              <a:gdLst/>
              <a:ahLst/>
              <a:cxnLst/>
              <a:rect l="l" t="t" r="r" b="b"/>
              <a:pathLst>
                <a:path w="6172" h="2436" extrusionOk="0">
                  <a:moveTo>
                    <a:pt x="6138" y="0"/>
                  </a:moveTo>
                  <a:cubicBezTo>
                    <a:pt x="5137" y="367"/>
                    <a:pt x="4103" y="767"/>
                    <a:pt x="3102" y="1168"/>
                  </a:cubicBezTo>
                  <a:cubicBezTo>
                    <a:pt x="2102" y="1568"/>
                    <a:pt x="1068" y="1968"/>
                    <a:pt x="67" y="2368"/>
                  </a:cubicBezTo>
                  <a:cubicBezTo>
                    <a:pt x="34" y="2402"/>
                    <a:pt x="0" y="2435"/>
                    <a:pt x="0" y="2435"/>
                  </a:cubicBezTo>
                  <a:cubicBezTo>
                    <a:pt x="2035" y="1635"/>
                    <a:pt x="4103" y="867"/>
                    <a:pt x="6105" y="33"/>
                  </a:cubicBezTo>
                  <a:cubicBezTo>
                    <a:pt x="6105" y="33"/>
                    <a:pt x="6171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1"/>
            <p:cNvSpPr/>
            <p:nvPr/>
          </p:nvSpPr>
          <p:spPr>
            <a:xfrm>
              <a:off x="2685425" y="926950"/>
              <a:ext cx="113425" cy="40875"/>
            </a:xfrm>
            <a:custGeom>
              <a:avLst/>
              <a:gdLst/>
              <a:ahLst/>
              <a:cxnLst/>
              <a:rect l="l" t="t" r="r" b="b"/>
              <a:pathLst>
                <a:path w="4537" h="1635" extrusionOk="0">
                  <a:moveTo>
                    <a:pt x="4537" y="0"/>
                  </a:moveTo>
                  <a:cubicBezTo>
                    <a:pt x="4528" y="0"/>
                    <a:pt x="4521" y="3"/>
                    <a:pt x="4516" y="6"/>
                  </a:cubicBezTo>
                  <a:lnTo>
                    <a:pt x="4516" y="6"/>
                  </a:lnTo>
                  <a:cubicBezTo>
                    <a:pt x="4523" y="4"/>
                    <a:pt x="4530" y="2"/>
                    <a:pt x="4537" y="0"/>
                  </a:cubicBezTo>
                  <a:close/>
                  <a:moveTo>
                    <a:pt x="4516" y="6"/>
                  </a:moveTo>
                  <a:cubicBezTo>
                    <a:pt x="2989" y="473"/>
                    <a:pt x="1528" y="1070"/>
                    <a:pt x="34" y="1601"/>
                  </a:cubicBezTo>
                  <a:cubicBezTo>
                    <a:pt x="34" y="1601"/>
                    <a:pt x="0" y="1635"/>
                    <a:pt x="0" y="1635"/>
                  </a:cubicBezTo>
                  <a:cubicBezTo>
                    <a:pt x="1501" y="1101"/>
                    <a:pt x="3003" y="600"/>
                    <a:pt x="4504" y="33"/>
                  </a:cubicBezTo>
                  <a:cubicBezTo>
                    <a:pt x="4504" y="33"/>
                    <a:pt x="4504" y="16"/>
                    <a:pt x="4516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1"/>
            <p:cNvSpPr/>
            <p:nvPr/>
          </p:nvSpPr>
          <p:spPr>
            <a:xfrm>
              <a:off x="2678750" y="938625"/>
              <a:ext cx="100100" cy="35875"/>
            </a:xfrm>
            <a:custGeom>
              <a:avLst/>
              <a:gdLst/>
              <a:ahLst/>
              <a:cxnLst/>
              <a:rect l="l" t="t" r="r" b="b"/>
              <a:pathLst>
                <a:path w="4004" h="1435" extrusionOk="0">
                  <a:moveTo>
                    <a:pt x="4003" y="0"/>
                  </a:moveTo>
                  <a:lnTo>
                    <a:pt x="4003" y="0"/>
                  </a:lnTo>
                  <a:cubicBezTo>
                    <a:pt x="2702" y="534"/>
                    <a:pt x="1368" y="1001"/>
                    <a:pt x="34" y="1401"/>
                  </a:cubicBezTo>
                  <a:cubicBezTo>
                    <a:pt x="34" y="1401"/>
                    <a:pt x="1" y="1434"/>
                    <a:pt x="1" y="1434"/>
                  </a:cubicBezTo>
                  <a:cubicBezTo>
                    <a:pt x="1335" y="1067"/>
                    <a:pt x="2702" y="600"/>
                    <a:pt x="3970" y="33"/>
                  </a:cubicBezTo>
                  <a:cubicBezTo>
                    <a:pt x="3970" y="33"/>
                    <a:pt x="4003" y="0"/>
                    <a:pt x="4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1"/>
            <p:cNvSpPr/>
            <p:nvPr/>
          </p:nvSpPr>
          <p:spPr>
            <a:xfrm>
              <a:off x="2708775" y="9703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2619550" y="993650"/>
              <a:ext cx="28375" cy="10025"/>
            </a:xfrm>
            <a:custGeom>
              <a:avLst/>
              <a:gdLst/>
              <a:ahLst/>
              <a:cxnLst/>
              <a:rect l="l" t="t" r="r" b="b"/>
              <a:pathLst>
                <a:path w="1135" h="401" extrusionOk="0">
                  <a:moveTo>
                    <a:pt x="1134" y="1"/>
                  </a:moveTo>
                  <a:lnTo>
                    <a:pt x="1134" y="1"/>
                  </a:lnTo>
                  <a:cubicBezTo>
                    <a:pt x="767" y="167"/>
                    <a:pt x="400" y="267"/>
                    <a:pt x="0" y="401"/>
                  </a:cubicBezTo>
                  <a:cubicBezTo>
                    <a:pt x="367" y="368"/>
                    <a:pt x="767" y="201"/>
                    <a:pt x="1068" y="34"/>
                  </a:cubicBezTo>
                  <a:cubicBezTo>
                    <a:pt x="1101" y="34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1"/>
            <p:cNvSpPr/>
            <p:nvPr/>
          </p:nvSpPr>
          <p:spPr>
            <a:xfrm>
              <a:off x="2624550" y="1022000"/>
              <a:ext cx="50900" cy="14200"/>
            </a:xfrm>
            <a:custGeom>
              <a:avLst/>
              <a:gdLst/>
              <a:ahLst/>
              <a:cxnLst/>
              <a:rect l="l" t="t" r="r" b="b"/>
              <a:pathLst>
                <a:path w="2036" h="568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68" y="168"/>
                    <a:pt x="701" y="368"/>
                    <a:pt x="34" y="534"/>
                  </a:cubicBezTo>
                  <a:cubicBezTo>
                    <a:pt x="34" y="534"/>
                    <a:pt x="0" y="568"/>
                    <a:pt x="0" y="568"/>
                  </a:cubicBezTo>
                  <a:cubicBezTo>
                    <a:pt x="667" y="468"/>
                    <a:pt x="1368" y="268"/>
                    <a:pt x="2002" y="34"/>
                  </a:cubicBezTo>
                  <a:cubicBezTo>
                    <a:pt x="2035" y="34"/>
                    <a:pt x="2035" y="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1"/>
            <p:cNvSpPr/>
            <p:nvPr/>
          </p:nvSpPr>
          <p:spPr>
            <a:xfrm>
              <a:off x="2640400" y="1017000"/>
              <a:ext cx="40050" cy="11700"/>
            </a:xfrm>
            <a:custGeom>
              <a:avLst/>
              <a:gdLst/>
              <a:ahLst/>
              <a:cxnLst/>
              <a:rect l="l" t="t" r="r" b="b"/>
              <a:pathLst>
                <a:path w="1602" h="468" extrusionOk="0">
                  <a:moveTo>
                    <a:pt x="1601" y="1"/>
                  </a:moveTo>
                  <a:cubicBezTo>
                    <a:pt x="1068" y="167"/>
                    <a:pt x="567" y="301"/>
                    <a:pt x="33" y="434"/>
                  </a:cubicBezTo>
                  <a:cubicBezTo>
                    <a:pt x="33" y="434"/>
                    <a:pt x="0" y="468"/>
                    <a:pt x="0" y="468"/>
                  </a:cubicBezTo>
                  <a:cubicBezTo>
                    <a:pt x="500" y="368"/>
                    <a:pt x="1034" y="201"/>
                    <a:pt x="1568" y="34"/>
                  </a:cubicBezTo>
                  <a:cubicBezTo>
                    <a:pt x="1568" y="34"/>
                    <a:pt x="1601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1"/>
            <p:cNvSpPr/>
            <p:nvPr/>
          </p:nvSpPr>
          <p:spPr>
            <a:xfrm>
              <a:off x="2793000" y="894450"/>
              <a:ext cx="92725" cy="79225"/>
            </a:xfrm>
            <a:custGeom>
              <a:avLst/>
              <a:gdLst/>
              <a:ahLst/>
              <a:cxnLst/>
              <a:rect l="l" t="t" r="r" b="b"/>
              <a:pathLst>
                <a:path w="3709" h="3169" extrusionOk="0">
                  <a:moveTo>
                    <a:pt x="3233" y="1"/>
                  </a:moveTo>
                  <a:cubicBezTo>
                    <a:pt x="3167" y="1"/>
                    <a:pt x="3099" y="11"/>
                    <a:pt x="3036" y="32"/>
                  </a:cubicBezTo>
                  <a:cubicBezTo>
                    <a:pt x="2769" y="133"/>
                    <a:pt x="2569" y="299"/>
                    <a:pt x="2369" y="466"/>
                  </a:cubicBezTo>
                  <a:cubicBezTo>
                    <a:pt x="1502" y="1267"/>
                    <a:pt x="1035" y="2434"/>
                    <a:pt x="34" y="3135"/>
                  </a:cubicBezTo>
                  <a:cubicBezTo>
                    <a:pt x="34" y="3135"/>
                    <a:pt x="13" y="3155"/>
                    <a:pt x="0" y="3168"/>
                  </a:cubicBezTo>
                  <a:cubicBezTo>
                    <a:pt x="434" y="2901"/>
                    <a:pt x="768" y="2568"/>
                    <a:pt x="1068" y="2167"/>
                  </a:cubicBezTo>
                  <a:cubicBezTo>
                    <a:pt x="1335" y="1867"/>
                    <a:pt x="1535" y="1534"/>
                    <a:pt x="1802" y="1200"/>
                  </a:cubicBezTo>
                  <a:cubicBezTo>
                    <a:pt x="2063" y="852"/>
                    <a:pt x="2527" y="149"/>
                    <a:pt x="3016" y="149"/>
                  </a:cubicBezTo>
                  <a:cubicBezTo>
                    <a:pt x="3089" y="149"/>
                    <a:pt x="3163" y="165"/>
                    <a:pt x="3236" y="199"/>
                  </a:cubicBezTo>
                  <a:cubicBezTo>
                    <a:pt x="3370" y="266"/>
                    <a:pt x="3470" y="433"/>
                    <a:pt x="3403" y="600"/>
                  </a:cubicBezTo>
                  <a:cubicBezTo>
                    <a:pt x="3403" y="600"/>
                    <a:pt x="3570" y="533"/>
                    <a:pt x="3603" y="466"/>
                  </a:cubicBezTo>
                  <a:cubicBezTo>
                    <a:pt x="3708" y="150"/>
                    <a:pt x="3481" y="1"/>
                    <a:pt x="3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1"/>
            <p:cNvSpPr/>
            <p:nvPr/>
          </p:nvSpPr>
          <p:spPr>
            <a:xfrm>
              <a:off x="2827200" y="904425"/>
              <a:ext cx="50875" cy="36250"/>
            </a:xfrm>
            <a:custGeom>
              <a:avLst/>
              <a:gdLst/>
              <a:ahLst/>
              <a:cxnLst/>
              <a:rect l="l" t="t" r="r" b="b"/>
              <a:pathLst>
                <a:path w="2035" h="1450" extrusionOk="0">
                  <a:moveTo>
                    <a:pt x="2035" y="0"/>
                  </a:moveTo>
                  <a:lnTo>
                    <a:pt x="2035" y="0"/>
                  </a:lnTo>
                  <a:cubicBezTo>
                    <a:pt x="1234" y="234"/>
                    <a:pt x="601" y="868"/>
                    <a:pt x="0" y="1435"/>
                  </a:cubicBezTo>
                  <a:cubicBezTo>
                    <a:pt x="0" y="1446"/>
                    <a:pt x="4" y="1450"/>
                    <a:pt x="9" y="1450"/>
                  </a:cubicBezTo>
                  <a:cubicBezTo>
                    <a:pt x="19" y="1450"/>
                    <a:pt x="33" y="1435"/>
                    <a:pt x="33" y="1435"/>
                  </a:cubicBezTo>
                  <a:cubicBezTo>
                    <a:pt x="634" y="868"/>
                    <a:pt x="1201" y="367"/>
                    <a:pt x="1968" y="34"/>
                  </a:cubicBezTo>
                  <a:cubicBezTo>
                    <a:pt x="2002" y="34"/>
                    <a:pt x="2035" y="0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1"/>
            <p:cNvSpPr/>
            <p:nvPr/>
          </p:nvSpPr>
          <p:spPr>
            <a:xfrm>
              <a:off x="2856150" y="909425"/>
              <a:ext cx="25275" cy="14425"/>
            </a:xfrm>
            <a:custGeom>
              <a:avLst/>
              <a:gdLst/>
              <a:ahLst/>
              <a:cxnLst/>
              <a:rect l="l" t="t" r="r" b="b"/>
              <a:pathLst>
                <a:path w="1011" h="577" extrusionOk="0">
                  <a:moveTo>
                    <a:pt x="1010" y="1"/>
                  </a:moveTo>
                  <a:lnTo>
                    <a:pt x="1010" y="1"/>
                  </a:lnTo>
                  <a:cubicBezTo>
                    <a:pt x="677" y="101"/>
                    <a:pt x="377" y="301"/>
                    <a:pt x="76" y="501"/>
                  </a:cubicBezTo>
                  <a:cubicBezTo>
                    <a:pt x="49" y="528"/>
                    <a:pt x="1" y="577"/>
                    <a:pt x="18" y="577"/>
                  </a:cubicBezTo>
                  <a:cubicBezTo>
                    <a:pt x="22" y="577"/>
                    <a:pt x="30" y="574"/>
                    <a:pt x="43" y="568"/>
                  </a:cubicBezTo>
                  <a:cubicBezTo>
                    <a:pt x="343" y="367"/>
                    <a:pt x="643" y="201"/>
                    <a:pt x="977" y="34"/>
                  </a:cubicBezTo>
                  <a:cubicBezTo>
                    <a:pt x="977" y="34"/>
                    <a:pt x="1010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1"/>
            <p:cNvSpPr/>
            <p:nvPr/>
          </p:nvSpPr>
          <p:spPr>
            <a:xfrm>
              <a:off x="2865025" y="914250"/>
              <a:ext cx="19725" cy="9600"/>
            </a:xfrm>
            <a:custGeom>
              <a:avLst/>
              <a:gdLst/>
              <a:ahLst/>
              <a:cxnLst/>
              <a:rect l="l" t="t" r="r" b="b"/>
              <a:pathLst>
                <a:path w="789" h="384" extrusionOk="0">
                  <a:moveTo>
                    <a:pt x="731" y="1"/>
                  </a:moveTo>
                  <a:cubicBezTo>
                    <a:pt x="610" y="1"/>
                    <a:pt x="475" y="79"/>
                    <a:pt x="388" y="108"/>
                  </a:cubicBezTo>
                  <a:cubicBezTo>
                    <a:pt x="255" y="174"/>
                    <a:pt x="155" y="241"/>
                    <a:pt x="22" y="341"/>
                  </a:cubicBezTo>
                  <a:cubicBezTo>
                    <a:pt x="22" y="341"/>
                    <a:pt x="0" y="384"/>
                    <a:pt x="9" y="384"/>
                  </a:cubicBezTo>
                  <a:cubicBezTo>
                    <a:pt x="11" y="384"/>
                    <a:pt x="15" y="381"/>
                    <a:pt x="22" y="375"/>
                  </a:cubicBezTo>
                  <a:cubicBezTo>
                    <a:pt x="255" y="208"/>
                    <a:pt x="489" y="141"/>
                    <a:pt x="722" y="74"/>
                  </a:cubicBezTo>
                  <a:cubicBezTo>
                    <a:pt x="722" y="41"/>
                    <a:pt x="789" y="8"/>
                    <a:pt x="789" y="8"/>
                  </a:cubicBezTo>
                  <a:cubicBezTo>
                    <a:pt x="770" y="3"/>
                    <a:pt x="751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1"/>
            <p:cNvSpPr/>
            <p:nvPr/>
          </p:nvSpPr>
          <p:spPr>
            <a:xfrm>
              <a:off x="2886400" y="920175"/>
              <a:ext cx="12525" cy="33475"/>
            </a:xfrm>
            <a:custGeom>
              <a:avLst/>
              <a:gdLst/>
              <a:ahLst/>
              <a:cxnLst/>
              <a:rect l="l" t="t" r="r" b="b"/>
              <a:pathLst>
                <a:path w="501" h="1339" extrusionOk="0">
                  <a:moveTo>
                    <a:pt x="191" y="0"/>
                  </a:moveTo>
                  <a:cubicBezTo>
                    <a:pt x="143" y="0"/>
                    <a:pt x="0" y="171"/>
                    <a:pt x="0" y="171"/>
                  </a:cubicBezTo>
                  <a:cubicBezTo>
                    <a:pt x="234" y="304"/>
                    <a:pt x="234" y="505"/>
                    <a:pt x="134" y="705"/>
                  </a:cubicBezTo>
                  <a:cubicBezTo>
                    <a:pt x="101" y="805"/>
                    <a:pt x="67" y="871"/>
                    <a:pt x="134" y="938"/>
                  </a:cubicBezTo>
                  <a:cubicBezTo>
                    <a:pt x="167" y="972"/>
                    <a:pt x="334" y="1205"/>
                    <a:pt x="234" y="1238"/>
                  </a:cubicBezTo>
                  <a:cubicBezTo>
                    <a:pt x="201" y="1272"/>
                    <a:pt x="167" y="1338"/>
                    <a:pt x="167" y="1338"/>
                  </a:cubicBezTo>
                  <a:cubicBezTo>
                    <a:pt x="334" y="1272"/>
                    <a:pt x="501" y="1072"/>
                    <a:pt x="401" y="871"/>
                  </a:cubicBezTo>
                  <a:cubicBezTo>
                    <a:pt x="334" y="771"/>
                    <a:pt x="267" y="705"/>
                    <a:pt x="334" y="605"/>
                  </a:cubicBezTo>
                  <a:cubicBezTo>
                    <a:pt x="367" y="505"/>
                    <a:pt x="401" y="471"/>
                    <a:pt x="434" y="371"/>
                  </a:cubicBezTo>
                  <a:cubicBezTo>
                    <a:pt x="434" y="204"/>
                    <a:pt x="334" y="71"/>
                    <a:pt x="201" y="4"/>
                  </a:cubicBezTo>
                  <a:cubicBezTo>
                    <a:pt x="198" y="2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1"/>
            <p:cNvSpPr/>
            <p:nvPr/>
          </p:nvSpPr>
          <p:spPr>
            <a:xfrm>
              <a:off x="2829700" y="954450"/>
              <a:ext cx="49225" cy="10875"/>
            </a:xfrm>
            <a:custGeom>
              <a:avLst/>
              <a:gdLst/>
              <a:ahLst/>
              <a:cxnLst/>
              <a:rect l="l" t="t" r="r" b="b"/>
              <a:pathLst>
                <a:path w="1969" h="435" extrusionOk="0">
                  <a:moveTo>
                    <a:pt x="1968" y="1"/>
                  </a:moveTo>
                  <a:lnTo>
                    <a:pt x="1968" y="1"/>
                  </a:lnTo>
                  <a:cubicBezTo>
                    <a:pt x="1368" y="101"/>
                    <a:pt x="734" y="268"/>
                    <a:pt x="100" y="334"/>
                  </a:cubicBezTo>
                  <a:cubicBezTo>
                    <a:pt x="69" y="334"/>
                    <a:pt x="37" y="424"/>
                    <a:pt x="6" y="434"/>
                  </a:cubicBezTo>
                  <a:lnTo>
                    <a:pt x="6" y="434"/>
                  </a:lnTo>
                  <a:cubicBezTo>
                    <a:pt x="638" y="334"/>
                    <a:pt x="1303" y="234"/>
                    <a:pt x="1902" y="68"/>
                  </a:cubicBezTo>
                  <a:cubicBezTo>
                    <a:pt x="1935" y="68"/>
                    <a:pt x="1968" y="1"/>
                    <a:pt x="1968" y="1"/>
                  </a:cubicBezTo>
                  <a:close/>
                  <a:moveTo>
                    <a:pt x="6" y="434"/>
                  </a:moveTo>
                  <a:cubicBezTo>
                    <a:pt x="4" y="434"/>
                    <a:pt x="2" y="434"/>
                    <a:pt x="0" y="434"/>
                  </a:cubicBezTo>
                  <a:cubicBezTo>
                    <a:pt x="2" y="434"/>
                    <a:pt x="4" y="434"/>
                    <a:pt x="6" y="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1"/>
            <p:cNvSpPr/>
            <p:nvPr/>
          </p:nvSpPr>
          <p:spPr>
            <a:xfrm>
              <a:off x="2792175" y="901075"/>
              <a:ext cx="56725" cy="23375"/>
            </a:xfrm>
            <a:custGeom>
              <a:avLst/>
              <a:gdLst/>
              <a:ahLst/>
              <a:cxnLst/>
              <a:rect l="l" t="t" r="r" b="b"/>
              <a:pathLst>
                <a:path w="2269" h="935" extrusionOk="0">
                  <a:moveTo>
                    <a:pt x="2235" y="1"/>
                  </a:moveTo>
                  <a:cubicBezTo>
                    <a:pt x="2153" y="48"/>
                    <a:pt x="2070" y="94"/>
                    <a:pt x="1986" y="139"/>
                  </a:cubicBezTo>
                  <a:lnTo>
                    <a:pt x="1986" y="139"/>
                  </a:lnTo>
                  <a:cubicBezTo>
                    <a:pt x="2080" y="94"/>
                    <a:pt x="2174" y="48"/>
                    <a:pt x="2268" y="1"/>
                  </a:cubicBezTo>
                  <a:close/>
                  <a:moveTo>
                    <a:pt x="1986" y="139"/>
                  </a:moveTo>
                  <a:cubicBezTo>
                    <a:pt x="1383" y="427"/>
                    <a:pt x="776" y="673"/>
                    <a:pt x="149" y="895"/>
                  </a:cubicBezTo>
                  <a:lnTo>
                    <a:pt x="149" y="895"/>
                  </a:lnTo>
                  <a:cubicBezTo>
                    <a:pt x="776" y="717"/>
                    <a:pt x="1401" y="453"/>
                    <a:pt x="1986" y="139"/>
                  </a:cubicBezTo>
                  <a:close/>
                  <a:moveTo>
                    <a:pt x="149" y="895"/>
                  </a:moveTo>
                  <a:lnTo>
                    <a:pt x="149" y="895"/>
                  </a:lnTo>
                  <a:cubicBezTo>
                    <a:pt x="99" y="909"/>
                    <a:pt x="50" y="922"/>
                    <a:pt x="0" y="935"/>
                  </a:cubicBezTo>
                  <a:lnTo>
                    <a:pt x="33" y="935"/>
                  </a:lnTo>
                  <a:cubicBezTo>
                    <a:pt x="72" y="922"/>
                    <a:pt x="110" y="908"/>
                    <a:pt x="149" y="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1"/>
            <p:cNvSpPr/>
            <p:nvPr/>
          </p:nvSpPr>
          <p:spPr>
            <a:xfrm>
              <a:off x="2823025" y="91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1"/>
            <p:cNvSpPr/>
            <p:nvPr/>
          </p:nvSpPr>
          <p:spPr>
            <a:xfrm>
              <a:off x="2785500" y="917775"/>
              <a:ext cx="49225" cy="17525"/>
            </a:xfrm>
            <a:custGeom>
              <a:avLst/>
              <a:gdLst/>
              <a:ahLst/>
              <a:cxnLst/>
              <a:rect l="l" t="t" r="r" b="b"/>
              <a:pathLst>
                <a:path w="1969" h="701" extrusionOk="0">
                  <a:moveTo>
                    <a:pt x="1968" y="0"/>
                  </a:moveTo>
                  <a:lnTo>
                    <a:pt x="1968" y="0"/>
                  </a:lnTo>
                  <a:cubicBezTo>
                    <a:pt x="1576" y="165"/>
                    <a:pt x="1184" y="318"/>
                    <a:pt x="784" y="457"/>
                  </a:cubicBezTo>
                  <a:lnTo>
                    <a:pt x="784" y="457"/>
                  </a:lnTo>
                  <a:cubicBezTo>
                    <a:pt x="1173" y="330"/>
                    <a:pt x="1554" y="194"/>
                    <a:pt x="1935" y="33"/>
                  </a:cubicBezTo>
                  <a:cubicBezTo>
                    <a:pt x="1968" y="0"/>
                    <a:pt x="1968" y="0"/>
                    <a:pt x="1968" y="0"/>
                  </a:cubicBezTo>
                  <a:close/>
                  <a:moveTo>
                    <a:pt x="784" y="457"/>
                  </a:moveTo>
                  <a:cubicBezTo>
                    <a:pt x="527" y="541"/>
                    <a:pt x="266" y="621"/>
                    <a:pt x="0" y="701"/>
                  </a:cubicBezTo>
                  <a:lnTo>
                    <a:pt x="34" y="701"/>
                  </a:lnTo>
                  <a:cubicBezTo>
                    <a:pt x="288" y="624"/>
                    <a:pt x="538" y="543"/>
                    <a:pt x="784" y="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1"/>
            <p:cNvSpPr/>
            <p:nvPr/>
          </p:nvSpPr>
          <p:spPr>
            <a:xfrm>
              <a:off x="2786325" y="926950"/>
              <a:ext cx="39225" cy="13350"/>
            </a:xfrm>
            <a:custGeom>
              <a:avLst/>
              <a:gdLst/>
              <a:ahLst/>
              <a:cxnLst/>
              <a:rect l="l" t="t" r="r" b="b"/>
              <a:pathLst>
                <a:path w="1569" h="534" extrusionOk="0">
                  <a:moveTo>
                    <a:pt x="1568" y="0"/>
                  </a:moveTo>
                  <a:cubicBezTo>
                    <a:pt x="1068" y="200"/>
                    <a:pt x="568" y="367"/>
                    <a:pt x="34" y="500"/>
                  </a:cubicBezTo>
                  <a:cubicBezTo>
                    <a:pt x="34" y="500"/>
                    <a:pt x="1" y="534"/>
                    <a:pt x="1" y="534"/>
                  </a:cubicBezTo>
                  <a:cubicBezTo>
                    <a:pt x="534" y="434"/>
                    <a:pt x="1068" y="267"/>
                    <a:pt x="1568" y="33"/>
                  </a:cubicBezTo>
                  <a:cubicBezTo>
                    <a:pt x="1568" y="33"/>
                    <a:pt x="1568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1"/>
            <p:cNvSpPr/>
            <p:nvPr/>
          </p:nvSpPr>
          <p:spPr>
            <a:xfrm>
              <a:off x="2863050" y="856900"/>
              <a:ext cx="81750" cy="31700"/>
            </a:xfrm>
            <a:custGeom>
              <a:avLst/>
              <a:gdLst/>
              <a:ahLst/>
              <a:cxnLst/>
              <a:rect l="l" t="t" r="r" b="b"/>
              <a:pathLst>
                <a:path w="3270" h="1268" extrusionOk="0">
                  <a:moveTo>
                    <a:pt x="3269" y="0"/>
                  </a:moveTo>
                  <a:lnTo>
                    <a:pt x="3269" y="0"/>
                  </a:lnTo>
                  <a:cubicBezTo>
                    <a:pt x="2736" y="67"/>
                    <a:pt x="2235" y="334"/>
                    <a:pt x="1735" y="534"/>
                  </a:cubicBezTo>
                  <a:cubicBezTo>
                    <a:pt x="1238" y="782"/>
                    <a:pt x="712" y="1031"/>
                    <a:pt x="158" y="1225"/>
                  </a:cubicBezTo>
                  <a:lnTo>
                    <a:pt x="158" y="1225"/>
                  </a:lnTo>
                  <a:cubicBezTo>
                    <a:pt x="633" y="1088"/>
                    <a:pt x="1084" y="878"/>
                    <a:pt x="1535" y="667"/>
                  </a:cubicBezTo>
                  <a:cubicBezTo>
                    <a:pt x="2102" y="400"/>
                    <a:pt x="2636" y="200"/>
                    <a:pt x="3236" y="33"/>
                  </a:cubicBezTo>
                  <a:cubicBezTo>
                    <a:pt x="3269" y="33"/>
                    <a:pt x="3269" y="0"/>
                    <a:pt x="3269" y="0"/>
                  </a:cubicBezTo>
                  <a:close/>
                  <a:moveTo>
                    <a:pt x="158" y="1225"/>
                  </a:moveTo>
                  <a:cubicBezTo>
                    <a:pt x="106" y="1240"/>
                    <a:pt x="53" y="1254"/>
                    <a:pt x="0" y="1268"/>
                  </a:cubicBezTo>
                  <a:lnTo>
                    <a:pt x="34" y="1268"/>
                  </a:lnTo>
                  <a:cubicBezTo>
                    <a:pt x="75" y="1254"/>
                    <a:pt x="117" y="1240"/>
                    <a:pt x="158" y="12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1"/>
            <p:cNvSpPr/>
            <p:nvPr/>
          </p:nvSpPr>
          <p:spPr>
            <a:xfrm>
              <a:off x="2866375" y="860225"/>
              <a:ext cx="91775" cy="36725"/>
            </a:xfrm>
            <a:custGeom>
              <a:avLst/>
              <a:gdLst/>
              <a:ahLst/>
              <a:cxnLst/>
              <a:rect l="l" t="t" r="r" b="b"/>
              <a:pathLst>
                <a:path w="3671" h="1469" extrusionOk="0">
                  <a:moveTo>
                    <a:pt x="3670" y="0"/>
                  </a:moveTo>
                  <a:cubicBezTo>
                    <a:pt x="2436" y="334"/>
                    <a:pt x="1202" y="834"/>
                    <a:pt x="34" y="1435"/>
                  </a:cubicBezTo>
                  <a:cubicBezTo>
                    <a:pt x="34" y="1435"/>
                    <a:pt x="1" y="1468"/>
                    <a:pt x="1" y="1468"/>
                  </a:cubicBezTo>
                  <a:cubicBezTo>
                    <a:pt x="1168" y="901"/>
                    <a:pt x="2369" y="434"/>
                    <a:pt x="3637" y="34"/>
                  </a:cubicBezTo>
                  <a:cubicBezTo>
                    <a:pt x="3637" y="34"/>
                    <a:pt x="3670" y="0"/>
                    <a:pt x="3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1"/>
            <p:cNvSpPr/>
            <p:nvPr/>
          </p:nvSpPr>
          <p:spPr>
            <a:xfrm>
              <a:off x="2883900" y="812700"/>
              <a:ext cx="150125" cy="61725"/>
            </a:xfrm>
            <a:custGeom>
              <a:avLst/>
              <a:gdLst/>
              <a:ahLst/>
              <a:cxnLst/>
              <a:rect l="l" t="t" r="r" b="b"/>
              <a:pathLst>
                <a:path w="6005" h="2469" extrusionOk="0">
                  <a:moveTo>
                    <a:pt x="5604" y="67"/>
                  </a:moveTo>
                  <a:cubicBezTo>
                    <a:pt x="5595" y="67"/>
                    <a:pt x="5587" y="72"/>
                    <a:pt x="5578" y="79"/>
                  </a:cubicBezTo>
                  <a:lnTo>
                    <a:pt x="5578" y="79"/>
                  </a:lnTo>
                  <a:cubicBezTo>
                    <a:pt x="5586" y="76"/>
                    <a:pt x="5595" y="72"/>
                    <a:pt x="5604" y="67"/>
                  </a:cubicBezTo>
                  <a:close/>
                  <a:moveTo>
                    <a:pt x="5971" y="634"/>
                  </a:moveTo>
                  <a:cubicBezTo>
                    <a:pt x="5871" y="667"/>
                    <a:pt x="5805" y="701"/>
                    <a:pt x="5704" y="701"/>
                  </a:cubicBezTo>
                  <a:cubicBezTo>
                    <a:pt x="5704" y="701"/>
                    <a:pt x="5704" y="734"/>
                    <a:pt x="5704" y="734"/>
                  </a:cubicBezTo>
                  <a:cubicBezTo>
                    <a:pt x="5805" y="701"/>
                    <a:pt x="5871" y="701"/>
                    <a:pt x="5971" y="667"/>
                  </a:cubicBezTo>
                  <a:lnTo>
                    <a:pt x="5971" y="634"/>
                  </a:lnTo>
                  <a:close/>
                  <a:moveTo>
                    <a:pt x="5768" y="1194"/>
                  </a:moveTo>
                  <a:cubicBezTo>
                    <a:pt x="5765" y="1194"/>
                    <a:pt x="5761" y="1197"/>
                    <a:pt x="5757" y="1201"/>
                  </a:cubicBezTo>
                  <a:lnTo>
                    <a:pt x="5771" y="1201"/>
                  </a:lnTo>
                  <a:cubicBezTo>
                    <a:pt x="5771" y="1196"/>
                    <a:pt x="5770" y="1194"/>
                    <a:pt x="5768" y="1194"/>
                  </a:cubicBezTo>
                  <a:close/>
                  <a:moveTo>
                    <a:pt x="5271" y="267"/>
                  </a:moveTo>
                  <a:cubicBezTo>
                    <a:pt x="5371" y="467"/>
                    <a:pt x="5404" y="634"/>
                    <a:pt x="5304" y="834"/>
                  </a:cubicBezTo>
                  <a:lnTo>
                    <a:pt x="5304" y="867"/>
                  </a:lnTo>
                  <a:cubicBezTo>
                    <a:pt x="5471" y="967"/>
                    <a:pt x="5638" y="1134"/>
                    <a:pt x="5438" y="1301"/>
                  </a:cubicBezTo>
                  <a:cubicBezTo>
                    <a:pt x="5371" y="1301"/>
                    <a:pt x="5338" y="1334"/>
                    <a:pt x="5271" y="1334"/>
                  </a:cubicBezTo>
                  <a:cubicBezTo>
                    <a:pt x="5237" y="1346"/>
                    <a:pt x="5204" y="1349"/>
                    <a:pt x="5172" y="1349"/>
                  </a:cubicBezTo>
                  <a:cubicBezTo>
                    <a:pt x="5108" y="1349"/>
                    <a:pt x="5048" y="1334"/>
                    <a:pt x="5004" y="1334"/>
                  </a:cubicBezTo>
                  <a:cubicBezTo>
                    <a:pt x="4704" y="1368"/>
                    <a:pt x="4404" y="1401"/>
                    <a:pt x="4103" y="1434"/>
                  </a:cubicBezTo>
                  <a:cubicBezTo>
                    <a:pt x="3503" y="1501"/>
                    <a:pt x="2902" y="1601"/>
                    <a:pt x="2269" y="1735"/>
                  </a:cubicBezTo>
                  <a:cubicBezTo>
                    <a:pt x="3236" y="1168"/>
                    <a:pt x="4237" y="667"/>
                    <a:pt x="5271" y="267"/>
                  </a:cubicBezTo>
                  <a:close/>
                  <a:moveTo>
                    <a:pt x="2023" y="1894"/>
                  </a:moveTo>
                  <a:lnTo>
                    <a:pt x="2002" y="1901"/>
                  </a:lnTo>
                  <a:cubicBezTo>
                    <a:pt x="2002" y="1901"/>
                    <a:pt x="2014" y="1901"/>
                    <a:pt x="2023" y="1894"/>
                  </a:cubicBezTo>
                  <a:close/>
                  <a:moveTo>
                    <a:pt x="6005" y="0"/>
                  </a:moveTo>
                  <a:cubicBezTo>
                    <a:pt x="5838" y="67"/>
                    <a:pt x="5671" y="134"/>
                    <a:pt x="5504" y="200"/>
                  </a:cubicBezTo>
                  <a:cubicBezTo>
                    <a:pt x="5504" y="200"/>
                    <a:pt x="5504" y="167"/>
                    <a:pt x="5504" y="167"/>
                  </a:cubicBezTo>
                  <a:cubicBezTo>
                    <a:pt x="5529" y="142"/>
                    <a:pt x="5553" y="100"/>
                    <a:pt x="5578" y="79"/>
                  </a:cubicBezTo>
                  <a:lnTo>
                    <a:pt x="5578" y="79"/>
                  </a:lnTo>
                  <a:cubicBezTo>
                    <a:pt x="5527" y="100"/>
                    <a:pt x="5495" y="100"/>
                    <a:pt x="5438" y="100"/>
                  </a:cubicBezTo>
                  <a:cubicBezTo>
                    <a:pt x="5404" y="100"/>
                    <a:pt x="5404" y="67"/>
                    <a:pt x="5371" y="67"/>
                  </a:cubicBezTo>
                  <a:cubicBezTo>
                    <a:pt x="5338" y="67"/>
                    <a:pt x="5237" y="134"/>
                    <a:pt x="5204" y="167"/>
                  </a:cubicBezTo>
                  <a:cubicBezTo>
                    <a:pt x="4404" y="400"/>
                    <a:pt x="3636" y="734"/>
                    <a:pt x="2902" y="1101"/>
                  </a:cubicBezTo>
                  <a:cubicBezTo>
                    <a:pt x="1935" y="1535"/>
                    <a:pt x="1001" y="1968"/>
                    <a:pt x="67" y="2435"/>
                  </a:cubicBezTo>
                  <a:cubicBezTo>
                    <a:pt x="67" y="2435"/>
                    <a:pt x="0" y="2469"/>
                    <a:pt x="34" y="2469"/>
                  </a:cubicBezTo>
                  <a:cubicBezTo>
                    <a:pt x="901" y="2068"/>
                    <a:pt x="1802" y="1635"/>
                    <a:pt x="2702" y="1234"/>
                  </a:cubicBezTo>
                  <a:cubicBezTo>
                    <a:pt x="3436" y="901"/>
                    <a:pt x="4203" y="567"/>
                    <a:pt x="5004" y="334"/>
                  </a:cubicBezTo>
                  <a:lnTo>
                    <a:pt x="5004" y="334"/>
                  </a:lnTo>
                  <a:cubicBezTo>
                    <a:pt x="4037" y="734"/>
                    <a:pt x="3103" y="1201"/>
                    <a:pt x="2202" y="1768"/>
                  </a:cubicBezTo>
                  <a:lnTo>
                    <a:pt x="2135" y="1768"/>
                  </a:lnTo>
                  <a:cubicBezTo>
                    <a:pt x="2102" y="1768"/>
                    <a:pt x="2002" y="1868"/>
                    <a:pt x="2002" y="1868"/>
                  </a:cubicBezTo>
                  <a:lnTo>
                    <a:pt x="2035" y="1868"/>
                  </a:lnTo>
                  <a:cubicBezTo>
                    <a:pt x="2035" y="1881"/>
                    <a:pt x="2030" y="1889"/>
                    <a:pt x="2023" y="1894"/>
                  </a:cubicBezTo>
                  <a:lnTo>
                    <a:pt x="2023" y="1894"/>
                  </a:lnTo>
                  <a:lnTo>
                    <a:pt x="2202" y="1835"/>
                  </a:lnTo>
                  <a:cubicBezTo>
                    <a:pt x="2602" y="1801"/>
                    <a:pt x="3036" y="1735"/>
                    <a:pt x="3470" y="1701"/>
                  </a:cubicBezTo>
                  <a:cubicBezTo>
                    <a:pt x="3803" y="1668"/>
                    <a:pt x="4137" y="1635"/>
                    <a:pt x="4470" y="1601"/>
                  </a:cubicBezTo>
                  <a:cubicBezTo>
                    <a:pt x="4837" y="1601"/>
                    <a:pt x="5204" y="1568"/>
                    <a:pt x="5471" y="1401"/>
                  </a:cubicBezTo>
                  <a:cubicBezTo>
                    <a:pt x="5538" y="1368"/>
                    <a:pt x="5604" y="1334"/>
                    <a:pt x="5671" y="1301"/>
                  </a:cubicBezTo>
                  <a:cubicBezTo>
                    <a:pt x="5695" y="1277"/>
                    <a:pt x="5735" y="1221"/>
                    <a:pt x="5757" y="1201"/>
                  </a:cubicBezTo>
                  <a:lnTo>
                    <a:pt x="5738" y="1201"/>
                  </a:lnTo>
                  <a:cubicBezTo>
                    <a:pt x="5771" y="1134"/>
                    <a:pt x="5805" y="1101"/>
                    <a:pt x="5805" y="1034"/>
                  </a:cubicBezTo>
                  <a:cubicBezTo>
                    <a:pt x="5805" y="1001"/>
                    <a:pt x="5771" y="934"/>
                    <a:pt x="5771" y="901"/>
                  </a:cubicBezTo>
                  <a:cubicBezTo>
                    <a:pt x="5771" y="834"/>
                    <a:pt x="5738" y="767"/>
                    <a:pt x="5704" y="734"/>
                  </a:cubicBezTo>
                  <a:cubicBezTo>
                    <a:pt x="5671" y="634"/>
                    <a:pt x="5604" y="567"/>
                    <a:pt x="5604" y="467"/>
                  </a:cubicBezTo>
                  <a:cubicBezTo>
                    <a:pt x="5571" y="367"/>
                    <a:pt x="5571" y="267"/>
                    <a:pt x="5538" y="234"/>
                  </a:cubicBezTo>
                  <a:cubicBezTo>
                    <a:pt x="5704" y="167"/>
                    <a:pt x="5838" y="100"/>
                    <a:pt x="6005" y="67"/>
                  </a:cubicBezTo>
                  <a:cubicBezTo>
                    <a:pt x="6005" y="33"/>
                    <a:pt x="6005" y="0"/>
                    <a:pt x="6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1"/>
            <p:cNvSpPr/>
            <p:nvPr/>
          </p:nvSpPr>
          <p:spPr>
            <a:xfrm>
              <a:off x="2777150" y="981150"/>
              <a:ext cx="65075" cy="19200"/>
            </a:xfrm>
            <a:custGeom>
              <a:avLst/>
              <a:gdLst/>
              <a:ahLst/>
              <a:cxnLst/>
              <a:rect l="l" t="t" r="r" b="b"/>
              <a:pathLst>
                <a:path w="2603" h="768" extrusionOk="0">
                  <a:moveTo>
                    <a:pt x="2569" y="0"/>
                  </a:moveTo>
                  <a:cubicBezTo>
                    <a:pt x="2533" y="11"/>
                    <a:pt x="2498" y="22"/>
                    <a:pt x="2462" y="33"/>
                  </a:cubicBezTo>
                  <a:lnTo>
                    <a:pt x="2462" y="33"/>
                  </a:lnTo>
                  <a:cubicBezTo>
                    <a:pt x="2509" y="22"/>
                    <a:pt x="2556" y="11"/>
                    <a:pt x="2603" y="0"/>
                  </a:cubicBezTo>
                  <a:close/>
                  <a:moveTo>
                    <a:pt x="2462" y="33"/>
                  </a:moveTo>
                  <a:cubicBezTo>
                    <a:pt x="1642" y="229"/>
                    <a:pt x="823" y="482"/>
                    <a:pt x="34" y="734"/>
                  </a:cubicBezTo>
                  <a:cubicBezTo>
                    <a:pt x="34" y="750"/>
                    <a:pt x="27" y="758"/>
                    <a:pt x="19" y="763"/>
                  </a:cubicBezTo>
                  <a:lnTo>
                    <a:pt x="19" y="763"/>
                  </a:lnTo>
                  <a:cubicBezTo>
                    <a:pt x="844" y="540"/>
                    <a:pt x="1639" y="287"/>
                    <a:pt x="2462" y="33"/>
                  </a:cubicBezTo>
                  <a:close/>
                  <a:moveTo>
                    <a:pt x="19" y="763"/>
                  </a:moveTo>
                  <a:cubicBezTo>
                    <a:pt x="13" y="764"/>
                    <a:pt x="7" y="766"/>
                    <a:pt x="1" y="767"/>
                  </a:cubicBezTo>
                  <a:cubicBezTo>
                    <a:pt x="1" y="767"/>
                    <a:pt x="10" y="767"/>
                    <a:pt x="19" y="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1"/>
            <p:cNvSpPr/>
            <p:nvPr/>
          </p:nvSpPr>
          <p:spPr>
            <a:xfrm>
              <a:off x="2782150" y="973650"/>
              <a:ext cx="64250" cy="20850"/>
            </a:xfrm>
            <a:custGeom>
              <a:avLst/>
              <a:gdLst/>
              <a:ahLst/>
              <a:cxnLst/>
              <a:rect l="l" t="t" r="r" b="b"/>
              <a:pathLst>
                <a:path w="2570" h="834" extrusionOk="0">
                  <a:moveTo>
                    <a:pt x="2569" y="0"/>
                  </a:moveTo>
                  <a:lnTo>
                    <a:pt x="2569" y="0"/>
                  </a:lnTo>
                  <a:cubicBezTo>
                    <a:pt x="1759" y="280"/>
                    <a:pt x="979" y="561"/>
                    <a:pt x="200" y="787"/>
                  </a:cubicBezTo>
                  <a:lnTo>
                    <a:pt x="200" y="787"/>
                  </a:lnTo>
                  <a:cubicBezTo>
                    <a:pt x="996" y="593"/>
                    <a:pt x="1766" y="341"/>
                    <a:pt x="2536" y="33"/>
                  </a:cubicBezTo>
                  <a:cubicBezTo>
                    <a:pt x="2536" y="33"/>
                    <a:pt x="2569" y="0"/>
                    <a:pt x="2569" y="0"/>
                  </a:cubicBezTo>
                  <a:close/>
                  <a:moveTo>
                    <a:pt x="200" y="787"/>
                  </a:moveTo>
                  <a:lnTo>
                    <a:pt x="200" y="787"/>
                  </a:lnTo>
                  <a:cubicBezTo>
                    <a:pt x="134" y="803"/>
                    <a:pt x="67" y="819"/>
                    <a:pt x="1" y="834"/>
                  </a:cubicBezTo>
                  <a:lnTo>
                    <a:pt x="34" y="834"/>
                  </a:lnTo>
                  <a:cubicBezTo>
                    <a:pt x="89" y="819"/>
                    <a:pt x="145" y="803"/>
                    <a:pt x="200" y="7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1"/>
            <p:cNvSpPr/>
            <p:nvPr/>
          </p:nvSpPr>
          <p:spPr>
            <a:xfrm>
              <a:off x="2799675" y="973650"/>
              <a:ext cx="30875" cy="10025"/>
            </a:xfrm>
            <a:custGeom>
              <a:avLst/>
              <a:gdLst/>
              <a:ahLst/>
              <a:cxnLst/>
              <a:rect l="l" t="t" r="r" b="b"/>
              <a:pathLst>
                <a:path w="1235" h="401" extrusionOk="0">
                  <a:moveTo>
                    <a:pt x="1235" y="0"/>
                  </a:moveTo>
                  <a:cubicBezTo>
                    <a:pt x="834" y="133"/>
                    <a:pt x="434" y="267"/>
                    <a:pt x="34" y="367"/>
                  </a:cubicBezTo>
                  <a:cubicBezTo>
                    <a:pt x="34" y="367"/>
                    <a:pt x="34" y="387"/>
                    <a:pt x="19" y="396"/>
                  </a:cubicBezTo>
                  <a:lnTo>
                    <a:pt x="19" y="396"/>
                  </a:lnTo>
                  <a:cubicBezTo>
                    <a:pt x="413" y="296"/>
                    <a:pt x="807" y="165"/>
                    <a:pt x="1201" y="33"/>
                  </a:cubicBezTo>
                  <a:cubicBezTo>
                    <a:pt x="1235" y="33"/>
                    <a:pt x="1235" y="0"/>
                    <a:pt x="1235" y="0"/>
                  </a:cubicBezTo>
                  <a:close/>
                  <a:moveTo>
                    <a:pt x="19" y="396"/>
                  </a:moveTo>
                  <a:lnTo>
                    <a:pt x="19" y="396"/>
                  </a:lnTo>
                  <a:cubicBezTo>
                    <a:pt x="13" y="397"/>
                    <a:pt x="6" y="399"/>
                    <a:pt x="0" y="400"/>
                  </a:cubicBezTo>
                  <a:cubicBezTo>
                    <a:pt x="8" y="400"/>
                    <a:pt x="14" y="399"/>
                    <a:pt x="19" y="3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1"/>
            <p:cNvSpPr/>
            <p:nvPr/>
          </p:nvSpPr>
          <p:spPr>
            <a:xfrm>
              <a:off x="2849700" y="917775"/>
              <a:ext cx="190175" cy="56725"/>
            </a:xfrm>
            <a:custGeom>
              <a:avLst/>
              <a:gdLst/>
              <a:ahLst/>
              <a:cxnLst/>
              <a:rect l="l" t="t" r="r" b="b"/>
              <a:pathLst>
                <a:path w="7607" h="2269" extrusionOk="0">
                  <a:moveTo>
                    <a:pt x="7573" y="0"/>
                  </a:moveTo>
                  <a:cubicBezTo>
                    <a:pt x="7506" y="33"/>
                    <a:pt x="7406" y="67"/>
                    <a:pt x="7306" y="100"/>
                  </a:cubicBezTo>
                  <a:cubicBezTo>
                    <a:pt x="6505" y="334"/>
                    <a:pt x="5705" y="567"/>
                    <a:pt x="4871" y="801"/>
                  </a:cubicBezTo>
                  <a:cubicBezTo>
                    <a:pt x="3270" y="1268"/>
                    <a:pt x="1635" y="1768"/>
                    <a:pt x="1" y="2235"/>
                  </a:cubicBezTo>
                  <a:cubicBezTo>
                    <a:pt x="1" y="2268"/>
                    <a:pt x="1" y="2268"/>
                    <a:pt x="1" y="2268"/>
                  </a:cubicBezTo>
                  <a:cubicBezTo>
                    <a:pt x="1702" y="1801"/>
                    <a:pt x="3370" y="1268"/>
                    <a:pt x="5071" y="767"/>
                  </a:cubicBezTo>
                  <a:cubicBezTo>
                    <a:pt x="5938" y="534"/>
                    <a:pt x="6772" y="300"/>
                    <a:pt x="7606" y="33"/>
                  </a:cubicBezTo>
                  <a:cubicBezTo>
                    <a:pt x="7606" y="33"/>
                    <a:pt x="7606" y="0"/>
                    <a:pt x="7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1"/>
            <p:cNvSpPr/>
            <p:nvPr/>
          </p:nvSpPr>
          <p:spPr>
            <a:xfrm>
              <a:off x="2933100" y="914425"/>
              <a:ext cx="105925" cy="27550"/>
            </a:xfrm>
            <a:custGeom>
              <a:avLst/>
              <a:gdLst/>
              <a:ahLst/>
              <a:cxnLst/>
              <a:rect l="l" t="t" r="r" b="b"/>
              <a:pathLst>
                <a:path w="4237" h="1102" extrusionOk="0">
                  <a:moveTo>
                    <a:pt x="4237" y="1"/>
                  </a:moveTo>
                  <a:cubicBezTo>
                    <a:pt x="2869" y="434"/>
                    <a:pt x="1468" y="768"/>
                    <a:pt x="34" y="1068"/>
                  </a:cubicBezTo>
                  <a:cubicBezTo>
                    <a:pt x="34" y="1068"/>
                    <a:pt x="0" y="1101"/>
                    <a:pt x="0" y="1101"/>
                  </a:cubicBezTo>
                  <a:cubicBezTo>
                    <a:pt x="1401" y="801"/>
                    <a:pt x="2869" y="534"/>
                    <a:pt x="4237" y="67"/>
                  </a:cubicBezTo>
                  <a:cubicBezTo>
                    <a:pt x="4237" y="34"/>
                    <a:pt x="4237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1"/>
            <p:cNvSpPr/>
            <p:nvPr/>
          </p:nvSpPr>
          <p:spPr>
            <a:xfrm>
              <a:off x="2960625" y="907750"/>
              <a:ext cx="77575" cy="20050"/>
            </a:xfrm>
            <a:custGeom>
              <a:avLst/>
              <a:gdLst/>
              <a:ahLst/>
              <a:cxnLst/>
              <a:rect l="l" t="t" r="r" b="b"/>
              <a:pathLst>
                <a:path w="3103" h="802" extrusionOk="0">
                  <a:moveTo>
                    <a:pt x="3102" y="1"/>
                  </a:moveTo>
                  <a:cubicBezTo>
                    <a:pt x="2102" y="334"/>
                    <a:pt x="1101" y="601"/>
                    <a:pt x="34" y="768"/>
                  </a:cubicBezTo>
                  <a:cubicBezTo>
                    <a:pt x="34" y="768"/>
                    <a:pt x="0" y="801"/>
                    <a:pt x="0" y="801"/>
                  </a:cubicBezTo>
                  <a:cubicBezTo>
                    <a:pt x="1034" y="668"/>
                    <a:pt x="2102" y="401"/>
                    <a:pt x="3102" y="68"/>
                  </a:cubicBezTo>
                  <a:cubicBezTo>
                    <a:pt x="3102" y="34"/>
                    <a:pt x="3102" y="34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1"/>
            <p:cNvSpPr/>
            <p:nvPr/>
          </p:nvSpPr>
          <p:spPr>
            <a:xfrm>
              <a:off x="2898075" y="943625"/>
              <a:ext cx="35050" cy="9200"/>
            </a:xfrm>
            <a:custGeom>
              <a:avLst/>
              <a:gdLst/>
              <a:ahLst/>
              <a:cxnLst/>
              <a:rect l="l" t="t" r="r" b="b"/>
              <a:pathLst>
                <a:path w="1402" h="368" extrusionOk="0">
                  <a:moveTo>
                    <a:pt x="1401" y="0"/>
                  </a:moveTo>
                  <a:cubicBezTo>
                    <a:pt x="968" y="167"/>
                    <a:pt x="501" y="267"/>
                    <a:pt x="34" y="334"/>
                  </a:cubicBezTo>
                  <a:cubicBezTo>
                    <a:pt x="34" y="334"/>
                    <a:pt x="0" y="367"/>
                    <a:pt x="0" y="367"/>
                  </a:cubicBezTo>
                  <a:cubicBezTo>
                    <a:pt x="467" y="300"/>
                    <a:pt x="934" y="200"/>
                    <a:pt x="1401" y="34"/>
                  </a:cubicBezTo>
                  <a:cubicBezTo>
                    <a:pt x="1401" y="34"/>
                    <a:pt x="14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1"/>
            <p:cNvSpPr/>
            <p:nvPr/>
          </p:nvSpPr>
          <p:spPr>
            <a:xfrm>
              <a:off x="2922250" y="9361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1"/>
            <p:cNvSpPr/>
            <p:nvPr/>
          </p:nvSpPr>
          <p:spPr>
            <a:xfrm>
              <a:off x="2889725" y="861050"/>
              <a:ext cx="71750" cy="30050"/>
            </a:xfrm>
            <a:custGeom>
              <a:avLst/>
              <a:gdLst/>
              <a:ahLst/>
              <a:cxnLst/>
              <a:rect l="l" t="t" r="r" b="b"/>
              <a:pathLst>
                <a:path w="2870" h="1202" extrusionOk="0">
                  <a:moveTo>
                    <a:pt x="2836" y="1"/>
                  </a:moveTo>
                  <a:cubicBezTo>
                    <a:pt x="2735" y="44"/>
                    <a:pt x="2634" y="87"/>
                    <a:pt x="2533" y="130"/>
                  </a:cubicBezTo>
                  <a:lnTo>
                    <a:pt x="2533" y="130"/>
                  </a:lnTo>
                  <a:cubicBezTo>
                    <a:pt x="2645" y="87"/>
                    <a:pt x="2757" y="44"/>
                    <a:pt x="2870" y="1"/>
                  </a:cubicBezTo>
                  <a:close/>
                  <a:moveTo>
                    <a:pt x="2533" y="130"/>
                  </a:moveTo>
                  <a:lnTo>
                    <a:pt x="2533" y="130"/>
                  </a:lnTo>
                  <a:cubicBezTo>
                    <a:pt x="1684" y="461"/>
                    <a:pt x="856" y="819"/>
                    <a:pt x="1" y="1202"/>
                  </a:cubicBezTo>
                  <a:cubicBezTo>
                    <a:pt x="834" y="845"/>
                    <a:pt x="1694" y="488"/>
                    <a:pt x="2533" y="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1"/>
            <p:cNvSpPr/>
            <p:nvPr/>
          </p:nvSpPr>
          <p:spPr>
            <a:xfrm>
              <a:off x="2937275" y="854375"/>
              <a:ext cx="50900" cy="18375"/>
            </a:xfrm>
            <a:custGeom>
              <a:avLst/>
              <a:gdLst/>
              <a:ahLst/>
              <a:cxnLst/>
              <a:rect l="l" t="t" r="r" b="b"/>
              <a:pathLst>
                <a:path w="2036" h="735" extrusionOk="0">
                  <a:moveTo>
                    <a:pt x="2002" y="1"/>
                  </a:moveTo>
                  <a:cubicBezTo>
                    <a:pt x="1966" y="18"/>
                    <a:pt x="1930" y="35"/>
                    <a:pt x="1894" y="51"/>
                  </a:cubicBezTo>
                  <a:lnTo>
                    <a:pt x="1894" y="51"/>
                  </a:lnTo>
                  <a:cubicBezTo>
                    <a:pt x="1941" y="34"/>
                    <a:pt x="1988" y="17"/>
                    <a:pt x="2035" y="1"/>
                  </a:cubicBezTo>
                  <a:close/>
                  <a:moveTo>
                    <a:pt x="1894" y="51"/>
                  </a:moveTo>
                  <a:cubicBezTo>
                    <a:pt x="1274" y="272"/>
                    <a:pt x="654" y="515"/>
                    <a:pt x="34" y="701"/>
                  </a:cubicBezTo>
                  <a:cubicBezTo>
                    <a:pt x="34" y="701"/>
                    <a:pt x="0" y="735"/>
                    <a:pt x="0" y="735"/>
                  </a:cubicBezTo>
                  <a:cubicBezTo>
                    <a:pt x="630" y="515"/>
                    <a:pt x="1289" y="324"/>
                    <a:pt x="1894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1"/>
            <p:cNvSpPr/>
            <p:nvPr/>
          </p:nvSpPr>
          <p:spPr>
            <a:xfrm>
              <a:off x="2956450" y="871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1"/>
            <p:cNvSpPr/>
            <p:nvPr/>
          </p:nvSpPr>
          <p:spPr>
            <a:xfrm>
              <a:off x="2943100" y="856050"/>
              <a:ext cx="67575" cy="25875"/>
            </a:xfrm>
            <a:custGeom>
              <a:avLst/>
              <a:gdLst/>
              <a:ahLst/>
              <a:cxnLst/>
              <a:rect l="l" t="t" r="r" b="b"/>
              <a:pathLst>
                <a:path w="2703" h="1035" extrusionOk="0">
                  <a:moveTo>
                    <a:pt x="2703" y="1"/>
                  </a:moveTo>
                  <a:cubicBezTo>
                    <a:pt x="1802" y="301"/>
                    <a:pt x="901" y="668"/>
                    <a:pt x="1" y="1001"/>
                  </a:cubicBezTo>
                  <a:cubicBezTo>
                    <a:pt x="1" y="1001"/>
                    <a:pt x="1" y="1035"/>
                    <a:pt x="1" y="1035"/>
                  </a:cubicBezTo>
                  <a:cubicBezTo>
                    <a:pt x="901" y="701"/>
                    <a:pt x="1802" y="368"/>
                    <a:pt x="2703" y="34"/>
                  </a:cubicBezTo>
                  <a:cubicBezTo>
                    <a:pt x="2703" y="34"/>
                    <a:pt x="2703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1"/>
            <p:cNvSpPr/>
            <p:nvPr/>
          </p:nvSpPr>
          <p:spPr>
            <a:xfrm>
              <a:off x="2978125" y="880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lnTo>
                    <a:pt x="1" y="0"/>
                  </a:lnTo>
                  <a:cubicBezTo>
                    <a:pt x="1" y="33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1"/>
            <p:cNvSpPr/>
            <p:nvPr/>
          </p:nvSpPr>
          <p:spPr>
            <a:xfrm>
              <a:off x="2983975" y="864400"/>
              <a:ext cx="29200" cy="11700"/>
            </a:xfrm>
            <a:custGeom>
              <a:avLst/>
              <a:gdLst/>
              <a:ahLst/>
              <a:cxnLst/>
              <a:rect l="l" t="t" r="r" b="b"/>
              <a:pathLst>
                <a:path w="1168" h="468" extrusionOk="0">
                  <a:moveTo>
                    <a:pt x="1168" y="0"/>
                  </a:moveTo>
                  <a:cubicBezTo>
                    <a:pt x="801" y="167"/>
                    <a:pt x="401" y="300"/>
                    <a:pt x="34" y="434"/>
                  </a:cubicBezTo>
                  <a:cubicBezTo>
                    <a:pt x="0" y="434"/>
                    <a:pt x="0" y="467"/>
                    <a:pt x="0" y="467"/>
                  </a:cubicBezTo>
                  <a:cubicBezTo>
                    <a:pt x="367" y="334"/>
                    <a:pt x="767" y="200"/>
                    <a:pt x="1134" y="34"/>
                  </a:cubicBezTo>
                  <a:cubicBezTo>
                    <a:pt x="1168" y="34"/>
                    <a:pt x="1168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1"/>
            <p:cNvSpPr/>
            <p:nvPr/>
          </p:nvSpPr>
          <p:spPr>
            <a:xfrm>
              <a:off x="3025675" y="817700"/>
              <a:ext cx="7525" cy="2775"/>
            </a:xfrm>
            <a:custGeom>
              <a:avLst/>
              <a:gdLst/>
              <a:ahLst/>
              <a:cxnLst/>
              <a:rect l="l" t="t" r="r" b="b"/>
              <a:pathLst>
                <a:path w="301" h="111" extrusionOk="0">
                  <a:moveTo>
                    <a:pt x="300" y="0"/>
                  </a:moveTo>
                  <a:cubicBezTo>
                    <a:pt x="231" y="23"/>
                    <a:pt x="146" y="62"/>
                    <a:pt x="89" y="62"/>
                  </a:cubicBezTo>
                  <a:cubicBezTo>
                    <a:pt x="64" y="62"/>
                    <a:pt x="44" y="54"/>
                    <a:pt x="33" y="34"/>
                  </a:cubicBezTo>
                  <a:cubicBezTo>
                    <a:pt x="33" y="34"/>
                    <a:pt x="0" y="67"/>
                    <a:pt x="0" y="67"/>
                  </a:cubicBezTo>
                  <a:cubicBezTo>
                    <a:pt x="11" y="99"/>
                    <a:pt x="38" y="110"/>
                    <a:pt x="73" y="110"/>
                  </a:cubicBezTo>
                  <a:cubicBezTo>
                    <a:pt x="147" y="110"/>
                    <a:pt x="255" y="56"/>
                    <a:pt x="300" y="34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1"/>
            <p:cNvSpPr/>
            <p:nvPr/>
          </p:nvSpPr>
          <p:spPr>
            <a:xfrm>
              <a:off x="3016500" y="854375"/>
              <a:ext cx="17525" cy="6700"/>
            </a:xfrm>
            <a:custGeom>
              <a:avLst/>
              <a:gdLst/>
              <a:ahLst/>
              <a:cxnLst/>
              <a:rect l="l" t="t" r="r" b="b"/>
              <a:pathLst>
                <a:path w="701" h="268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7" y="68"/>
                    <a:pt x="267" y="168"/>
                    <a:pt x="34" y="234"/>
                  </a:cubicBezTo>
                  <a:cubicBezTo>
                    <a:pt x="34" y="234"/>
                    <a:pt x="0" y="268"/>
                    <a:pt x="0" y="268"/>
                  </a:cubicBezTo>
                  <a:cubicBezTo>
                    <a:pt x="234" y="168"/>
                    <a:pt x="467" y="101"/>
                    <a:pt x="667" y="3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1"/>
            <p:cNvSpPr/>
            <p:nvPr/>
          </p:nvSpPr>
          <p:spPr>
            <a:xfrm>
              <a:off x="3029825" y="8610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1"/>
            <p:cNvSpPr/>
            <p:nvPr/>
          </p:nvSpPr>
          <p:spPr>
            <a:xfrm>
              <a:off x="2647900" y="1001150"/>
              <a:ext cx="61725" cy="20050"/>
            </a:xfrm>
            <a:custGeom>
              <a:avLst/>
              <a:gdLst/>
              <a:ahLst/>
              <a:cxnLst/>
              <a:rect l="l" t="t" r="r" b="b"/>
              <a:pathLst>
                <a:path w="2469" h="802" extrusionOk="0">
                  <a:moveTo>
                    <a:pt x="2469" y="1"/>
                  </a:moveTo>
                  <a:cubicBezTo>
                    <a:pt x="2035" y="201"/>
                    <a:pt x="1601" y="368"/>
                    <a:pt x="1134" y="501"/>
                  </a:cubicBezTo>
                  <a:cubicBezTo>
                    <a:pt x="768" y="601"/>
                    <a:pt x="334" y="635"/>
                    <a:pt x="0" y="801"/>
                  </a:cubicBezTo>
                  <a:cubicBezTo>
                    <a:pt x="200" y="701"/>
                    <a:pt x="467" y="668"/>
                    <a:pt x="701" y="635"/>
                  </a:cubicBezTo>
                  <a:cubicBezTo>
                    <a:pt x="901" y="568"/>
                    <a:pt x="1101" y="535"/>
                    <a:pt x="1301" y="468"/>
                  </a:cubicBezTo>
                  <a:cubicBezTo>
                    <a:pt x="1702" y="334"/>
                    <a:pt x="2102" y="201"/>
                    <a:pt x="2469" y="34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1"/>
            <p:cNvSpPr/>
            <p:nvPr/>
          </p:nvSpPr>
          <p:spPr>
            <a:xfrm>
              <a:off x="2671250" y="993650"/>
              <a:ext cx="50900" cy="15875"/>
            </a:xfrm>
            <a:custGeom>
              <a:avLst/>
              <a:gdLst/>
              <a:ahLst/>
              <a:cxnLst/>
              <a:rect l="l" t="t" r="r" b="b"/>
              <a:pathLst>
                <a:path w="2036" h="635" extrusionOk="0">
                  <a:moveTo>
                    <a:pt x="2002" y="1"/>
                  </a:moveTo>
                  <a:cubicBezTo>
                    <a:pt x="1939" y="27"/>
                    <a:pt x="1877" y="53"/>
                    <a:pt x="1814" y="78"/>
                  </a:cubicBezTo>
                  <a:lnTo>
                    <a:pt x="1814" y="78"/>
                  </a:lnTo>
                  <a:cubicBezTo>
                    <a:pt x="1887" y="53"/>
                    <a:pt x="1961" y="27"/>
                    <a:pt x="2035" y="1"/>
                  </a:cubicBezTo>
                  <a:close/>
                  <a:moveTo>
                    <a:pt x="1814" y="78"/>
                  </a:moveTo>
                  <a:cubicBezTo>
                    <a:pt x="1226" y="285"/>
                    <a:pt x="656" y="482"/>
                    <a:pt x="34" y="601"/>
                  </a:cubicBezTo>
                  <a:cubicBezTo>
                    <a:pt x="34" y="621"/>
                    <a:pt x="22" y="629"/>
                    <a:pt x="13" y="632"/>
                  </a:cubicBezTo>
                  <a:lnTo>
                    <a:pt x="13" y="632"/>
                  </a:lnTo>
                  <a:cubicBezTo>
                    <a:pt x="640" y="511"/>
                    <a:pt x="1240" y="311"/>
                    <a:pt x="1814" y="78"/>
                  </a:cubicBezTo>
                  <a:close/>
                  <a:moveTo>
                    <a:pt x="13" y="632"/>
                  </a:moveTo>
                  <a:cubicBezTo>
                    <a:pt x="9" y="633"/>
                    <a:pt x="4" y="634"/>
                    <a:pt x="0" y="634"/>
                  </a:cubicBezTo>
                  <a:cubicBezTo>
                    <a:pt x="0" y="634"/>
                    <a:pt x="6" y="634"/>
                    <a:pt x="13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1"/>
            <p:cNvSpPr/>
            <p:nvPr/>
          </p:nvSpPr>
          <p:spPr>
            <a:xfrm>
              <a:off x="2694600" y="951125"/>
              <a:ext cx="75900" cy="25875"/>
            </a:xfrm>
            <a:custGeom>
              <a:avLst/>
              <a:gdLst/>
              <a:ahLst/>
              <a:cxnLst/>
              <a:rect l="l" t="t" r="r" b="b"/>
              <a:pathLst>
                <a:path w="3036" h="1035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2035" y="367"/>
                    <a:pt x="1034" y="734"/>
                    <a:pt x="34" y="1001"/>
                  </a:cubicBezTo>
                  <a:cubicBezTo>
                    <a:pt x="0" y="1001"/>
                    <a:pt x="0" y="1034"/>
                    <a:pt x="0" y="1034"/>
                  </a:cubicBezTo>
                  <a:cubicBezTo>
                    <a:pt x="1034" y="734"/>
                    <a:pt x="2035" y="434"/>
                    <a:pt x="3002" y="34"/>
                  </a:cubicBezTo>
                  <a:cubicBezTo>
                    <a:pt x="3002" y="34"/>
                    <a:pt x="3036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1"/>
            <p:cNvSpPr/>
            <p:nvPr/>
          </p:nvSpPr>
          <p:spPr>
            <a:xfrm>
              <a:off x="2455250" y="1004775"/>
              <a:ext cx="40050" cy="15600"/>
            </a:xfrm>
            <a:custGeom>
              <a:avLst/>
              <a:gdLst/>
              <a:ahLst/>
              <a:cxnLst/>
              <a:rect l="l" t="t" r="r" b="b"/>
              <a:pathLst>
                <a:path w="1602" h="624" extrusionOk="0">
                  <a:moveTo>
                    <a:pt x="1444" y="1"/>
                  </a:moveTo>
                  <a:cubicBezTo>
                    <a:pt x="1275" y="1"/>
                    <a:pt x="1122" y="71"/>
                    <a:pt x="968" y="123"/>
                  </a:cubicBezTo>
                  <a:cubicBezTo>
                    <a:pt x="668" y="289"/>
                    <a:pt x="334" y="456"/>
                    <a:pt x="1" y="623"/>
                  </a:cubicBezTo>
                  <a:cubicBezTo>
                    <a:pt x="268" y="490"/>
                    <a:pt x="568" y="356"/>
                    <a:pt x="835" y="223"/>
                  </a:cubicBezTo>
                  <a:cubicBezTo>
                    <a:pt x="1025" y="141"/>
                    <a:pt x="1214" y="38"/>
                    <a:pt x="1422" y="38"/>
                  </a:cubicBezTo>
                  <a:cubicBezTo>
                    <a:pt x="1470" y="38"/>
                    <a:pt x="1519" y="44"/>
                    <a:pt x="1569" y="56"/>
                  </a:cubicBezTo>
                  <a:cubicBezTo>
                    <a:pt x="1569" y="56"/>
                    <a:pt x="1602" y="23"/>
                    <a:pt x="1602" y="23"/>
                  </a:cubicBezTo>
                  <a:cubicBezTo>
                    <a:pt x="1548" y="7"/>
                    <a:pt x="1495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1"/>
            <p:cNvSpPr/>
            <p:nvPr/>
          </p:nvSpPr>
          <p:spPr>
            <a:xfrm>
              <a:off x="2476150" y="1008300"/>
              <a:ext cx="25825" cy="8125"/>
            </a:xfrm>
            <a:custGeom>
              <a:avLst/>
              <a:gdLst/>
              <a:ahLst/>
              <a:cxnLst/>
              <a:rect l="l" t="t" r="r" b="b"/>
              <a:pathLst>
                <a:path w="1033" h="325" extrusionOk="0">
                  <a:moveTo>
                    <a:pt x="787" y="0"/>
                  </a:moveTo>
                  <a:cubicBezTo>
                    <a:pt x="526" y="0"/>
                    <a:pt x="232" y="132"/>
                    <a:pt x="32" y="282"/>
                  </a:cubicBezTo>
                  <a:cubicBezTo>
                    <a:pt x="5" y="282"/>
                    <a:pt x="0" y="325"/>
                    <a:pt x="16" y="325"/>
                  </a:cubicBezTo>
                  <a:cubicBezTo>
                    <a:pt x="20" y="325"/>
                    <a:pt x="25" y="322"/>
                    <a:pt x="32" y="315"/>
                  </a:cubicBezTo>
                  <a:cubicBezTo>
                    <a:pt x="254" y="118"/>
                    <a:pt x="476" y="67"/>
                    <a:pt x="738" y="67"/>
                  </a:cubicBezTo>
                  <a:cubicBezTo>
                    <a:pt x="831" y="67"/>
                    <a:pt x="928" y="73"/>
                    <a:pt x="1033" y="82"/>
                  </a:cubicBezTo>
                  <a:cubicBezTo>
                    <a:pt x="1033" y="82"/>
                    <a:pt x="1033" y="48"/>
                    <a:pt x="1033" y="48"/>
                  </a:cubicBezTo>
                  <a:cubicBezTo>
                    <a:pt x="958" y="15"/>
                    <a:pt x="874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1"/>
            <p:cNvSpPr/>
            <p:nvPr/>
          </p:nvSpPr>
          <p:spPr>
            <a:xfrm>
              <a:off x="2465275" y="1035350"/>
              <a:ext cx="42550" cy="8050"/>
            </a:xfrm>
            <a:custGeom>
              <a:avLst/>
              <a:gdLst/>
              <a:ahLst/>
              <a:cxnLst/>
              <a:rect l="l" t="t" r="r" b="b"/>
              <a:pathLst>
                <a:path w="1702" h="322" extrusionOk="0">
                  <a:moveTo>
                    <a:pt x="1701" y="0"/>
                  </a:moveTo>
                  <a:cubicBezTo>
                    <a:pt x="1451" y="201"/>
                    <a:pt x="1176" y="276"/>
                    <a:pt x="897" y="276"/>
                  </a:cubicBezTo>
                  <a:cubicBezTo>
                    <a:pt x="617" y="276"/>
                    <a:pt x="334" y="201"/>
                    <a:pt x="67" y="101"/>
                  </a:cubicBezTo>
                  <a:cubicBezTo>
                    <a:pt x="33" y="101"/>
                    <a:pt x="0" y="167"/>
                    <a:pt x="0" y="167"/>
                  </a:cubicBezTo>
                  <a:cubicBezTo>
                    <a:pt x="276" y="248"/>
                    <a:pt x="568" y="322"/>
                    <a:pt x="852" y="322"/>
                  </a:cubicBezTo>
                  <a:cubicBezTo>
                    <a:pt x="1152" y="322"/>
                    <a:pt x="1444" y="24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1"/>
            <p:cNvSpPr/>
            <p:nvPr/>
          </p:nvSpPr>
          <p:spPr>
            <a:xfrm>
              <a:off x="2485275" y="104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1"/>
            <p:cNvSpPr/>
            <p:nvPr/>
          </p:nvSpPr>
          <p:spPr>
            <a:xfrm>
              <a:off x="2411050" y="1058700"/>
              <a:ext cx="45900" cy="17525"/>
            </a:xfrm>
            <a:custGeom>
              <a:avLst/>
              <a:gdLst/>
              <a:ahLst/>
              <a:cxnLst/>
              <a:rect l="l" t="t" r="r" b="b"/>
              <a:pathLst>
                <a:path w="1836" h="701" extrusionOk="0">
                  <a:moveTo>
                    <a:pt x="1836" y="0"/>
                  </a:moveTo>
                  <a:cubicBezTo>
                    <a:pt x="1302" y="401"/>
                    <a:pt x="668" y="634"/>
                    <a:pt x="34" y="668"/>
                  </a:cubicBezTo>
                  <a:cubicBezTo>
                    <a:pt x="1" y="668"/>
                    <a:pt x="1" y="701"/>
                    <a:pt x="1" y="701"/>
                  </a:cubicBezTo>
                  <a:cubicBezTo>
                    <a:pt x="668" y="634"/>
                    <a:pt x="1302" y="434"/>
                    <a:pt x="1836" y="34"/>
                  </a:cubicBezTo>
                  <a:cubicBezTo>
                    <a:pt x="1836" y="34"/>
                    <a:pt x="1836" y="0"/>
                    <a:pt x="1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1"/>
            <p:cNvSpPr/>
            <p:nvPr/>
          </p:nvSpPr>
          <p:spPr>
            <a:xfrm>
              <a:off x="2425225" y="1065375"/>
              <a:ext cx="34225" cy="10850"/>
            </a:xfrm>
            <a:custGeom>
              <a:avLst/>
              <a:gdLst/>
              <a:ahLst/>
              <a:cxnLst/>
              <a:rect l="l" t="t" r="r" b="b"/>
              <a:pathLst>
                <a:path w="1369" h="434" extrusionOk="0">
                  <a:moveTo>
                    <a:pt x="1335" y="0"/>
                  </a:moveTo>
                  <a:cubicBezTo>
                    <a:pt x="1307" y="19"/>
                    <a:pt x="1279" y="37"/>
                    <a:pt x="1250" y="54"/>
                  </a:cubicBezTo>
                  <a:lnTo>
                    <a:pt x="1250" y="54"/>
                  </a:lnTo>
                  <a:cubicBezTo>
                    <a:pt x="1290" y="37"/>
                    <a:pt x="1329" y="19"/>
                    <a:pt x="1369" y="0"/>
                  </a:cubicBezTo>
                  <a:close/>
                  <a:moveTo>
                    <a:pt x="1250" y="54"/>
                  </a:moveTo>
                  <a:lnTo>
                    <a:pt x="1250" y="54"/>
                  </a:lnTo>
                  <a:cubicBezTo>
                    <a:pt x="861" y="230"/>
                    <a:pt x="492" y="370"/>
                    <a:pt x="68" y="401"/>
                  </a:cubicBezTo>
                  <a:cubicBezTo>
                    <a:pt x="34" y="401"/>
                    <a:pt x="1" y="434"/>
                    <a:pt x="1" y="434"/>
                  </a:cubicBezTo>
                  <a:cubicBezTo>
                    <a:pt x="435" y="403"/>
                    <a:pt x="870" y="285"/>
                    <a:pt x="1250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1"/>
            <p:cNvSpPr/>
            <p:nvPr/>
          </p:nvSpPr>
          <p:spPr>
            <a:xfrm>
              <a:off x="2432750" y="1071200"/>
              <a:ext cx="24200" cy="8375"/>
            </a:xfrm>
            <a:custGeom>
              <a:avLst/>
              <a:gdLst/>
              <a:ahLst/>
              <a:cxnLst/>
              <a:rect l="l" t="t" r="r" b="b"/>
              <a:pathLst>
                <a:path w="968" h="335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67" y="68"/>
                    <a:pt x="367" y="201"/>
                    <a:pt x="67" y="268"/>
                  </a:cubicBezTo>
                  <a:cubicBezTo>
                    <a:pt x="42" y="292"/>
                    <a:pt x="36" y="317"/>
                    <a:pt x="21" y="328"/>
                  </a:cubicBezTo>
                  <a:lnTo>
                    <a:pt x="21" y="328"/>
                  </a:lnTo>
                  <a:cubicBezTo>
                    <a:pt x="346" y="230"/>
                    <a:pt x="640" y="132"/>
                    <a:pt x="934" y="34"/>
                  </a:cubicBezTo>
                  <a:cubicBezTo>
                    <a:pt x="934" y="34"/>
                    <a:pt x="968" y="1"/>
                    <a:pt x="968" y="1"/>
                  </a:cubicBezTo>
                  <a:close/>
                  <a:moveTo>
                    <a:pt x="21" y="328"/>
                  </a:moveTo>
                  <a:lnTo>
                    <a:pt x="21" y="328"/>
                  </a:lnTo>
                  <a:cubicBezTo>
                    <a:pt x="14" y="330"/>
                    <a:pt x="7" y="332"/>
                    <a:pt x="0" y="334"/>
                  </a:cubicBezTo>
                  <a:cubicBezTo>
                    <a:pt x="9" y="334"/>
                    <a:pt x="15" y="332"/>
                    <a:pt x="21" y="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1"/>
            <p:cNvSpPr/>
            <p:nvPr/>
          </p:nvSpPr>
          <p:spPr>
            <a:xfrm>
              <a:off x="2356850" y="1052850"/>
              <a:ext cx="64250" cy="9475"/>
            </a:xfrm>
            <a:custGeom>
              <a:avLst/>
              <a:gdLst/>
              <a:ahLst/>
              <a:cxnLst/>
              <a:rect l="l" t="t" r="r" b="b"/>
              <a:pathLst>
                <a:path w="2570" h="379" extrusionOk="0">
                  <a:moveTo>
                    <a:pt x="2569" y="1"/>
                  </a:moveTo>
                  <a:cubicBezTo>
                    <a:pt x="2026" y="218"/>
                    <a:pt x="1483" y="322"/>
                    <a:pt x="930" y="322"/>
                  </a:cubicBezTo>
                  <a:cubicBezTo>
                    <a:pt x="634" y="322"/>
                    <a:pt x="336" y="293"/>
                    <a:pt x="34" y="234"/>
                  </a:cubicBezTo>
                  <a:cubicBezTo>
                    <a:pt x="34" y="234"/>
                    <a:pt x="1" y="268"/>
                    <a:pt x="1" y="268"/>
                  </a:cubicBezTo>
                  <a:cubicBezTo>
                    <a:pt x="306" y="341"/>
                    <a:pt x="626" y="379"/>
                    <a:pt x="945" y="379"/>
                  </a:cubicBezTo>
                  <a:cubicBezTo>
                    <a:pt x="1497" y="379"/>
                    <a:pt x="2050" y="267"/>
                    <a:pt x="2536" y="34"/>
                  </a:cubicBezTo>
                  <a:cubicBezTo>
                    <a:pt x="2569" y="34"/>
                    <a:pt x="2569" y="1"/>
                    <a:pt x="2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1"/>
            <p:cNvSpPr/>
            <p:nvPr/>
          </p:nvSpPr>
          <p:spPr>
            <a:xfrm>
              <a:off x="2382700" y="1052025"/>
              <a:ext cx="35900" cy="6500"/>
            </a:xfrm>
            <a:custGeom>
              <a:avLst/>
              <a:gdLst/>
              <a:ahLst/>
              <a:cxnLst/>
              <a:rect l="l" t="t" r="r" b="b"/>
              <a:pathLst>
                <a:path w="1436" h="260" extrusionOk="0">
                  <a:moveTo>
                    <a:pt x="1435" y="1"/>
                  </a:moveTo>
                  <a:lnTo>
                    <a:pt x="1435" y="1"/>
                  </a:lnTo>
                  <a:cubicBezTo>
                    <a:pt x="1046" y="140"/>
                    <a:pt x="680" y="209"/>
                    <a:pt x="279" y="209"/>
                  </a:cubicBezTo>
                  <a:cubicBezTo>
                    <a:pt x="199" y="209"/>
                    <a:pt x="117" y="206"/>
                    <a:pt x="34" y="201"/>
                  </a:cubicBezTo>
                  <a:cubicBezTo>
                    <a:pt x="34" y="201"/>
                    <a:pt x="1" y="234"/>
                    <a:pt x="1" y="234"/>
                  </a:cubicBezTo>
                  <a:cubicBezTo>
                    <a:pt x="117" y="251"/>
                    <a:pt x="236" y="259"/>
                    <a:pt x="356" y="259"/>
                  </a:cubicBezTo>
                  <a:cubicBezTo>
                    <a:pt x="714" y="259"/>
                    <a:pt x="1077" y="184"/>
                    <a:pt x="1402" y="34"/>
                  </a:cubicBezTo>
                  <a:cubicBezTo>
                    <a:pt x="1414" y="22"/>
                    <a:pt x="1426" y="10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1"/>
            <p:cNvSpPr/>
            <p:nvPr/>
          </p:nvSpPr>
          <p:spPr>
            <a:xfrm>
              <a:off x="2379375" y="1055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1"/>
            <p:cNvSpPr/>
            <p:nvPr/>
          </p:nvSpPr>
          <p:spPr>
            <a:xfrm>
              <a:off x="2371875" y="1007375"/>
              <a:ext cx="63400" cy="9650"/>
            </a:xfrm>
            <a:custGeom>
              <a:avLst/>
              <a:gdLst/>
              <a:ahLst/>
              <a:cxnLst/>
              <a:rect l="l" t="t" r="r" b="b"/>
              <a:pathLst>
                <a:path w="2536" h="386" extrusionOk="0">
                  <a:moveTo>
                    <a:pt x="1640" y="0"/>
                  </a:moveTo>
                  <a:cubicBezTo>
                    <a:pt x="1086" y="0"/>
                    <a:pt x="499" y="183"/>
                    <a:pt x="33" y="352"/>
                  </a:cubicBezTo>
                  <a:cubicBezTo>
                    <a:pt x="33" y="352"/>
                    <a:pt x="0" y="386"/>
                    <a:pt x="0" y="386"/>
                  </a:cubicBezTo>
                  <a:cubicBezTo>
                    <a:pt x="400" y="252"/>
                    <a:pt x="834" y="119"/>
                    <a:pt x="1268" y="85"/>
                  </a:cubicBezTo>
                  <a:cubicBezTo>
                    <a:pt x="1342" y="80"/>
                    <a:pt x="1415" y="77"/>
                    <a:pt x="1486" y="77"/>
                  </a:cubicBezTo>
                  <a:cubicBezTo>
                    <a:pt x="1829" y="77"/>
                    <a:pt x="2143" y="142"/>
                    <a:pt x="2502" y="252"/>
                  </a:cubicBezTo>
                  <a:cubicBezTo>
                    <a:pt x="2502" y="252"/>
                    <a:pt x="2535" y="219"/>
                    <a:pt x="2535" y="219"/>
                  </a:cubicBezTo>
                  <a:cubicBezTo>
                    <a:pt x="2267" y="61"/>
                    <a:pt x="1959" y="0"/>
                    <a:pt x="1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1"/>
            <p:cNvSpPr/>
            <p:nvPr/>
          </p:nvSpPr>
          <p:spPr>
            <a:xfrm>
              <a:off x="2406050" y="1013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1"/>
            <p:cNvSpPr/>
            <p:nvPr/>
          </p:nvSpPr>
          <p:spPr>
            <a:xfrm>
              <a:off x="2518625" y="1018675"/>
              <a:ext cx="33400" cy="8350"/>
            </a:xfrm>
            <a:custGeom>
              <a:avLst/>
              <a:gdLst/>
              <a:ahLst/>
              <a:cxnLst/>
              <a:rect l="l" t="t" r="r" b="b"/>
              <a:pathLst>
                <a:path w="1336" h="334" extrusionOk="0">
                  <a:moveTo>
                    <a:pt x="1302" y="0"/>
                  </a:moveTo>
                  <a:cubicBezTo>
                    <a:pt x="1268" y="14"/>
                    <a:pt x="1234" y="28"/>
                    <a:pt x="1200" y="41"/>
                  </a:cubicBezTo>
                  <a:lnTo>
                    <a:pt x="1200" y="41"/>
                  </a:lnTo>
                  <a:cubicBezTo>
                    <a:pt x="1245" y="28"/>
                    <a:pt x="1290" y="14"/>
                    <a:pt x="1335" y="0"/>
                  </a:cubicBezTo>
                  <a:close/>
                  <a:moveTo>
                    <a:pt x="1200" y="41"/>
                  </a:moveTo>
                  <a:cubicBezTo>
                    <a:pt x="811" y="154"/>
                    <a:pt x="419" y="241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cubicBezTo>
                    <a:pt x="398" y="273"/>
                    <a:pt x="824" y="184"/>
                    <a:pt x="1200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2531975" y="1027000"/>
              <a:ext cx="9200" cy="1700"/>
            </a:xfrm>
            <a:custGeom>
              <a:avLst/>
              <a:gdLst/>
              <a:ahLst/>
              <a:cxnLst/>
              <a:rect l="l" t="t" r="r" b="b"/>
              <a:pathLst>
                <a:path w="368" h="68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45" y="7"/>
                    <a:pt x="323" y="12"/>
                    <a:pt x="301" y="18"/>
                  </a:cubicBezTo>
                  <a:lnTo>
                    <a:pt x="301" y="18"/>
                  </a:lnTo>
                  <a:cubicBezTo>
                    <a:pt x="325" y="13"/>
                    <a:pt x="347" y="8"/>
                    <a:pt x="368" y="1"/>
                  </a:cubicBezTo>
                  <a:close/>
                  <a:moveTo>
                    <a:pt x="301" y="18"/>
                  </a:moveTo>
                  <a:cubicBezTo>
                    <a:pt x="212" y="36"/>
                    <a:pt x="106" y="41"/>
                    <a:pt x="1" y="68"/>
                  </a:cubicBezTo>
                  <a:cubicBezTo>
                    <a:pt x="111" y="68"/>
                    <a:pt x="199" y="45"/>
                    <a:pt x="301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2520300" y="1029500"/>
              <a:ext cx="30050" cy="7550"/>
            </a:xfrm>
            <a:custGeom>
              <a:avLst/>
              <a:gdLst/>
              <a:ahLst/>
              <a:cxnLst/>
              <a:rect l="l" t="t" r="r" b="b"/>
              <a:pathLst>
                <a:path w="1202" h="302" extrusionOk="0">
                  <a:moveTo>
                    <a:pt x="1202" y="1"/>
                  </a:moveTo>
                  <a:lnTo>
                    <a:pt x="1202" y="1"/>
                  </a:lnTo>
                  <a:cubicBezTo>
                    <a:pt x="835" y="68"/>
                    <a:pt x="434" y="168"/>
                    <a:pt x="67" y="234"/>
                  </a:cubicBezTo>
                  <a:cubicBezTo>
                    <a:pt x="34" y="234"/>
                    <a:pt x="1" y="301"/>
                    <a:pt x="1" y="301"/>
                  </a:cubicBezTo>
                  <a:cubicBezTo>
                    <a:pt x="401" y="201"/>
                    <a:pt x="801" y="134"/>
                    <a:pt x="1168" y="34"/>
                  </a:cubicBezTo>
                  <a:cubicBezTo>
                    <a:pt x="1168" y="34"/>
                    <a:pt x="1202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>
              <a:off x="2491125" y="1053700"/>
              <a:ext cx="12525" cy="3350"/>
            </a:xfrm>
            <a:custGeom>
              <a:avLst/>
              <a:gdLst/>
              <a:ahLst/>
              <a:cxnLst/>
              <a:rect l="l" t="t" r="r" b="b"/>
              <a:pathLst>
                <a:path w="501" h="134" extrusionOk="0">
                  <a:moveTo>
                    <a:pt x="501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167" y="100"/>
                    <a:pt x="300" y="67"/>
                    <a:pt x="467" y="34"/>
                  </a:cubicBezTo>
                  <a:cubicBezTo>
                    <a:pt x="467" y="34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>
              <a:off x="2882225" y="881075"/>
              <a:ext cx="50075" cy="17525"/>
            </a:xfrm>
            <a:custGeom>
              <a:avLst/>
              <a:gdLst/>
              <a:ahLst/>
              <a:cxnLst/>
              <a:rect l="l" t="t" r="r" b="b"/>
              <a:pathLst>
                <a:path w="2003" h="701" extrusionOk="0">
                  <a:moveTo>
                    <a:pt x="1969" y="0"/>
                  </a:moveTo>
                  <a:cubicBezTo>
                    <a:pt x="1908" y="26"/>
                    <a:pt x="1848" y="51"/>
                    <a:pt x="1787" y="76"/>
                  </a:cubicBezTo>
                  <a:lnTo>
                    <a:pt x="1787" y="76"/>
                  </a:lnTo>
                  <a:cubicBezTo>
                    <a:pt x="1859" y="51"/>
                    <a:pt x="1930" y="25"/>
                    <a:pt x="2002" y="0"/>
                  </a:cubicBezTo>
                  <a:close/>
                  <a:moveTo>
                    <a:pt x="1787" y="76"/>
                  </a:moveTo>
                  <a:lnTo>
                    <a:pt x="1787" y="76"/>
                  </a:lnTo>
                  <a:cubicBezTo>
                    <a:pt x="1192" y="284"/>
                    <a:pt x="596" y="489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cubicBezTo>
                    <a:pt x="604" y="520"/>
                    <a:pt x="1208" y="311"/>
                    <a:pt x="1787" y="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1"/>
            <p:cNvSpPr/>
            <p:nvPr/>
          </p:nvSpPr>
          <p:spPr>
            <a:xfrm>
              <a:off x="2905575" y="8944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lnTo>
                    <a:pt x="1" y="0"/>
                  </a:ln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1"/>
            <p:cNvSpPr/>
            <p:nvPr/>
          </p:nvSpPr>
          <p:spPr>
            <a:xfrm>
              <a:off x="2306825" y="1190975"/>
              <a:ext cx="110100" cy="65400"/>
            </a:xfrm>
            <a:custGeom>
              <a:avLst/>
              <a:gdLst/>
              <a:ahLst/>
              <a:cxnLst/>
              <a:rect l="l" t="t" r="r" b="b"/>
              <a:pathLst>
                <a:path w="4404" h="2616" extrusionOk="0">
                  <a:moveTo>
                    <a:pt x="2952" y="0"/>
                  </a:moveTo>
                  <a:cubicBezTo>
                    <a:pt x="2847" y="0"/>
                    <a:pt x="2741" y="43"/>
                    <a:pt x="2635" y="113"/>
                  </a:cubicBezTo>
                  <a:cubicBezTo>
                    <a:pt x="2402" y="280"/>
                    <a:pt x="2235" y="514"/>
                    <a:pt x="2068" y="781"/>
                  </a:cubicBezTo>
                  <a:cubicBezTo>
                    <a:pt x="1601" y="1581"/>
                    <a:pt x="968" y="2215"/>
                    <a:pt x="100" y="2548"/>
                  </a:cubicBezTo>
                  <a:cubicBezTo>
                    <a:pt x="75" y="2574"/>
                    <a:pt x="49" y="2600"/>
                    <a:pt x="23" y="2610"/>
                  </a:cubicBezTo>
                  <a:lnTo>
                    <a:pt x="23" y="2610"/>
                  </a:lnTo>
                  <a:cubicBezTo>
                    <a:pt x="813" y="2437"/>
                    <a:pt x="1439" y="1842"/>
                    <a:pt x="1902" y="1214"/>
                  </a:cubicBezTo>
                  <a:cubicBezTo>
                    <a:pt x="2068" y="981"/>
                    <a:pt x="2235" y="580"/>
                    <a:pt x="2435" y="414"/>
                  </a:cubicBezTo>
                  <a:cubicBezTo>
                    <a:pt x="2567" y="304"/>
                    <a:pt x="2673" y="259"/>
                    <a:pt x="2764" y="259"/>
                  </a:cubicBezTo>
                  <a:cubicBezTo>
                    <a:pt x="2949" y="259"/>
                    <a:pt x="3068" y="446"/>
                    <a:pt x="3203" y="647"/>
                  </a:cubicBezTo>
                  <a:cubicBezTo>
                    <a:pt x="3379" y="876"/>
                    <a:pt x="3555" y="956"/>
                    <a:pt x="3746" y="956"/>
                  </a:cubicBezTo>
                  <a:cubicBezTo>
                    <a:pt x="3917" y="956"/>
                    <a:pt x="4099" y="893"/>
                    <a:pt x="4303" y="814"/>
                  </a:cubicBezTo>
                  <a:cubicBezTo>
                    <a:pt x="4337" y="781"/>
                    <a:pt x="4403" y="714"/>
                    <a:pt x="4403" y="714"/>
                  </a:cubicBezTo>
                  <a:lnTo>
                    <a:pt x="4403" y="714"/>
                  </a:lnTo>
                  <a:cubicBezTo>
                    <a:pt x="4277" y="761"/>
                    <a:pt x="4152" y="793"/>
                    <a:pt x="4029" y="793"/>
                  </a:cubicBezTo>
                  <a:cubicBezTo>
                    <a:pt x="3892" y="793"/>
                    <a:pt x="3760" y="753"/>
                    <a:pt x="3636" y="647"/>
                  </a:cubicBezTo>
                  <a:cubicBezTo>
                    <a:pt x="3469" y="514"/>
                    <a:pt x="3403" y="247"/>
                    <a:pt x="3236" y="113"/>
                  </a:cubicBezTo>
                  <a:cubicBezTo>
                    <a:pt x="3141" y="35"/>
                    <a:pt x="3047" y="0"/>
                    <a:pt x="2952" y="0"/>
                  </a:cubicBezTo>
                  <a:close/>
                  <a:moveTo>
                    <a:pt x="23" y="2610"/>
                  </a:moveTo>
                  <a:cubicBezTo>
                    <a:pt x="16" y="2612"/>
                    <a:pt x="8" y="2614"/>
                    <a:pt x="0" y="2615"/>
                  </a:cubicBezTo>
                  <a:cubicBezTo>
                    <a:pt x="8" y="2615"/>
                    <a:pt x="16" y="2613"/>
                    <a:pt x="23" y="2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1"/>
            <p:cNvSpPr/>
            <p:nvPr/>
          </p:nvSpPr>
          <p:spPr>
            <a:xfrm>
              <a:off x="2402725" y="1211075"/>
              <a:ext cx="13025" cy="26100"/>
            </a:xfrm>
            <a:custGeom>
              <a:avLst/>
              <a:gdLst/>
              <a:ahLst/>
              <a:cxnLst/>
              <a:rect l="l" t="t" r="r" b="b"/>
              <a:pathLst>
                <a:path w="521" h="1044" extrusionOk="0">
                  <a:moveTo>
                    <a:pt x="513" y="1"/>
                  </a:moveTo>
                  <a:cubicBezTo>
                    <a:pt x="511" y="1"/>
                    <a:pt x="507" y="3"/>
                    <a:pt x="501" y="10"/>
                  </a:cubicBezTo>
                  <a:cubicBezTo>
                    <a:pt x="367" y="77"/>
                    <a:pt x="234" y="210"/>
                    <a:pt x="134" y="377"/>
                  </a:cubicBezTo>
                  <a:cubicBezTo>
                    <a:pt x="67" y="477"/>
                    <a:pt x="34" y="610"/>
                    <a:pt x="0" y="744"/>
                  </a:cubicBezTo>
                  <a:cubicBezTo>
                    <a:pt x="0" y="810"/>
                    <a:pt x="0" y="1011"/>
                    <a:pt x="67" y="1044"/>
                  </a:cubicBezTo>
                  <a:cubicBezTo>
                    <a:pt x="100" y="1044"/>
                    <a:pt x="200" y="944"/>
                    <a:pt x="234" y="911"/>
                  </a:cubicBezTo>
                  <a:cubicBezTo>
                    <a:pt x="234" y="777"/>
                    <a:pt x="200" y="610"/>
                    <a:pt x="234" y="477"/>
                  </a:cubicBezTo>
                  <a:cubicBezTo>
                    <a:pt x="267" y="310"/>
                    <a:pt x="334" y="143"/>
                    <a:pt x="467" y="43"/>
                  </a:cubicBezTo>
                  <a:cubicBezTo>
                    <a:pt x="494" y="43"/>
                    <a:pt x="521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1"/>
            <p:cNvSpPr/>
            <p:nvPr/>
          </p:nvSpPr>
          <p:spPr>
            <a:xfrm>
              <a:off x="2334350" y="1237150"/>
              <a:ext cx="71725" cy="15050"/>
            </a:xfrm>
            <a:custGeom>
              <a:avLst/>
              <a:gdLst/>
              <a:ahLst/>
              <a:cxnLst/>
              <a:rect l="l" t="t" r="r" b="b"/>
              <a:pathLst>
                <a:path w="2869" h="602" extrusionOk="0">
                  <a:moveTo>
                    <a:pt x="2869" y="1"/>
                  </a:moveTo>
                  <a:lnTo>
                    <a:pt x="2869" y="1"/>
                  </a:lnTo>
                  <a:cubicBezTo>
                    <a:pt x="2869" y="1"/>
                    <a:pt x="2802" y="34"/>
                    <a:pt x="2802" y="68"/>
                  </a:cubicBezTo>
                  <a:cubicBezTo>
                    <a:pt x="2502" y="435"/>
                    <a:pt x="1768" y="401"/>
                    <a:pt x="1334" y="435"/>
                  </a:cubicBezTo>
                  <a:cubicBezTo>
                    <a:pt x="901" y="468"/>
                    <a:pt x="434" y="535"/>
                    <a:pt x="0" y="601"/>
                  </a:cubicBezTo>
                  <a:cubicBezTo>
                    <a:pt x="734" y="535"/>
                    <a:pt x="1601" y="601"/>
                    <a:pt x="2335" y="368"/>
                  </a:cubicBezTo>
                  <a:cubicBezTo>
                    <a:pt x="2569" y="301"/>
                    <a:pt x="2735" y="201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1"/>
            <p:cNvSpPr/>
            <p:nvPr/>
          </p:nvSpPr>
          <p:spPr>
            <a:xfrm>
              <a:off x="2337675" y="1136625"/>
              <a:ext cx="95925" cy="68275"/>
            </a:xfrm>
            <a:custGeom>
              <a:avLst/>
              <a:gdLst/>
              <a:ahLst/>
              <a:cxnLst/>
              <a:rect l="l" t="t" r="r" b="b"/>
              <a:pathLst>
                <a:path w="3837" h="2731" extrusionOk="0">
                  <a:moveTo>
                    <a:pt x="3454" y="1"/>
                  </a:moveTo>
                  <a:cubicBezTo>
                    <a:pt x="3192" y="1"/>
                    <a:pt x="2925" y="208"/>
                    <a:pt x="2702" y="386"/>
                  </a:cubicBezTo>
                  <a:cubicBezTo>
                    <a:pt x="1835" y="1153"/>
                    <a:pt x="1068" y="2021"/>
                    <a:pt x="67" y="2654"/>
                  </a:cubicBezTo>
                  <a:cubicBezTo>
                    <a:pt x="67" y="2667"/>
                    <a:pt x="57" y="2685"/>
                    <a:pt x="46" y="2700"/>
                  </a:cubicBezTo>
                  <a:lnTo>
                    <a:pt x="46" y="2700"/>
                  </a:lnTo>
                  <a:cubicBezTo>
                    <a:pt x="527" y="2465"/>
                    <a:pt x="947" y="2111"/>
                    <a:pt x="1335" y="1787"/>
                  </a:cubicBezTo>
                  <a:cubicBezTo>
                    <a:pt x="1602" y="1520"/>
                    <a:pt x="1868" y="1287"/>
                    <a:pt x="2135" y="1020"/>
                  </a:cubicBezTo>
                  <a:cubicBezTo>
                    <a:pt x="2394" y="761"/>
                    <a:pt x="2852" y="183"/>
                    <a:pt x="3262" y="183"/>
                  </a:cubicBezTo>
                  <a:cubicBezTo>
                    <a:pt x="3382" y="183"/>
                    <a:pt x="3498" y="232"/>
                    <a:pt x="3603" y="353"/>
                  </a:cubicBezTo>
                  <a:cubicBezTo>
                    <a:pt x="3606" y="356"/>
                    <a:pt x="3610" y="357"/>
                    <a:pt x="3616" y="357"/>
                  </a:cubicBezTo>
                  <a:cubicBezTo>
                    <a:pt x="3671" y="357"/>
                    <a:pt x="3837" y="216"/>
                    <a:pt x="3837" y="186"/>
                  </a:cubicBezTo>
                  <a:cubicBezTo>
                    <a:pt x="3714" y="52"/>
                    <a:pt x="3584" y="1"/>
                    <a:pt x="3454" y="1"/>
                  </a:cubicBezTo>
                  <a:close/>
                  <a:moveTo>
                    <a:pt x="46" y="2700"/>
                  </a:moveTo>
                  <a:lnTo>
                    <a:pt x="46" y="2700"/>
                  </a:lnTo>
                  <a:cubicBezTo>
                    <a:pt x="31" y="2707"/>
                    <a:pt x="16" y="2714"/>
                    <a:pt x="0" y="2721"/>
                  </a:cubicBezTo>
                  <a:cubicBezTo>
                    <a:pt x="0" y="2727"/>
                    <a:pt x="3" y="2730"/>
                    <a:pt x="7" y="2730"/>
                  </a:cubicBezTo>
                  <a:cubicBezTo>
                    <a:pt x="16" y="2730"/>
                    <a:pt x="32" y="2716"/>
                    <a:pt x="46" y="2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1"/>
            <p:cNvSpPr/>
            <p:nvPr/>
          </p:nvSpPr>
          <p:spPr>
            <a:xfrm>
              <a:off x="2342675" y="1193800"/>
              <a:ext cx="31725" cy="10025"/>
            </a:xfrm>
            <a:custGeom>
              <a:avLst/>
              <a:gdLst/>
              <a:ahLst/>
              <a:cxnLst/>
              <a:rect l="l" t="t" r="r" b="b"/>
              <a:pathLst>
                <a:path w="1269" h="401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868" y="34"/>
                    <a:pt x="434" y="201"/>
                    <a:pt x="67" y="334"/>
                  </a:cubicBezTo>
                  <a:cubicBezTo>
                    <a:pt x="34" y="334"/>
                    <a:pt x="1" y="401"/>
                    <a:pt x="1" y="401"/>
                  </a:cubicBezTo>
                  <a:cubicBezTo>
                    <a:pt x="368" y="367"/>
                    <a:pt x="768" y="267"/>
                    <a:pt x="1135" y="134"/>
                  </a:cubicBezTo>
                  <a:cubicBezTo>
                    <a:pt x="1168" y="134"/>
                    <a:pt x="1268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1"/>
            <p:cNvSpPr/>
            <p:nvPr/>
          </p:nvSpPr>
          <p:spPr>
            <a:xfrm>
              <a:off x="2425225" y="1149600"/>
              <a:ext cx="17550" cy="33375"/>
            </a:xfrm>
            <a:custGeom>
              <a:avLst/>
              <a:gdLst/>
              <a:ahLst/>
              <a:cxnLst/>
              <a:rect l="l" t="t" r="r" b="b"/>
              <a:pathLst>
                <a:path w="702" h="1335" extrusionOk="0">
                  <a:moveTo>
                    <a:pt x="268" y="0"/>
                  </a:moveTo>
                  <a:cubicBezTo>
                    <a:pt x="268" y="34"/>
                    <a:pt x="68" y="134"/>
                    <a:pt x="68" y="167"/>
                  </a:cubicBezTo>
                  <a:cubicBezTo>
                    <a:pt x="1" y="334"/>
                    <a:pt x="1" y="501"/>
                    <a:pt x="68" y="668"/>
                  </a:cubicBezTo>
                  <a:cubicBezTo>
                    <a:pt x="134" y="834"/>
                    <a:pt x="335" y="901"/>
                    <a:pt x="401" y="1035"/>
                  </a:cubicBezTo>
                  <a:cubicBezTo>
                    <a:pt x="435" y="1168"/>
                    <a:pt x="435" y="1268"/>
                    <a:pt x="401" y="1335"/>
                  </a:cubicBezTo>
                  <a:cubicBezTo>
                    <a:pt x="501" y="1235"/>
                    <a:pt x="601" y="1101"/>
                    <a:pt x="701" y="968"/>
                  </a:cubicBezTo>
                  <a:cubicBezTo>
                    <a:pt x="701" y="934"/>
                    <a:pt x="701" y="934"/>
                    <a:pt x="701" y="934"/>
                  </a:cubicBezTo>
                  <a:cubicBezTo>
                    <a:pt x="368" y="701"/>
                    <a:pt x="268" y="401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1"/>
            <p:cNvSpPr/>
            <p:nvPr/>
          </p:nvSpPr>
          <p:spPr>
            <a:xfrm>
              <a:off x="2431075" y="1182950"/>
              <a:ext cx="3350" cy="33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0" y="134"/>
                  </a:moveTo>
                  <a:cubicBezTo>
                    <a:pt x="67" y="101"/>
                    <a:pt x="101" y="67"/>
                    <a:pt x="134" y="1"/>
                  </a:cubicBezTo>
                  <a:cubicBezTo>
                    <a:pt x="101" y="67"/>
                    <a:pt x="67" y="101"/>
                    <a:pt x="0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1"/>
            <p:cNvSpPr/>
            <p:nvPr/>
          </p:nvSpPr>
          <p:spPr>
            <a:xfrm>
              <a:off x="2384375" y="1186300"/>
              <a:ext cx="46725" cy="11300"/>
            </a:xfrm>
            <a:custGeom>
              <a:avLst/>
              <a:gdLst/>
              <a:ahLst/>
              <a:cxnLst/>
              <a:rect l="l" t="t" r="r" b="b"/>
              <a:pathLst>
                <a:path w="1869" h="452" extrusionOk="0">
                  <a:moveTo>
                    <a:pt x="1868" y="0"/>
                  </a:moveTo>
                  <a:lnTo>
                    <a:pt x="1868" y="0"/>
                  </a:lnTo>
                  <a:cubicBezTo>
                    <a:pt x="1602" y="167"/>
                    <a:pt x="1068" y="200"/>
                    <a:pt x="901" y="234"/>
                  </a:cubicBezTo>
                  <a:cubicBezTo>
                    <a:pt x="634" y="267"/>
                    <a:pt x="334" y="267"/>
                    <a:pt x="67" y="300"/>
                  </a:cubicBezTo>
                  <a:cubicBezTo>
                    <a:pt x="34" y="300"/>
                    <a:pt x="0" y="367"/>
                    <a:pt x="0" y="367"/>
                  </a:cubicBezTo>
                  <a:cubicBezTo>
                    <a:pt x="192" y="425"/>
                    <a:pt x="387" y="452"/>
                    <a:pt x="579" y="452"/>
                  </a:cubicBezTo>
                  <a:cubicBezTo>
                    <a:pt x="1054" y="452"/>
                    <a:pt x="1512" y="285"/>
                    <a:pt x="1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1"/>
            <p:cNvSpPr/>
            <p:nvPr/>
          </p:nvSpPr>
          <p:spPr>
            <a:xfrm>
              <a:off x="2285125" y="1176875"/>
              <a:ext cx="85100" cy="23625"/>
            </a:xfrm>
            <a:custGeom>
              <a:avLst/>
              <a:gdLst/>
              <a:ahLst/>
              <a:cxnLst/>
              <a:rect l="l" t="t" r="r" b="b"/>
              <a:pathLst>
                <a:path w="3404" h="945" extrusionOk="0">
                  <a:moveTo>
                    <a:pt x="2541" y="0"/>
                  </a:moveTo>
                  <a:cubicBezTo>
                    <a:pt x="1680" y="0"/>
                    <a:pt x="853" y="401"/>
                    <a:pt x="101" y="878"/>
                  </a:cubicBezTo>
                  <a:cubicBezTo>
                    <a:pt x="101" y="878"/>
                    <a:pt x="1" y="944"/>
                    <a:pt x="34" y="944"/>
                  </a:cubicBezTo>
                  <a:cubicBezTo>
                    <a:pt x="858" y="507"/>
                    <a:pt x="1602" y="188"/>
                    <a:pt x="2466" y="188"/>
                  </a:cubicBezTo>
                  <a:cubicBezTo>
                    <a:pt x="2722" y="188"/>
                    <a:pt x="2988" y="216"/>
                    <a:pt x="3270" y="277"/>
                  </a:cubicBezTo>
                  <a:cubicBezTo>
                    <a:pt x="3303" y="277"/>
                    <a:pt x="3403" y="144"/>
                    <a:pt x="3403" y="144"/>
                  </a:cubicBezTo>
                  <a:cubicBezTo>
                    <a:pt x="3113" y="44"/>
                    <a:pt x="2825" y="0"/>
                    <a:pt x="2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1"/>
            <p:cNvSpPr/>
            <p:nvPr/>
          </p:nvSpPr>
          <p:spPr>
            <a:xfrm>
              <a:off x="2205925" y="1298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1"/>
            <p:cNvSpPr/>
            <p:nvPr/>
          </p:nvSpPr>
          <p:spPr>
            <a:xfrm>
              <a:off x="2204250" y="129887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4" y="34"/>
                    <a:pt x="0" y="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1"/>
            <p:cNvSpPr/>
            <p:nvPr/>
          </p:nvSpPr>
          <p:spPr>
            <a:xfrm>
              <a:off x="2144200" y="1195250"/>
              <a:ext cx="234350" cy="104750"/>
            </a:xfrm>
            <a:custGeom>
              <a:avLst/>
              <a:gdLst/>
              <a:ahLst/>
              <a:cxnLst/>
              <a:rect l="l" t="t" r="r" b="b"/>
              <a:pathLst>
                <a:path w="9374" h="4190" extrusionOk="0">
                  <a:moveTo>
                    <a:pt x="4954" y="323"/>
                  </a:moveTo>
                  <a:cubicBezTo>
                    <a:pt x="5152" y="323"/>
                    <a:pt x="5349" y="368"/>
                    <a:pt x="5538" y="476"/>
                  </a:cubicBezTo>
                  <a:cubicBezTo>
                    <a:pt x="5204" y="676"/>
                    <a:pt x="4937" y="910"/>
                    <a:pt x="4637" y="1110"/>
                  </a:cubicBezTo>
                  <a:cubicBezTo>
                    <a:pt x="4470" y="1010"/>
                    <a:pt x="4237" y="1010"/>
                    <a:pt x="4070" y="976"/>
                  </a:cubicBezTo>
                  <a:cubicBezTo>
                    <a:pt x="3937" y="976"/>
                    <a:pt x="3770" y="943"/>
                    <a:pt x="3603" y="943"/>
                  </a:cubicBezTo>
                  <a:lnTo>
                    <a:pt x="3436" y="943"/>
                  </a:lnTo>
                  <a:cubicBezTo>
                    <a:pt x="3875" y="651"/>
                    <a:pt x="4420" y="323"/>
                    <a:pt x="4954" y="323"/>
                  </a:cubicBezTo>
                  <a:close/>
                  <a:moveTo>
                    <a:pt x="6505" y="209"/>
                  </a:moveTo>
                  <a:cubicBezTo>
                    <a:pt x="6867" y="209"/>
                    <a:pt x="7297" y="557"/>
                    <a:pt x="7682" y="557"/>
                  </a:cubicBezTo>
                  <a:cubicBezTo>
                    <a:pt x="7759" y="557"/>
                    <a:pt x="7834" y="543"/>
                    <a:pt x="7906" y="509"/>
                  </a:cubicBezTo>
                  <a:lnTo>
                    <a:pt x="7906" y="509"/>
                  </a:lnTo>
                  <a:cubicBezTo>
                    <a:pt x="7873" y="576"/>
                    <a:pt x="7806" y="610"/>
                    <a:pt x="7773" y="676"/>
                  </a:cubicBezTo>
                  <a:cubicBezTo>
                    <a:pt x="7673" y="743"/>
                    <a:pt x="7606" y="843"/>
                    <a:pt x="7573" y="976"/>
                  </a:cubicBezTo>
                  <a:cubicBezTo>
                    <a:pt x="7473" y="1143"/>
                    <a:pt x="7539" y="1443"/>
                    <a:pt x="7406" y="1577"/>
                  </a:cubicBezTo>
                  <a:cubicBezTo>
                    <a:pt x="7356" y="1652"/>
                    <a:pt x="7273" y="1675"/>
                    <a:pt x="7177" y="1675"/>
                  </a:cubicBezTo>
                  <a:cubicBezTo>
                    <a:pt x="7016" y="1675"/>
                    <a:pt x="6818" y="1610"/>
                    <a:pt x="6672" y="1610"/>
                  </a:cubicBezTo>
                  <a:cubicBezTo>
                    <a:pt x="6634" y="1604"/>
                    <a:pt x="6597" y="1601"/>
                    <a:pt x="6561" y="1601"/>
                  </a:cubicBezTo>
                  <a:cubicBezTo>
                    <a:pt x="6407" y="1601"/>
                    <a:pt x="6267" y="1650"/>
                    <a:pt x="6105" y="1677"/>
                  </a:cubicBezTo>
                  <a:cubicBezTo>
                    <a:pt x="5988" y="1721"/>
                    <a:pt x="5948" y="1745"/>
                    <a:pt x="5926" y="1745"/>
                  </a:cubicBezTo>
                  <a:cubicBezTo>
                    <a:pt x="5897" y="1745"/>
                    <a:pt x="5899" y="1704"/>
                    <a:pt x="5805" y="1610"/>
                  </a:cubicBezTo>
                  <a:cubicBezTo>
                    <a:pt x="5671" y="1477"/>
                    <a:pt x="5571" y="1377"/>
                    <a:pt x="5338" y="1310"/>
                  </a:cubicBezTo>
                  <a:cubicBezTo>
                    <a:pt x="5181" y="1271"/>
                    <a:pt x="5014" y="1255"/>
                    <a:pt x="4841" y="1255"/>
                  </a:cubicBezTo>
                  <a:cubicBezTo>
                    <a:pt x="4719" y="1255"/>
                    <a:pt x="4595" y="1263"/>
                    <a:pt x="4470" y="1277"/>
                  </a:cubicBezTo>
                  <a:cubicBezTo>
                    <a:pt x="5138" y="876"/>
                    <a:pt x="5671" y="209"/>
                    <a:pt x="6505" y="209"/>
                  </a:cubicBezTo>
                  <a:close/>
                  <a:moveTo>
                    <a:pt x="9374" y="2411"/>
                  </a:moveTo>
                  <a:cubicBezTo>
                    <a:pt x="9372" y="2416"/>
                    <a:pt x="9370" y="2420"/>
                    <a:pt x="9368" y="2425"/>
                  </a:cubicBezTo>
                  <a:lnTo>
                    <a:pt x="9368" y="2425"/>
                  </a:lnTo>
                  <a:cubicBezTo>
                    <a:pt x="9372" y="2420"/>
                    <a:pt x="9374" y="2416"/>
                    <a:pt x="9374" y="2411"/>
                  </a:cubicBezTo>
                  <a:close/>
                  <a:moveTo>
                    <a:pt x="7539" y="2511"/>
                  </a:moveTo>
                  <a:cubicBezTo>
                    <a:pt x="7535" y="2516"/>
                    <a:pt x="7531" y="2522"/>
                    <a:pt x="7527" y="2527"/>
                  </a:cubicBezTo>
                  <a:lnTo>
                    <a:pt x="7527" y="2527"/>
                  </a:lnTo>
                  <a:cubicBezTo>
                    <a:pt x="7543" y="2517"/>
                    <a:pt x="7554" y="2511"/>
                    <a:pt x="7539" y="2511"/>
                  </a:cubicBezTo>
                  <a:close/>
                  <a:moveTo>
                    <a:pt x="6138" y="2144"/>
                  </a:moveTo>
                  <a:lnTo>
                    <a:pt x="6138" y="2144"/>
                  </a:lnTo>
                  <a:cubicBezTo>
                    <a:pt x="5838" y="2311"/>
                    <a:pt x="5571" y="2444"/>
                    <a:pt x="5304" y="2611"/>
                  </a:cubicBezTo>
                  <a:cubicBezTo>
                    <a:pt x="4804" y="2978"/>
                    <a:pt x="4337" y="3478"/>
                    <a:pt x="3670" y="3545"/>
                  </a:cubicBezTo>
                  <a:lnTo>
                    <a:pt x="3637" y="3545"/>
                  </a:lnTo>
                  <a:cubicBezTo>
                    <a:pt x="3366" y="3635"/>
                    <a:pt x="3125" y="3696"/>
                    <a:pt x="2881" y="3696"/>
                  </a:cubicBezTo>
                  <a:cubicBezTo>
                    <a:pt x="2674" y="3696"/>
                    <a:pt x="2465" y="3652"/>
                    <a:pt x="2236" y="3545"/>
                  </a:cubicBezTo>
                  <a:cubicBezTo>
                    <a:pt x="1869" y="3378"/>
                    <a:pt x="1535" y="3111"/>
                    <a:pt x="1101" y="3078"/>
                  </a:cubicBezTo>
                  <a:cubicBezTo>
                    <a:pt x="1335" y="2911"/>
                    <a:pt x="1568" y="2744"/>
                    <a:pt x="1802" y="2578"/>
                  </a:cubicBezTo>
                  <a:cubicBezTo>
                    <a:pt x="2102" y="2377"/>
                    <a:pt x="2369" y="2311"/>
                    <a:pt x="2703" y="2277"/>
                  </a:cubicBezTo>
                  <a:lnTo>
                    <a:pt x="2703" y="2277"/>
                  </a:lnTo>
                  <a:cubicBezTo>
                    <a:pt x="2469" y="2444"/>
                    <a:pt x="2269" y="2644"/>
                    <a:pt x="2069" y="2778"/>
                  </a:cubicBezTo>
                  <a:cubicBezTo>
                    <a:pt x="2042" y="2778"/>
                    <a:pt x="2015" y="2820"/>
                    <a:pt x="2023" y="2820"/>
                  </a:cubicBezTo>
                  <a:cubicBezTo>
                    <a:pt x="2025" y="2820"/>
                    <a:pt x="2029" y="2818"/>
                    <a:pt x="2035" y="2811"/>
                  </a:cubicBezTo>
                  <a:lnTo>
                    <a:pt x="2069" y="2811"/>
                  </a:lnTo>
                  <a:cubicBezTo>
                    <a:pt x="2035" y="2811"/>
                    <a:pt x="2035" y="2844"/>
                    <a:pt x="2035" y="2844"/>
                  </a:cubicBezTo>
                  <a:cubicBezTo>
                    <a:pt x="2222" y="2791"/>
                    <a:pt x="2409" y="2764"/>
                    <a:pt x="2594" y="2764"/>
                  </a:cubicBezTo>
                  <a:cubicBezTo>
                    <a:pt x="2871" y="2764"/>
                    <a:pt x="3143" y="2824"/>
                    <a:pt x="3403" y="2945"/>
                  </a:cubicBezTo>
                  <a:cubicBezTo>
                    <a:pt x="3629" y="3085"/>
                    <a:pt x="3830" y="3226"/>
                    <a:pt x="4089" y="3226"/>
                  </a:cubicBezTo>
                  <a:cubicBezTo>
                    <a:pt x="4136" y="3226"/>
                    <a:pt x="4185" y="3222"/>
                    <a:pt x="4237" y="3211"/>
                  </a:cubicBezTo>
                  <a:cubicBezTo>
                    <a:pt x="4937" y="3078"/>
                    <a:pt x="5471" y="2244"/>
                    <a:pt x="6138" y="2144"/>
                  </a:cubicBezTo>
                  <a:close/>
                  <a:moveTo>
                    <a:pt x="2273" y="2073"/>
                  </a:moveTo>
                  <a:cubicBezTo>
                    <a:pt x="2370" y="2073"/>
                    <a:pt x="2469" y="2085"/>
                    <a:pt x="2569" y="2111"/>
                  </a:cubicBezTo>
                  <a:cubicBezTo>
                    <a:pt x="2069" y="2177"/>
                    <a:pt x="1335" y="2878"/>
                    <a:pt x="1068" y="3078"/>
                  </a:cubicBezTo>
                  <a:cubicBezTo>
                    <a:pt x="1035" y="3078"/>
                    <a:pt x="968" y="3178"/>
                    <a:pt x="935" y="3178"/>
                  </a:cubicBezTo>
                  <a:cubicBezTo>
                    <a:pt x="1468" y="3345"/>
                    <a:pt x="1869" y="3745"/>
                    <a:pt x="2369" y="3879"/>
                  </a:cubicBezTo>
                  <a:cubicBezTo>
                    <a:pt x="2402" y="3879"/>
                    <a:pt x="2436" y="3879"/>
                    <a:pt x="2469" y="3912"/>
                  </a:cubicBezTo>
                  <a:cubicBezTo>
                    <a:pt x="2398" y="3924"/>
                    <a:pt x="2330" y="3929"/>
                    <a:pt x="2264" y="3929"/>
                  </a:cubicBezTo>
                  <a:cubicBezTo>
                    <a:pt x="1957" y="3929"/>
                    <a:pt x="1686" y="3810"/>
                    <a:pt x="1302" y="3645"/>
                  </a:cubicBezTo>
                  <a:cubicBezTo>
                    <a:pt x="935" y="3478"/>
                    <a:pt x="568" y="3345"/>
                    <a:pt x="167" y="3311"/>
                  </a:cubicBezTo>
                  <a:cubicBezTo>
                    <a:pt x="790" y="2837"/>
                    <a:pt x="1492" y="2073"/>
                    <a:pt x="2273" y="2073"/>
                  </a:cubicBezTo>
                  <a:close/>
                  <a:moveTo>
                    <a:pt x="3505" y="3667"/>
                  </a:moveTo>
                  <a:cubicBezTo>
                    <a:pt x="3503" y="3673"/>
                    <a:pt x="3503" y="3678"/>
                    <a:pt x="3503" y="3678"/>
                  </a:cubicBezTo>
                  <a:cubicBezTo>
                    <a:pt x="3770" y="3778"/>
                    <a:pt x="4070" y="3845"/>
                    <a:pt x="4370" y="3845"/>
                  </a:cubicBezTo>
                  <a:cubicBezTo>
                    <a:pt x="4104" y="3945"/>
                    <a:pt x="3837" y="4012"/>
                    <a:pt x="3570" y="4045"/>
                  </a:cubicBezTo>
                  <a:cubicBezTo>
                    <a:pt x="3436" y="4045"/>
                    <a:pt x="3270" y="4079"/>
                    <a:pt x="3136" y="4079"/>
                  </a:cubicBezTo>
                  <a:cubicBezTo>
                    <a:pt x="3136" y="4079"/>
                    <a:pt x="2602" y="4079"/>
                    <a:pt x="2736" y="3912"/>
                  </a:cubicBezTo>
                  <a:cubicBezTo>
                    <a:pt x="3023" y="3912"/>
                    <a:pt x="3279" y="3820"/>
                    <a:pt x="3505" y="3667"/>
                  </a:cubicBezTo>
                  <a:close/>
                  <a:moveTo>
                    <a:pt x="6782" y="0"/>
                  </a:moveTo>
                  <a:cubicBezTo>
                    <a:pt x="6545" y="0"/>
                    <a:pt x="6330" y="60"/>
                    <a:pt x="6138" y="143"/>
                  </a:cubicBezTo>
                  <a:cubicBezTo>
                    <a:pt x="6005" y="176"/>
                    <a:pt x="5838" y="276"/>
                    <a:pt x="5705" y="343"/>
                  </a:cubicBezTo>
                  <a:cubicBezTo>
                    <a:pt x="5705" y="343"/>
                    <a:pt x="5738" y="309"/>
                    <a:pt x="5738" y="309"/>
                  </a:cubicBezTo>
                  <a:cubicBezTo>
                    <a:pt x="5606" y="161"/>
                    <a:pt x="5428" y="102"/>
                    <a:pt x="5227" y="102"/>
                  </a:cubicBezTo>
                  <a:cubicBezTo>
                    <a:pt x="4613" y="102"/>
                    <a:pt x="3788" y="650"/>
                    <a:pt x="3436" y="876"/>
                  </a:cubicBezTo>
                  <a:cubicBezTo>
                    <a:pt x="3403" y="876"/>
                    <a:pt x="3370" y="910"/>
                    <a:pt x="3370" y="943"/>
                  </a:cubicBezTo>
                  <a:lnTo>
                    <a:pt x="3336" y="943"/>
                  </a:lnTo>
                  <a:cubicBezTo>
                    <a:pt x="3336" y="943"/>
                    <a:pt x="3270" y="1010"/>
                    <a:pt x="3270" y="1010"/>
                  </a:cubicBezTo>
                  <a:lnTo>
                    <a:pt x="3303" y="1010"/>
                  </a:lnTo>
                  <a:cubicBezTo>
                    <a:pt x="2803" y="1143"/>
                    <a:pt x="2336" y="1377"/>
                    <a:pt x="1902" y="1677"/>
                  </a:cubicBezTo>
                  <a:cubicBezTo>
                    <a:pt x="1902" y="1677"/>
                    <a:pt x="1769" y="1810"/>
                    <a:pt x="1769" y="1810"/>
                  </a:cubicBezTo>
                  <a:cubicBezTo>
                    <a:pt x="1902" y="1844"/>
                    <a:pt x="2035" y="1877"/>
                    <a:pt x="2135" y="1910"/>
                  </a:cubicBezTo>
                  <a:cubicBezTo>
                    <a:pt x="1368" y="2077"/>
                    <a:pt x="668" y="2844"/>
                    <a:pt x="134" y="3311"/>
                  </a:cubicBezTo>
                  <a:cubicBezTo>
                    <a:pt x="130" y="3308"/>
                    <a:pt x="126" y="3306"/>
                    <a:pt x="122" y="3306"/>
                  </a:cubicBezTo>
                  <a:cubicBezTo>
                    <a:pt x="86" y="3306"/>
                    <a:pt x="30" y="3412"/>
                    <a:pt x="1" y="3412"/>
                  </a:cubicBezTo>
                  <a:cubicBezTo>
                    <a:pt x="334" y="3512"/>
                    <a:pt x="634" y="3578"/>
                    <a:pt x="968" y="3712"/>
                  </a:cubicBezTo>
                  <a:cubicBezTo>
                    <a:pt x="1235" y="3845"/>
                    <a:pt x="1468" y="4012"/>
                    <a:pt x="1769" y="4079"/>
                  </a:cubicBezTo>
                  <a:cubicBezTo>
                    <a:pt x="1819" y="4095"/>
                    <a:pt x="1877" y="4104"/>
                    <a:pt x="1935" y="4104"/>
                  </a:cubicBezTo>
                  <a:cubicBezTo>
                    <a:pt x="1994" y="4104"/>
                    <a:pt x="2052" y="4095"/>
                    <a:pt x="2102" y="4079"/>
                  </a:cubicBezTo>
                  <a:cubicBezTo>
                    <a:pt x="2202" y="4079"/>
                    <a:pt x="2402" y="3979"/>
                    <a:pt x="2536" y="3979"/>
                  </a:cubicBezTo>
                  <a:cubicBezTo>
                    <a:pt x="2546" y="3984"/>
                    <a:pt x="2554" y="3986"/>
                    <a:pt x="2562" y="3986"/>
                  </a:cubicBezTo>
                  <a:cubicBezTo>
                    <a:pt x="2590" y="3986"/>
                    <a:pt x="2599" y="3955"/>
                    <a:pt x="2601" y="3955"/>
                  </a:cubicBezTo>
                  <a:cubicBezTo>
                    <a:pt x="2602" y="3955"/>
                    <a:pt x="2602" y="3961"/>
                    <a:pt x="2602" y="3979"/>
                  </a:cubicBezTo>
                  <a:cubicBezTo>
                    <a:pt x="2602" y="3979"/>
                    <a:pt x="2502" y="4079"/>
                    <a:pt x="2469" y="4145"/>
                  </a:cubicBezTo>
                  <a:cubicBezTo>
                    <a:pt x="2654" y="4175"/>
                    <a:pt x="2841" y="4190"/>
                    <a:pt x="3029" y="4190"/>
                  </a:cubicBezTo>
                  <a:cubicBezTo>
                    <a:pt x="3486" y="4190"/>
                    <a:pt x="3945" y="4101"/>
                    <a:pt x="4370" y="3912"/>
                  </a:cubicBezTo>
                  <a:cubicBezTo>
                    <a:pt x="4404" y="3912"/>
                    <a:pt x="4404" y="3879"/>
                    <a:pt x="4437" y="3845"/>
                  </a:cubicBezTo>
                  <a:cubicBezTo>
                    <a:pt x="4535" y="3855"/>
                    <a:pt x="4630" y="3859"/>
                    <a:pt x="4723" y="3859"/>
                  </a:cubicBezTo>
                  <a:cubicBezTo>
                    <a:pt x="4941" y="3859"/>
                    <a:pt x="5153" y="3837"/>
                    <a:pt x="5379" y="3814"/>
                  </a:cubicBezTo>
                  <a:lnTo>
                    <a:pt x="5379" y="3814"/>
                  </a:lnTo>
                  <a:cubicBezTo>
                    <a:pt x="5847" y="3970"/>
                    <a:pt x="6324" y="4071"/>
                    <a:pt x="6791" y="4071"/>
                  </a:cubicBezTo>
                  <a:cubicBezTo>
                    <a:pt x="7220" y="4071"/>
                    <a:pt x="7641" y="3986"/>
                    <a:pt x="8040" y="3778"/>
                  </a:cubicBezTo>
                  <a:cubicBezTo>
                    <a:pt x="8602" y="3514"/>
                    <a:pt x="9132" y="3019"/>
                    <a:pt x="9368" y="2425"/>
                  </a:cubicBezTo>
                  <a:lnTo>
                    <a:pt x="9368" y="2425"/>
                  </a:lnTo>
                  <a:cubicBezTo>
                    <a:pt x="9347" y="2454"/>
                    <a:pt x="9269" y="2482"/>
                    <a:pt x="9241" y="2511"/>
                  </a:cubicBezTo>
                  <a:cubicBezTo>
                    <a:pt x="8635" y="3528"/>
                    <a:pt x="7766" y="3877"/>
                    <a:pt x="6786" y="3877"/>
                  </a:cubicBezTo>
                  <a:cubicBezTo>
                    <a:pt x="6416" y="3877"/>
                    <a:pt x="6031" y="3827"/>
                    <a:pt x="5638" y="3745"/>
                  </a:cubicBezTo>
                  <a:cubicBezTo>
                    <a:pt x="6366" y="3547"/>
                    <a:pt x="7028" y="3151"/>
                    <a:pt x="7527" y="2527"/>
                  </a:cubicBezTo>
                  <a:lnTo>
                    <a:pt x="7527" y="2527"/>
                  </a:lnTo>
                  <a:cubicBezTo>
                    <a:pt x="7505" y="2540"/>
                    <a:pt x="7473" y="2559"/>
                    <a:pt x="7473" y="2578"/>
                  </a:cubicBezTo>
                  <a:cubicBezTo>
                    <a:pt x="6744" y="3306"/>
                    <a:pt x="5772" y="3710"/>
                    <a:pt x="4778" y="3710"/>
                  </a:cubicBezTo>
                  <a:cubicBezTo>
                    <a:pt x="4498" y="3710"/>
                    <a:pt x="4216" y="3678"/>
                    <a:pt x="3937" y="3612"/>
                  </a:cubicBezTo>
                  <a:cubicBezTo>
                    <a:pt x="4137" y="3545"/>
                    <a:pt x="4337" y="3445"/>
                    <a:pt x="4537" y="3311"/>
                  </a:cubicBezTo>
                  <a:cubicBezTo>
                    <a:pt x="5104" y="2844"/>
                    <a:pt x="5671" y="2444"/>
                    <a:pt x="6338" y="2144"/>
                  </a:cubicBezTo>
                  <a:cubicBezTo>
                    <a:pt x="6372" y="2144"/>
                    <a:pt x="6505" y="2011"/>
                    <a:pt x="6505" y="2011"/>
                  </a:cubicBezTo>
                  <a:cubicBezTo>
                    <a:pt x="6479" y="2008"/>
                    <a:pt x="6453" y="2007"/>
                    <a:pt x="6427" y="2007"/>
                  </a:cubicBezTo>
                  <a:cubicBezTo>
                    <a:pt x="5701" y="2007"/>
                    <a:pt x="5179" y="2882"/>
                    <a:pt x="4470" y="3011"/>
                  </a:cubicBezTo>
                  <a:cubicBezTo>
                    <a:pt x="4415" y="3024"/>
                    <a:pt x="4361" y="3030"/>
                    <a:pt x="4309" y="3030"/>
                  </a:cubicBezTo>
                  <a:cubicBezTo>
                    <a:pt x="3950" y="3030"/>
                    <a:pt x="3652" y="2765"/>
                    <a:pt x="3303" y="2678"/>
                  </a:cubicBezTo>
                  <a:cubicBezTo>
                    <a:pt x="3145" y="2638"/>
                    <a:pt x="2992" y="2619"/>
                    <a:pt x="2843" y="2619"/>
                  </a:cubicBezTo>
                  <a:cubicBezTo>
                    <a:pt x="2613" y="2619"/>
                    <a:pt x="2391" y="2664"/>
                    <a:pt x="2169" y="2744"/>
                  </a:cubicBezTo>
                  <a:cubicBezTo>
                    <a:pt x="2869" y="2244"/>
                    <a:pt x="3503" y="1777"/>
                    <a:pt x="4370" y="1544"/>
                  </a:cubicBezTo>
                  <a:cubicBezTo>
                    <a:pt x="4404" y="1544"/>
                    <a:pt x="4470" y="1443"/>
                    <a:pt x="4470" y="1443"/>
                  </a:cubicBezTo>
                  <a:cubicBezTo>
                    <a:pt x="3903" y="1443"/>
                    <a:pt x="3336" y="1777"/>
                    <a:pt x="2836" y="2177"/>
                  </a:cubicBezTo>
                  <a:cubicBezTo>
                    <a:pt x="2803" y="2144"/>
                    <a:pt x="2803" y="2144"/>
                    <a:pt x="2769" y="2111"/>
                  </a:cubicBezTo>
                  <a:cubicBezTo>
                    <a:pt x="2803" y="2077"/>
                    <a:pt x="2869" y="2011"/>
                    <a:pt x="2903" y="1977"/>
                  </a:cubicBezTo>
                  <a:cubicBezTo>
                    <a:pt x="2602" y="1844"/>
                    <a:pt x="2302" y="1744"/>
                    <a:pt x="2002" y="1677"/>
                  </a:cubicBezTo>
                  <a:cubicBezTo>
                    <a:pt x="2469" y="1377"/>
                    <a:pt x="2936" y="1210"/>
                    <a:pt x="3470" y="1077"/>
                  </a:cubicBezTo>
                  <a:cubicBezTo>
                    <a:pt x="3637" y="1077"/>
                    <a:pt x="3770" y="1110"/>
                    <a:pt x="3903" y="1110"/>
                  </a:cubicBezTo>
                  <a:cubicBezTo>
                    <a:pt x="4070" y="1143"/>
                    <a:pt x="4237" y="1210"/>
                    <a:pt x="4437" y="1210"/>
                  </a:cubicBezTo>
                  <a:cubicBezTo>
                    <a:pt x="4370" y="1243"/>
                    <a:pt x="4304" y="1277"/>
                    <a:pt x="4270" y="1310"/>
                  </a:cubicBezTo>
                  <a:cubicBezTo>
                    <a:pt x="4137" y="1310"/>
                    <a:pt x="4003" y="1343"/>
                    <a:pt x="3870" y="1377"/>
                  </a:cubicBezTo>
                  <a:cubicBezTo>
                    <a:pt x="3837" y="1410"/>
                    <a:pt x="3770" y="1477"/>
                    <a:pt x="3737" y="1510"/>
                  </a:cubicBezTo>
                  <a:cubicBezTo>
                    <a:pt x="3803" y="1477"/>
                    <a:pt x="3837" y="1477"/>
                    <a:pt x="3870" y="1477"/>
                  </a:cubicBezTo>
                  <a:cubicBezTo>
                    <a:pt x="3837" y="1477"/>
                    <a:pt x="3803" y="1544"/>
                    <a:pt x="3803" y="1544"/>
                  </a:cubicBezTo>
                  <a:cubicBezTo>
                    <a:pt x="3937" y="1510"/>
                    <a:pt x="4070" y="1477"/>
                    <a:pt x="4204" y="1410"/>
                  </a:cubicBezTo>
                  <a:cubicBezTo>
                    <a:pt x="4366" y="1392"/>
                    <a:pt x="4550" y="1376"/>
                    <a:pt x="4732" y="1376"/>
                  </a:cubicBezTo>
                  <a:cubicBezTo>
                    <a:pt x="5222" y="1376"/>
                    <a:pt x="5696" y="1490"/>
                    <a:pt x="5671" y="1977"/>
                  </a:cubicBezTo>
                  <a:cubicBezTo>
                    <a:pt x="5671" y="1988"/>
                    <a:pt x="5675" y="1992"/>
                    <a:pt x="5680" y="1992"/>
                  </a:cubicBezTo>
                  <a:cubicBezTo>
                    <a:pt x="5690" y="1992"/>
                    <a:pt x="5705" y="1977"/>
                    <a:pt x="5705" y="1977"/>
                  </a:cubicBezTo>
                  <a:cubicBezTo>
                    <a:pt x="5924" y="1831"/>
                    <a:pt x="6105" y="1787"/>
                    <a:pt x="6282" y="1787"/>
                  </a:cubicBezTo>
                  <a:cubicBezTo>
                    <a:pt x="6507" y="1787"/>
                    <a:pt x="6725" y="1858"/>
                    <a:pt x="7006" y="1877"/>
                  </a:cubicBezTo>
                  <a:cubicBezTo>
                    <a:pt x="7206" y="1877"/>
                    <a:pt x="7272" y="1844"/>
                    <a:pt x="7406" y="1744"/>
                  </a:cubicBezTo>
                  <a:cubicBezTo>
                    <a:pt x="7873" y="1410"/>
                    <a:pt x="7539" y="776"/>
                    <a:pt x="8073" y="443"/>
                  </a:cubicBezTo>
                  <a:cubicBezTo>
                    <a:pt x="8099" y="417"/>
                    <a:pt x="8184" y="331"/>
                    <a:pt x="8206" y="309"/>
                  </a:cubicBezTo>
                  <a:lnTo>
                    <a:pt x="8206" y="309"/>
                  </a:lnTo>
                  <a:cubicBezTo>
                    <a:pt x="8127" y="338"/>
                    <a:pt x="8051" y="350"/>
                    <a:pt x="7976" y="350"/>
                  </a:cubicBezTo>
                  <a:cubicBezTo>
                    <a:pt x="7613" y="350"/>
                    <a:pt x="7299" y="64"/>
                    <a:pt x="6939" y="9"/>
                  </a:cubicBezTo>
                  <a:cubicBezTo>
                    <a:pt x="6886" y="3"/>
                    <a:pt x="6834" y="0"/>
                    <a:pt x="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1"/>
            <p:cNvSpPr/>
            <p:nvPr/>
          </p:nvSpPr>
          <p:spPr>
            <a:xfrm>
              <a:off x="2462775" y="1084175"/>
              <a:ext cx="111750" cy="79850"/>
            </a:xfrm>
            <a:custGeom>
              <a:avLst/>
              <a:gdLst/>
              <a:ahLst/>
              <a:cxnLst/>
              <a:rect l="l" t="t" r="r" b="b"/>
              <a:pathLst>
                <a:path w="4470" h="3194" extrusionOk="0">
                  <a:moveTo>
                    <a:pt x="2618" y="0"/>
                  </a:moveTo>
                  <a:cubicBezTo>
                    <a:pt x="2580" y="0"/>
                    <a:pt x="2541" y="5"/>
                    <a:pt x="2502" y="16"/>
                  </a:cubicBezTo>
                  <a:cubicBezTo>
                    <a:pt x="2268" y="82"/>
                    <a:pt x="2102" y="249"/>
                    <a:pt x="1935" y="416"/>
                  </a:cubicBezTo>
                  <a:cubicBezTo>
                    <a:pt x="1568" y="783"/>
                    <a:pt x="1368" y="1250"/>
                    <a:pt x="1067" y="1683"/>
                  </a:cubicBezTo>
                  <a:cubicBezTo>
                    <a:pt x="767" y="2217"/>
                    <a:pt x="400" y="2718"/>
                    <a:pt x="0" y="3185"/>
                  </a:cubicBezTo>
                  <a:cubicBezTo>
                    <a:pt x="0" y="3191"/>
                    <a:pt x="5" y="3194"/>
                    <a:pt x="13" y="3194"/>
                  </a:cubicBezTo>
                  <a:cubicBezTo>
                    <a:pt x="46" y="3194"/>
                    <a:pt x="133" y="3145"/>
                    <a:pt x="133" y="3118"/>
                  </a:cubicBezTo>
                  <a:cubicBezTo>
                    <a:pt x="567" y="2617"/>
                    <a:pt x="934" y="2117"/>
                    <a:pt x="1268" y="1550"/>
                  </a:cubicBezTo>
                  <a:cubicBezTo>
                    <a:pt x="1434" y="1283"/>
                    <a:pt x="1601" y="983"/>
                    <a:pt x="1801" y="716"/>
                  </a:cubicBezTo>
                  <a:cubicBezTo>
                    <a:pt x="2047" y="368"/>
                    <a:pt x="2230" y="221"/>
                    <a:pt x="2450" y="221"/>
                  </a:cubicBezTo>
                  <a:cubicBezTo>
                    <a:pt x="2589" y="221"/>
                    <a:pt x="2742" y="279"/>
                    <a:pt x="2935" y="383"/>
                  </a:cubicBezTo>
                  <a:cubicBezTo>
                    <a:pt x="3136" y="483"/>
                    <a:pt x="3302" y="583"/>
                    <a:pt x="3536" y="583"/>
                  </a:cubicBezTo>
                  <a:cubicBezTo>
                    <a:pt x="3569" y="583"/>
                    <a:pt x="3636" y="549"/>
                    <a:pt x="3669" y="549"/>
                  </a:cubicBezTo>
                  <a:cubicBezTo>
                    <a:pt x="3736" y="583"/>
                    <a:pt x="3636" y="616"/>
                    <a:pt x="3669" y="616"/>
                  </a:cubicBezTo>
                  <a:cubicBezTo>
                    <a:pt x="3736" y="649"/>
                    <a:pt x="2402" y="1583"/>
                    <a:pt x="2202" y="1717"/>
                  </a:cubicBezTo>
                  <a:cubicBezTo>
                    <a:pt x="1935" y="1884"/>
                    <a:pt x="1635" y="2084"/>
                    <a:pt x="1368" y="2251"/>
                  </a:cubicBezTo>
                  <a:cubicBezTo>
                    <a:pt x="1368" y="2251"/>
                    <a:pt x="1301" y="2317"/>
                    <a:pt x="1334" y="2317"/>
                  </a:cubicBezTo>
                  <a:cubicBezTo>
                    <a:pt x="1935" y="1917"/>
                    <a:pt x="2535" y="1550"/>
                    <a:pt x="3136" y="1150"/>
                  </a:cubicBezTo>
                  <a:cubicBezTo>
                    <a:pt x="3336" y="1016"/>
                    <a:pt x="3503" y="883"/>
                    <a:pt x="3669" y="716"/>
                  </a:cubicBezTo>
                  <a:lnTo>
                    <a:pt x="3669" y="716"/>
                  </a:lnTo>
                  <a:cubicBezTo>
                    <a:pt x="3569" y="883"/>
                    <a:pt x="3569" y="1083"/>
                    <a:pt x="3669" y="1283"/>
                  </a:cubicBezTo>
                  <a:cubicBezTo>
                    <a:pt x="3736" y="1483"/>
                    <a:pt x="4070" y="1683"/>
                    <a:pt x="4103" y="1884"/>
                  </a:cubicBezTo>
                  <a:cubicBezTo>
                    <a:pt x="4170" y="2184"/>
                    <a:pt x="3636" y="2251"/>
                    <a:pt x="3336" y="2284"/>
                  </a:cubicBezTo>
                  <a:cubicBezTo>
                    <a:pt x="2435" y="2284"/>
                    <a:pt x="1601" y="2317"/>
                    <a:pt x="767" y="2784"/>
                  </a:cubicBezTo>
                  <a:cubicBezTo>
                    <a:pt x="767" y="2818"/>
                    <a:pt x="701" y="2884"/>
                    <a:pt x="701" y="2884"/>
                  </a:cubicBezTo>
                  <a:cubicBezTo>
                    <a:pt x="1301" y="2551"/>
                    <a:pt x="1968" y="2417"/>
                    <a:pt x="2669" y="2417"/>
                  </a:cubicBezTo>
                  <a:cubicBezTo>
                    <a:pt x="2838" y="2417"/>
                    <a:pt x="3013" y="2426"/>
                    <a:pt x="3185" y="2426"/>
                  </a:cubicBezTo>
                  <a:cubicBezTo>
                    <a:pt x="3486" y="2426"/>
                    <a:pt x="3782" y="2399"/>
                    <a:pt x="4036" y="2251"/>
                  </a:cubicBezTo>
                  <a:cubicBezTo>
                    <a:pt x="4136" y="2184"/>
                    <a:pt x="4403" y="2017"/>
                    <a:pt x="4437" y="1884"/>
                  </a:cubicBezTo>
                  <a:cubicBezTo>
                    <a:pt x="4470" y="1683"/>
                    <a:pt x="4136" y="1450"/>
                    <a:pt x="4036" y="1317"/>
                  </a:cubicBezTo>
                  <a:cubicBezTo>
                    <a:pt x="3869" y="1083"/>
                    <a:pt x="3669" y="783"/>
                    <a:pt x="3869" y="516"/>
                  </a:cubicBezTo>
                  <a:cubicBezTo>
                    <a:pt x="3869" y="506"/>
                    <a:pt x="3867" y="502"/>
                    <a:pt x="3862" y="502"/>
                  </a:cubicBezTo>
                  <a:cubicBezTo>
                    <a:pt x="3850" y="502"/>
                    <a:pt x="3826" y="526"/>
                    <a:pt x="3803" y="549"/>
                  </a:cubicBezTo>
                  <a:cubicBezTo>
                    <a:pt x="3836" y="483"/>
                    <a:pt x="3903" y="416"/>
                    <a:pt x="3936" y="349"/>
                  </a:cubicBezTo>
                  <a:cubicBezTo>
                    <a:pt x="3936" y="338"/>
                    <a:pt x="3932" y="334"/>
                    <a:pt x="3926" y="334"/>
                  </a:cubicBezTo>
                  <a:cubicBezTo>
                    <a:pt x="3914" y="334"/>
                    <a:pt x="3892" y="349"/>
                    <a:pt x="3869" y="349"/>
                  </a:cubicBezTo>
                  <a:cubicBezTo>
                    <a:pt x="3794" y="408"/>
                    <a:pt x="3718" y="431"/>
                    <a:pt x="3641" y="431"/>
                  </a:cubicBezTo>
                  <a:cubicBezTo>
                    <a:pt x="3316" y="431"/>
                    <a:pt x="2984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1"/>
            <p:cNvSpPr/>
            <p:nvPr/>
          </p:nvSpPr>
          <p:spPr>
            <a:xfrm>
              <a:off x="2410850" y="1165775"/>
              <a:ext cx="90300" cy="67875"/>
            </a:xfrm>
            <a:custGeom>
              <a:avLst/>
              <a:gdLst/>
              <a:ahLst/>
              <a:cxnLst/>
              <a:rect l="l" t="t" r="r" b="b"/>
              <a:pathLst>
                <a:path w="3612" h="2715" extrusionOk="0">
                  <a:moveTo>
                    <a:pt x="2491" y="1"/>
                  </a:moveTo>
                  <a:cubicBezTo>
                    <a:pt x="2400" y="1"/>
                    <a:pt x="2296" y="28"/>
                    <a:pt x="2177" y="87"/>
                  </a:cubicBezTo>
                  <a:cubicBezTo>
                    <a:pt x="1910" y="221"/>
                    <a:pt x="1710" y="454"/>
                    <a:pt x="1543" y="688"/>
                  </a:cubicBezTo>
                  <a:cubicBezTo>
                    <a:pt x="1076" y="1422"/>
                    <a:pt x="676" y="2055"/>
                    <a:pt x="42" y="2689"/>
                  </a:cubicBezTo>
                  <a:cubicBezTo>
                    <a:pt x="9" y="2706"/>
                    <a:pt x="1" y="2714"/>
                    <a:pt x="9" y="2714"/>
                  </a:cubicBezTo>
                  <a:cubicBezTo>
                    <a:pt x="17" y="2714"/>
                    <a:pt x="42" y="2706"/>
                    <a:pt x="76" y="2689"/>
                  </a:cubicBezTo>
                  <a:cubicBezTo>
                    <a:pt x="676" y="2155"/>
                    <a:pt x="1176" y="1555"/>
                    <a:pt x="1577" y="888"/>
                  </a:cubicBezTo>
                  <a:cubicBezTo>
                    <a:pt x="1716" y="609"/>
                    <a:pt x="1996" y="166"/>
                    <a:pt x="2357" y="166"/>
                  </a:cubicBezTo>
                  <a:cubicBezTo>
                    <a:pt x="2428" y="166"/>
                    <a:pt x="2501" y="183"/>
                    <a:pt x="2577" y="221"/>
                  </a:cubicBezTo>
                  <a:cubicBezTo>
                    <a:pt x="2744" y="321"/>
                    <a:pt x="2778" y="488"/>
                    <a:pt x="2811" y="654"/>
                  </a:cubicBezTo>
                  <a:cubicBezTo>
                    <a:pt x="2844" y="821"/>
                    <a:pt x="2844" y="988"/>
                    <a:pt x="3011" y="1088"/>
                  </a:cubicBezTo>
                  <a:cubicBezTo>
                    <a:pt x="3078" y="1121"/>
                    <a:pt x="3511" y="1121"/>
                    <a:pt x="3378" y="1322"/>
                  </a:cubicBezTo>
                  <a:cubicBezTo>
                    <a:pt x="3373" y="1326"/>
                    <a:pt x="3372" y="1328"/>
                    <a:pt x="3373" y="1328"/>
                  </a:cubicBezTo>
                  <a:cubicBezTo>
                    <a:pt x="3380" y="1328"/>
                    <a:pt x="3483" y="1250"/>
                    <a:pt x="3511" y="1221"/>
                  </a:cubicBezTo>
                  <a:cubicBezTo>
                    <a:pt x="3611" y="1121"/>
                    <a:pt x="3611" y="1088"/>
                    <a:pt x="3511" y="955"/>
                  </a:cubicBezTo>
                  <a:cubicBezTo>
                    <a:pt x="3445" y="921"/>
                    <a:pt x="3178" y="888"/>
                    <a:pt x="3111" y="855"/>
                  </a:cubicBezTo>
                  <a:cubicBezTo>
                    <a:pt x="3044" y="788"/>
                    <a:pt x="3011" y="654"/>
                    <a:pt x="3011" y="554"/>
                  </a:cubicBezTo>
                  <a:cubicBezTo>
                    <a:pt x="2912" y="231"/>
                    <a:pt x="2757" y="1"/>
                    <a:pt x="2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1"/>
            <p:cNvSpPr/>
            <p:nvPr/>
          </p:nvSpPr>
          <p:spPr>
            <a:xfrm>
              <a:off x="2430250" y="1198800"/>
              <a:ext cx="63400" cy="26700"/>
            </a:xfrm>
            <a:custGeom>
              <a:avLst/>
              <a:gdLst/>
              <a:ahLst/>
              <a:cxnLst/>
              <a:rect l="l" t="t" r="r" b="b"/>
              <a:pathLst>
                <a:path w="2536" h="1068" extrusionOk="0">
                  <a:moveTo>
                    <a:pt x="2535" y="1"/>
                  </a:moveTo>
                  <a:lnTo>
                    <a:pt x="2535" y="1"/>
                  </a:lnTo>
                  <a:cubicBezTo>
                    <a:pt x="2535" y="1"/>
                    <a:pt x="2469" y="67"/>
                    <a:pt x="2435" y="67"/>
                  </a:cubicBezTo>
                  <a:cubicBezTo>
                    <a:pt x="2235" y="501"/>
                    <a:pt x="1535" y="601"/>
                    <a:pt x="1101" y="734"/>
                  </a:cubicBezTo>
                  <a:cubicBezTo>
                    <a:pt x="767" y="834"/>
                    <a:pt x="434" y="935"/>
                    <a:pt x="67" y="1001"/>
                  </a:cubicBezTo>
                  <a:cubicBezTo>
                    <a:pt x="67" y="1001"/>
                    <a:pt x="0" y="1068"/>
                    <a:pt x="0" y="1068"/>
                  </a:cubicBezTo>
                  <a:cubicBezTo>
                    <a:pt x="667" y="935"/>
                    <a:pt x="1434" y="834"/>
                    <a:pt x="2035" y="534"/>
                  </a:cubicBezTo>
                  <a:cubicBezTo>
                    <a:pt x="2268" y="401"/>
                    <a:pt x="2469" y="267"/>
                    <a:pt x="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1"/>
            <p:cNvSpPr/>
            <p:nvPr/>
          </p:nvSpPr>
          <p:spPr>
            <a:xfrm>
              <a:off x="2427750" y="1048450"/>
              <a:ext cx="133525" cy="96350"/>
            </a:xfrm>
            <a:custGeom>
              <a:avLst/>
              <a:gdLst/>
              <a:ahLst/>
              <a:cxnLst/>
              <a:rect l="l" t="t" r="r" b="b"/>
              <a:pathLst>
                <a:path w="5341" h="3854" extrusionOk="0">
                  <a:moveTo>
                    <a:pt x="5331" y="0"/>
                  </a:moveTo>
                  <a:cubicBezTo>
                    <a:pt x="5312" y="0"/>
                    <a:pt x="5227" y="54"/>
                    <a:pt x="5204" y="77"/>
                  </a:cubicBezTo>
                  <a:cubicBezTo>
                    <a:pt x="3636" y="1545"/>
                    <a:pt x="1935" y="2712"/>
                    <a:pt x="67" y="3780"/>
                  </a:cubicBezTo>
                  <a:cubicBezTo>
                    <a:pt x="67" y="3780"/>
                    <a:pt x="45" y="3811"/>
                    <a:pt x="27" y="3833"/>
                  </a:cubicBezTo>
                  <a:lnTo>
                    <a:pt x="27" y="3833"/>
                  </a:lnTo>
                  <a:cubicBezTo>
                    <a:pt x="1952" y="2900"/>
                    <a:pt x="3776" y="1538"/>
                    <a:pt x="5304" y="44"/>
                  </a:cubicBezTo>
                  <a:cubicBezTo>
                    <a:pt x="5336" y="12"/>
                    <a:pt x="5340" y="0"/>
                    <a:pt x="5331" y="0"/>
                  </a:cubicBezTo>
                  <a:close/>
                  <a:moveTo>
                    <a:pt x="27" y="3833"/>
                  </a:moveTo>
                  <a:cubicBezTo>
                    <a:pt x="18" y="3838"/>
                    <a:pt x="9" y="3842"/>
                    <a:pt x="0" y="3846"/>
                  </a:cubicBezTo>
                  <a:cubicBezTo>
                    <a:pt x="0" y="3851"/>
                    <a:pt x="1" y="3853"/>
                    <a:pt x="4" y="3853"/>
                  </a:cubicBezTo>
                  <a:cubicBezTo>
                    <a:pt x="8" y="3853"/>
                    <a:pt x="17" y="3845"/>
                    <a:pt x="27" y="3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1"/>
            <p:cNvSpPr/>
            <p:nvPr/>
          </p:nvSpPr>
          <p:spPr>
            <a:xfrm>
              <a:off x="2406900" y="1218900"/>
              <a:ext cx="19475" cy="11250"/>
            </a:xfrm>
            <a:custGeom>
              <a:avLst/>
              <a:gdLst/>
              <a:ahLst/>
              <a:cxnLst/>
              <a:rect l="l" t="t" r="r" b="b"/>
              <a:pathLst>
                <a:path w="779" h="450" extrusionOk="0">
                  <a:moveTo>
                    <a:pt x="772" y="1"/>
                  </a:moveTo>
                  <a:cubicBezTo>
                    <a:pt x="760" y="1"/>
                    <a:pt x="723" y="30"/>
                    <a:pt x="701" y="30"/>
                  </a:cubicBezTo>
                  <a:cubicBezTo>
                    <a:pt x="500" y="197"/>
                    <a:pt x="267" y="297"/>
                    <a:pt x="33" y="397"/>
                  </a:cubicBezTo>
                  <a:cubicBezTo>
                    <a:pt x="33" y="397"/>
                    <a:pt x="0" y="431"/>
                    <a:pt x="0" y="431"/>
                  </a:cubicBezTo>
                  <a:cubicBezTo>
                    <a:pt x="20" y="444"/>
                    <a:pt x="43" y="449"/>
                    <a:pt x="69" y="449"/>
                  </a:cubicBezTo>
                  <a:cubicBezTo>
                    <a:pt x="175" y="449"/>
                    <a:pt x="320" y="357"/>
                    <a:pt x="400" y="331"/>
                  </a:cubicBezTo>
                  <a:cubicBezTo>
                    <a:pt x="534" y="231"/>
                    <a:pt x="634" y="131"/>
                    <a:pt x="767" y="30"/>
                  </a:cubicBezTo>
                  <a:cubicBezTo>
                    <a:pt x="778" y="8"/>
                    <a:pt x="778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1"/>
            <p:cNvSpPr/>
            <p:nvPr/>
          </p:nvSpPr>
          <p:spPr>
            <a:xfrm>
              <a:off x="2492775" y="1021000"/>
              <a:ext cx="237000" cy="171150"/>
            </a:xfrm>
            <a:custGeom>
              <a:avLst/>
              <a:gdLst/>
              <a:ahLst/>
              <a:cxnLst/>
              <a:rect l="l" t="t" r="r" b="b"/>
              <a:pathLst>
                <a:path w="9480" h="6846" extrusionOk="0">
                  <a:moveTo>
                    <a:pt x="9476" y="1"/>
                  </a:moveTo>
                  <a:cubicBezTo>
                    <a:pt x="9456" y="1"/>
                    <a:pt x="9303" y="83"/>
                    <a:pt x="9274" y="141"/>
                  </a:cubicBezTo>
                  <a:cubicBezTo>
                    <a:pt x="9107" y="374"/>
                    <a:pt x="8841" y="341"/>
                    <a:pt x="8674" y="541"/>
                  </a:cubicBezTo>
                  <a:cubicBezTo>
                    <a:pt x="8574" y="675"/>
                    <a:pt x="8607" y="741"/>
                    <a:pt x="8574" y="875"/>
                  </a:cubicBezTo>
                  <a:cubicBezTo>
                    <a:pt x="8407" y="1208"/>
                    <a:pt x="7706" y="1475"/>
                    <a:pt x="7406" y="1675"/>
                  </a:cubicBezTo>
                  <a:lnTo>
                    <a:pt x="7373" y="1675"/>
                  </a:lnTo>
                  <a:cubicBezTo>
                    <a:pt x="7373" y="1642"/>
                    <a:pt x="7406" y="1642"/>
                    <a:pt x="7373" y="1642"/>
                  </a:cubicBezTo>
                  <a:cubicBezTo>
                    <a:pt x="7006" y="1709"/>
                    <a:pt x="6639" y="1809"/>
                    <a:pt x="6305" y="1942"/>
                  </a:cubicBezTo>
                  <a:cubicBezTo>
                    <a:pt x="6139" y="1975"/>
                    <a:pt x="6005" y="2042"/>
                    <a:pt x="5872" y="2109"/>
                  </a:cubicBezTo>
                  <a:cubicBezTo>
                    <a:pt x="5776" y="2128"/>
                    <a:pt x="5724" y="2169"/>
                    <a:pt x="5716" y="2169"/>
                  </a:cubicBezTo>
                  <a:cubicBezTo>
                    <a:pt x="5711" y="2169"/>
                    <a:pt x="5729" y="2147"/>
                    <a:pt x="5772" y="2076"/>
                  </a:cubicBezTo>
                  <a:cubicBezTo>
                    <a:pt x="5938" y="1909"/>
                    <a:pt x="6139" y="1742"/>
                    <a:pt x="6272" y="1542"/>
                  </a:cubicBezTo>
                  <a:cubicBezTo>
                    <a:pt x="6506" y="1242"/>
                    <a:pt x="6706" y="675"/>
                    <a:pt x="7039" y="508"/>
                  </a:cubicBezTo>
                  <a:cubicBezTo>
                    <a:pt x="7073" y="474"/>
                    <a:pt x="7206" y="341"/>
                    <a:pt x="7173" y="341"/>
                  </a:cubicBezTo>
                  <a:cubicBezTo>
                    <a:pt x="7039" y="441"/>
                    <a:pt x="6906" y="508"/>
                    <a:pt x="6772" y="641"/>
                  </a:cubicBezTo>
                  <a:cubicBezTo>
                    <a:pt x="6639" y="775"/>
                    <a:pt x="6572" y="908"/>
                    <a:pt x="6472" y="1075"/>
                  </a:cubicBezTo>
                  <a:cubicBezTo>
                    <a:pt x="6205" y="1508"/>
                    <a:pt x="5938" y="1909"/>
                    <a:pt x="5538" y="2276"/>
                  </a:cubicBezTo>
                  <a:cubicBezTo>
                    <a:pt x="5510" y="2276"/>
                    <a:pt x="5456" y="2349"/>
                    <a:pt x="5463" y="2349"/>
                  </a:cubicBezTo>
                  <a:cubicBezTo>
                    <a:pt x="5464" y="2349"/>
                    <a:pt x="5467" y="2347"/>
                    <a:pt x="5471" y="2342"/>
                  </a:cubicBezTo>
                  <a:cubicBezTo>
                    <a:pt x="5905" y="2142"/>
                    <a:pt x="6372" y="1942"/>
                    <a:pt x="6839" y="1875"/>
                  </a:cubicBezTo>
                  <a:cubicBezTo>
                    <a:pt x="6956" y="1859"/>
                    <a:pt x="7039" y="1825"/>
                    <a:pt x="7068" y="1825"/>
                  </a:cubicBezTo>
                  <a:cubicBezTo>
                    <a:pt x="7098" y="1825"/>
                    <a:pt x="7073" y="1859"/>
                    <a:pt x="6973" y="1975"/>
                  </a:cubicBezTo>
                  <a:cubicBezTo>
                    <a:pt x="6839" y="2109"/>
                    <a:pt x="6639" y="2242"/>
                    <a:pt x="6506" y="2376"/>
                  </a:cubicBezTo>
                  <a:cubicBezTo>
                    <a:pt x="5738" y="3010"/>
                    <a:pt x="4971" y="3610"/>
                    <a:pt x="4171" y="4144"/>
                  </a:cubicBezTo>
                  <a:cubicBezTo>
                    <a:pt x="2836" y="5078"/>
                    <a:pt x="1302" y="5745"/>
                    <a:pt x="34" y="6812"/>
                  </a:cubicBezTo>
                  <a:cubicBezTo>
                    <a:pt x="34" y="6846"/>
                    <a:pt x="1" y="6846"/>
                    <a:pt x="34" y="6846"/>
                  </a:cubicBezTo>
                  <a:cubicBezTo>
                    <a:pt x="1302" y="5878"/>
                    <a:pt x="2736" y="5211"/>
                    <a:pt x="4037" y="4311"/>
                  </a:cubicBezTo>
                  <a:cubicBezTo>
                    <a:pt x="5171" y="3510"/>
                    <a:pt x="6239" y="2676"/>
                    <a:pt x="7273" y="1775"/>
                  </a:cubicBezTo>
                  <a:cubicBezTo>
                    <a:pt x="7706" y="1609"/>
                    <a:pt x="8107" y="1342"/>
                    <a:pt x="8474" y="1075"/>
                  </a:cubicBezTo>
                  <a:cubicBezTo>
                    <a:pt x="8540" y="1008"/>
                    <a:pt x="8674" y="941"/>
                    <a:pt x="8707" y="841"/>
                  </a:cubicBezTo>
                  <a:cubicBezTo>
                    <a:pt x="8774" y="741"/>
                    <a:pt x="8774" y="641"/>
                    <a:pt x="8807" y="541"/>
                  </a:cubicBezTo>
                  <a:cubicBezTo>
                    <a:pt x="9107" y="474"/>
                    <a:pt x="9308" y="274"/>
                    <a:pt x="9474" y="7"/>
                  </a:cubicBezTo>
                  <a:cubicBezTo>
                    <a:pt x="9479" y="3"/>
                    <a:pt x="9479" y="1"/>
                    <a:pt x="9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1"/>
            <p:cNvSpPr/>
            <p:nvPr/>
          </p:nvSpPr>
          <p:spPr>
            <a:xfrm>
              <a:off x="2584525" y="1092900"/>
              <a:ext cx="54225" cy="35050"/>
            </a:xfrm>
            <a:custGeom>
              <a:avLst/>
              <a:gdLst/>
              <a:ahLst/>
              <a:cxnLst/>
              <a:rect l="l" t="t" r="r" b="b"/>
              <a:pathLst>
                <a:path w="2169" h="1402" extrusionOk="0">
                  <a:moveTo>
                    <a:pt x="2135" y="0"/>
                  </a:moveTo>
                  <a:cubicBezTo>
                    <a:pt x="2068" y="54"/>
                    <a:pt x="2000" y="107"/>
                    <a:pt x="1932" y="159"/>
                  </a:cubicBezTo>
                  <a:lnTo>
                    <a:pt x="1932" y="159"/>
                  </a:lnTo>
                  <a:cubicBezTo>
                    <a:pt x="2011" y="106"/>
                    <a:pt x="2090" y="53"/>
                    <a:pt x="2168" y="0"/>
                  </a:cubicBezTo>
                  <a:close/>
                  <a:moveTo>
                    <a:pt x="1932" y="159"/>
                  </a:moveTo>
                  <a:cubicBezTo>
                    <a:pt x="1310" y="578"/>
                    <a:pt x="685" y="1012"/>
                    <a:pt x="34" y="1368"/>
                  </a:cubicBezTo>
                  <a:cubicBezTo>
                    <a:pt x="34" y="1401"/>
                    <a:pt x="0" y="1401"/>
                    <a:pt x="34" y="1401"/>
                  </a:cubicBezTo>
                  <a:cubicBezTo>
                    <a:pt x="693" y="1011"/>
                    <a:pt x="1326" y="621"/>
                    <a:pt x="1932" y="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1"/>
            <p:cNvSpPr/>
            <p:nvPr/>
          </p:nvSpPr>
          <p:spPr>
            <a:xfrm>
              <a:off x="2695475" y="835125"/>
              <a:ext cx="183525" cy="112025"/>
            </a:xfrm>
            <a:custGeom>
              <a:avLst/>
              <a:gdLst/>
              <a:ahLst/>
              <a:cxnLst/>
              <a:rect l="l" t="t" r="r" b="b"/>
              <a:pathLst>
                <a:path w="7341" h="4481" extrusionOk="0">
                  <a:moveTo>
                    <a:pt x="6753" y="1"/>
                  </a:moveTo>
                  <a:cubicBezTo>
                    <a:pt x="6745" y="1"/>
                    <a:pt x="6729" y="12"/>
                    <a:pt x="6703" y="37"/>
                  </a:cubicBezTo>
                  <a:cubicBezTo>
                    <a:pt x="4535" y="1538"/>
                    <a:pt x="2267" y="2906"/>
                    <a:pt x="99" y="4407"/>
                  </a:cubicBezTo>
                  <a:cubicBezTo>
                    <a:pt x="99" y="4407"/>
                    <a:pt x="1" y="4480"/>
                    <a:pt x="15" y="4480"/>
                  </a:cubicBezTo>
                  <a:cubicBezTo>
                    <a:pt x="17" y="4480"/>
                    <a:pt x="22" y="4478"/>
                    <a:pt x="32" y="4474"/>
                  </a:cubicBezTo>
                  <a:cubicBezTo>
                    <a:pt x="1633" y="3540"/>
                    <a:pt x="3201" y="2472"/>
                    <a:pt x="4735" y="1438"/>
                  </a:cubicBezTo>
                  <a:cubicBezTo>
                    <a:pt x="5136" y="1171"/>
                    <a:pt x="5536" y="904"/>
                    <a:pt x="5936" y="638"/>
                  </a:cubicBezTo>
                  <a:cubicBezTo>
                    <a:pt x="6036" y="571"/>
                    <a:pt x="6337" y="404"/>
                    <a:pt x="6437" y="304"/>
                  </a:cubicBezTo>
                  <a:lnTo>
                    <a:pt x="6437" y="304"/>
                  </a:lnTo>
                  <a:cubicBezTo>
                    <a:pt x="6370" y="437"/>
                    <a:pt x="6103" y="604"/>
                    <a:pt x="6003" y="704"/>
                  </a:cubicBezTo>
                  <a:cubicBezTo>
                    <a:pt x="5302" y="1438"/>
                    <a:pt x="4635" y="2139"/>
                    <a:pt x="3935" y="2839"/>
                  </a:cubicBezTo>
                  <a:cubicBezTo>
                    <a:pt x="3935" y="2839"/>
                    <a:pt x="3892" y="2882"/>
                    <a:pt x="3909" y="2882"/>
                  </a:cubicBezTo>
                  <a:cubicBezTo>
                    <a:pt x="3913" y="2882"/>
                    <a:pt x="3921" y="2879"/>
                    <a:pt x="3935" y="2872"/>
                  </a:cubicBezTo>
                  <a:cubicBezTo>
                    <a:pt x="5102" y="2439"/>
                    <a:pt x="6270" y="1938"/>
                    <a:pt x="7271" y="1105"/>
                  </a:cubicBezTo>
                  <a:cubicBezTo>
                    <a:pt x="7326" y="1049"/>
                    <a:pt x="7340" y="1025"/>
                    <a:pt x="7326" y="1025"/>
                  </a:cubicBezTo>
                  <a:cubicBezTo>
                    <a:pt x="7314" y="1025"/>
                    <a:pt x="7282" y="1041"/>
                    <a:pt x="7237" y="1071"/>
                  </a:cubicBezTo>
                  <a:cubicBezTo>
                    <a:pt x="6603" y="1572"/>
                    <a:pt x="5936" y="1938"/>
                    <a:pt x="5236" y="2239"/>
                  </a:cubicBezTo>
                  <a:cubicBezTo>
                    <a:pt x="4969" y="2372"/>
                    <a:pt x="4735" y="2506"/>
                    <a:pt x="4469" y="2572"/>
                  </a:cubicBezTo>
                  <a:cubicBezTo>
                    <a:pt x="4368" y="2600"/>
                    <a:pt x="4304" y="2612"/>
                    <a:pt x="4270" y="2612"/>
                  </a:cubicBezTo>
                  <a:cubicBezTo>
                    <a:pt x="4180" y="2612"/>
                    <a:pt x="4290" y="2526"/>
                    <a:pt x="4435" y="2405"/>
                  </a:cubicBezTo>
                  <a:cubicBezTo>
                    <a:pt x="5202" y="1605"/>
                    <a:pt x="5970" y="838"/>
                    <a:pt x="6737" y="70"/>
                  </a:cubicBezTo>
                  <a:cubicBezTo>
                    <a:pt x="6757" y="29"/>
                    <a:pt x="6765" y="1"/>
                    <a:pt x="6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1"/>
            <p:cNvSpPr/>
            <p:nvPr/>
          </p:nvSpPr>
          <p:spPr>
            <a:xfrm>
              <a:off x="2406900" y="1145875"/>
              <a:ext cx="17525" cy="7075"/>
            </a:xfrm>
            <a:custGeom>
              <a:avLst/>
              <a:gdLst/>
              <a:ahLst/>
              <a:cxnLst/>
              <a:rect l="l" t="t" r="r" b="b"/>
              <a:pathLst>
                <a:path w="701" h="283" extrusionOk="0">
                  <a:moveTo>
                    <a:pt x="592" y="1"/>
                  </a:moveTo>
                  <a:cubicBezTo>
                    <a:pt x="404" y="1"/>
                    <a:pt x="240" y="132"/>
                    <a:pt x="100" y="216"/>
                  </a:cubicBezTo>
                  <a:cubicBezTo>
                    <a:pt x="96" y="220"/>
                    <a:pt x="93" y="224"/>
                    <a:pt x="89" y="227"/>
                  </a:cubicBezTo>
                  <a:lnTo>
                    <a:pt x="89" y="227"/>
                  </a:lnTo>
                  <a:cubicBezTo>
                    <a:pt x="268" y="123"/>
                    <a:pt x="468" y="49"/>
                    <a:pt x="667" y="49"/>
                  </a:cubicBezTo>
                  <a:cubicBezTo>
                    <a:pt x="667" y="49"/>
                    <a:pt x="701" y="16"/>
                    <a:pt x="701" y="16"/>
                  </a:cubicBezTo>
                  <a:cubicBezTo>
                    <a:pt x="663" y="5"/>
                    <a:pt x="627" y="1"/>
                    <a:pt x="592" y="1"/>
                  </a:cubicBezTo>
                  <a:close/>
                  <a:moveTo>
                    <a:pt x="89" y="227"/>
                  </a:moveTo>
                  <a:lnTo>
                    <a:pt x="89" y="227"/>
                  </a:lnTo>
                  <a:cubicBezTo>
                    <a:pt x="59" y="245"/>
                    <a:pt x="29" y="264"/>
                    <a:pt x="0" y="283"/>
                  </a:cubicBezTo>
                  <a:cubicBezTo>
                    <a:pt x="30" y="283"/>
                    <a:pt x="59" y="256"/>
                    <a:pt x="89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1"/>
            <p:cNvSpPr/>
            <p:nvPr/>
          </p:nvSpPr>
          <p:spPr>
            <a:xfrm>
              <a:off x="2402725" y="1154600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00" y="1"/>
                  </a:moveTo>
                  <a:cubicBezTo>
                    <a:pt x="67" y="34"/>
                    <a:pt x="34" y="67"/>
                    <a:pt x="0" y="101"/>
                  </a:cubicBezTo>
                  <a:cubicBezTo>
                    <a:pt x="34" y="67"/>
                    <a:pt x="67" y="34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1"/>
            <p:cNvSpPr/>
            <p:nvPr/>
          </p:nvSpPr>
          <p:spPr>
            <a:xfrm>
              <a:off x="2393550" y="1157175"/>
              <a:ext cx="9100" cy="8300"/>
            </a:xfrm>
            <a:custGeom>
              <a:avLst/>
              <a:gdLst/>
              <a:ahLst/>
              <a:cxnLst/>
              <a:rect l="l" t="t" r="r" b="b"/>
              <a:pathLst>
                <a:path w="364" h="332" extrusionOk="0">
                  <a:moveTo>
                    <a:pt x="363" y="1"/>
                  </a:moveTo>
                  <a:lnTo>
                    <a:pt x="363" y="1"/>
                  </a:lnTo>
                  <a:cubicBezTo>
                    <a:pt x="232" y="100"/>
                    <a:pt x="133" y="199"/>
                    <a:pt x="34" y="298"/>
                  </a:cubicBezTo>
                  <a:cubicBezTo>
                    <a:pt x="1" y="331"/>
                    <a:pt x="0" y="331"/>
                    <a:pt x="0" y="331"/>
                  </a:cubicBezTo>
                  <a:cubicBezTo>
                    <a:pt x="133" y="199"/>
                    <a:pt x="232" y="100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1"/>
            <p:cNvSpPr/>
            <p:nvPr/>
          </p:nvSpPr>
          <p:spPr>
            <a:xfrm>
              <a:off x="2405225" y="11529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1"/>
                  </a:moveTo>
                  <a:cubicBezTo>
                    <a:pt x="67" y="34"/>
                    <a:pt x="34" y="34"/>
                    <a:pt x="0" y="68"/>
                  </a:cubicBezTo>
                  <a:cubicBezTo>
                    <a:pt x="34" y="34"/>
                    <a:pt x="67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1"/>
            <p:cNvSpPr/>
            <p:nvPr/>
          </p:nvSpPr>
          <p:spPr>
            <a:xfrm>
              <a:off x="2405225" y="115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1"/>
            <p:cNvSpPr/>
            <p:nvPr/>
          </p:nvSpPr>
          <p:spPr>
            <a:xfrm>
              <a:off x="2401875" y="11504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5" y="1"/>
                  </a:moveTo>
                  <a:cubicBezTo>
                    <a:pt x="601" y="1"/>
                    <a:pt x="201" y="334"/>
                    <a:pt x="1" y="601"/>
                  </a:cubicBezTo>
                  <a:cubicBezTo>
                    <a:pt x="1" y="601"/>
                    <a:pt x="34" y="601"/>
                    <a:pt x="68" y="568"/>
                  </a:cubicBezTo>
                  <a:cubicBezTo>
                    <a:pt x="301" y="268"/>
                    <a:pt x="535" y="168"/>
                    <a:pt x="868" y="68"/>
                  </a:cubicBezTo>
                  <a:cubicBezTo>
                    <a:pt x="902" y="68"/>
                    <a:pt x="935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1"/>
            <p:cNvSpPr/>
            <p:nvPr/>
          </p:nvSpPr>
          <p:spPr>
            <a:xfrm>
              <a:off x="2410225" y="1160200"/>
              <a:ext cx="3050" cy="1925"/>
            </a:xfrm>
            <a:custGeom>
              <a:avLst/>
              <a:gdLst/>
              <a:ahLst/>
              <a:cxnLst/>
              <a:rect l="l" t="t" r="r" b="b"/>
              <a:pathLst>
                <a:path w="122" h="77" extrusionOk="0">
                  <a:moveTo>
                    <a:pt x="113" y="1"/>
                  </a:moveTo>
                  <a:cubicBezTo>
                    <a:pt x="111" y="1"/>
                    <a:pt x="107" y="3"/>
                    <a:pt x="101" y="10"/>
                  </a:cubicBezTo>
                  <a:cubicBezTo>
                    <a:pt x="67" y="10"/>
                    <a:pt x="67" y="43"/>
                    <a:pt x="34" y="43"/>
                  </a:cubicBezTo>
                  <a:cubicBezTo>
                    <a:pt x="34" y="43"/>
                    <a:pt x="13" y="64"/>
                    <a:pt x="1" y="77"/>
                  </a:cubicBezTo>
                  <a:lnTo>
                    <a:pt x="1" y="77"/>
                  </a:lnTo>
                  <a:cubicBezTo>
                    <a:pt x="34" y="77"/>
                    <a:pt x="67" y="43"/>
                    <a:pt x="101" y="43"/>
                  </a:cubicBezTo>
                  <a:cubicBezTo>
                    <a:pt x="101" y="43"/>
                    <a:pt x="12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1"/>
            <p:cNvSpPr/>
            <p:nvPr/>
          </p:nvSpPr>
          <p:spPr>
            <a:xfrm>
              <a:off x="2389375" y="1179625"/>
              <a:ext cx="39225" cy="10025"/>
            </a:xfrm>
            <a:custGeom>
              <a:avLst/>
              <a:gdLst/>
              <a:ahLst/>
              <a:cxnLst/>
              <a:rect l="l" t="t" r="r" b="b"/>
              <a:pathLst>
                <a:path w="1569" h="401" extrusionOk="0">
                  <a:moveTo>
                    <a:pt x="1535" y="0"/>
                  </a:moveTo>
                  <a:cubicBezTo>
                    <a:pt x="1048" y="195"/>
                    <a:pt x="593" y="326"/>
                    <a:pt x="78" y="395"/>
                  </a:cubicBezTo>
                  <a:lnTo>
                    <a:pt x="78" y="395"/>
                  </a:lnTo>
                  <a:cubicBezTo>
                    <a:pt x="556" y="357"/>
                    <a:pt x="1059" y="257"/>
                    <a:pt x="1502" y="67"/>
                  </a:cubicBezTo>
                  <a:cubicBezTo>
                    <a:pt x="1502" y="34"/>
                    <a:pt x="1568" y="0"/>
                    <a:pt x="1535" y="0"/>
                  </a:cubicBezTo>
                  <a:close/>
                  <a:moveTo>
                    <a:pt x="78" y="395"/>
                  </a:moveTo>
                  <a:lnTo>
                    <a:pt x="78" y="395"/>
                  </a:lnTo>
                  <a:cubicBezTo>
                    <a:pt x="52" y="397"/>
                    <a:pt x="26" y="399"/>
                    <a:pt x="1" y="401"/>
                  </a:cubicBezTo>
                  <a:lnTo>
                    <a:pt x="34" y="401"/>
                  </a:lnTo>
                  <a:cubicBezTo>
                    <a:pt x="49" y="399"/>
                    <a:pt x="63" y="397"/>
                    <a:pt x="78" y="3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1"/>
            <p:cNvSpPr/>
            <p:nvPr/>
          </p:nvSpPr>
          <p:spPr>
            <a:xfrm>
              <a:off x="2432750" y="1115400"/>
              <a:ext cx="55900" cy="31125"/>
            </a:xfrm>
            <a:custGeom>
              <a:avLst/>
              <a:gdLst/>
              <a:ahLst/>
              <a:cxnLst/>
              <a:rect l="l" t="t" r="r" b="b"/>
              <a:pathLst>
                <a:path w="2236" h="1245" extrusionOk="0">
                  <a:moveTo>
                    <a:pt x="2202" y="1"/>
                  </a:moveTo>
                  <a:cubicBezTo>
                    <a:pt x="1501" y="468"/>
                    <a:pt x="801" y="868"/>
                    <a:pt x="34" y="1202"/>
                  </a:cubicBezTo>
                  <a:cubicBezTo>
                    <a:pt x="34" y="1202"/>
                    <a:pt x="27" y="1216"/>
                    <a:pt x="19" y="1228"/>
                  </a:cubicBezTo>
                  <a:lnTo>
                    <a:pt x="19" y="1228"/>
                  </a:lnTo>
                  <a:cubicBezTo>
                    <a:pt x="779" y="928"/>
                    <a:pt x="1507" y="530"/>
                    <a:pt x="2202" y="34"/>
                  </a:cubicBezTo>
                  <a:cubicBezTo>
                    <a:pt x="2202" y="34"/>
                    <a:pt x="2235" y="1"/>
                    <a:pt x="2202" y="1"/>
                  </a:cubicBezTo>
                  <a:close/>
                  <a:moveTo>
                    <a:pt x="19" y="1228"/>
                  </a:moveTo>
                  <a:cubicBezTo>
                    <a:pt x="13" y="1230"/>
                    <a:pt x="6" y="1233"/>
                    <a:pt x="0" y="1235"/>
                  </a:cubicBezTo>
                  <a:cubicBezTo>
                    <a:pt x="0" y="1242"/>
                    <a:pt x="1" y="1244"/>
                    <a:pt x="4" y="1244"/>
                  </a:cubicBezTo>
                  <a:cubicBezTo>
                    <a:pt x="7" y="1244"/>
                    <a:pt x="13" y="1237"/>
                    <a:pt x="19" y="1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1"/>
            <p:cNvSpPr/>
            <p:nvPr/>
          </p:nvSpPr>
          <p:spPr>
            <a:xfrm>
              <a:off x="2431900" y="1120400"/>
              <a:ext cx="53400" cy="29175"/>
            </a:xfrm>
            <a:custGeom>
              <a:avLst/>
              <a:gdLst/>
              <a:ahLst/>
              <a:cxnLst/>
              <a:rect l="l" t="t" r="r" b="b"/>
              <a:pathLst>
                <a:path w="2136" h="1167" extrusionOk="0">
                  <a:moveTo>
                    <a:pt x="2136" y="1"/>
                  </a:moveTo>
                  <a:lnTo>
                    <a:pt x="2136" y="1"/>
                  </a:lnTo>
                  <a:cubicBezTo>
                    <a:pt x="1835" y="168"/>
                    <a:pt x="1535" y="335"/>
                    <a:pt x="1268" y="501"/>
                  </a:cubicBezTo>
                  <a:cubicBezTo>
                    <a:pt x="1199" y="543"/>
                    <a:pt x="1015" y="671"/>
                    <a:pt x="811" y="796"/>
                  </a:cubicBezTo>
                  <a:lnTo>
                    <a:pt x="811" y="796"/>
                  </a:lnTo>
                  <a:cubicBezTo>
                    <a:pt x="1253" y="572"/>
                    <a:pt x="1692" y="318"/>
                    <a:pt x="2102" y="34"/>
                  </a:cubicBezTo>
                  <a:cubicBezTo>
                    <a:pt x="2102" y="34"/>
                    <a:pt x="2123" y="13"/>
                    <a:pt x="2136" y="1"/>
                  </a:cubicBezTo>
                  <a:close/>
                  <a:moveTo>
                    <a:pt x="811" y="796"/>
                  </a:moveTo>
                  <a:lnTo>
                    <a:pt x="811" y="796"/>
                  </a:lnTo>
                  <a:cubicBezTo>
                    <a:pt x="786" y="809"/>
                    <a:pt x="760" y="822"/>
                    <a:pt x="735" y="835"/>
                  </a:cubicBezTo>
                  <a:cubicBezTo>
                    <a:pt x="720" y="846"/>
                    <a:pt x="701" y="860"/>
                    <a:pt x="680" y="875"/>
                  </a:cubicBezTo>
                  <a:lnTo>
                    <a:pt x="680" y="875"/>
                  </a:lnTo>
                  <a:cubicBezTo>
                    <a:pt x="724" y="850"/>
                    <a:pt x="768" y="823"/>
                    <a:pt x="811" y="796"/>
                  </a:cubicBezTo>
                  <a:close/>
                  <a:moveTo>
                    <a:pt x="680" y="875"/>
                  </a:moveTo>
                  <a:lnTo>
                    <a:pt x="680" y="875"/>
                  </a:lnTo>
                  <a:cubicBezTo>
                    <a:pt x="481" y="991"/>
                    <a:pt x="283" y="1088"/>
                    <a:pt x="169" y="1088"/>
                  </a:cubicBezTo>
                  <a:cubicBezTo>
                    <a:pt x="141" y="1088"/>
                    <a:pt x="117" y="1082"/>
                    <a:pt x="101" y="1068"/>
                  </a:cubicBezTo>
                  <a:cubicBezTo>
                    <a:pt x="101" y="1068"/>
                    <a:pt x="1" y="1135"/>
                    <a:pt x="34" y="1135"/>
                  </a:cubicBezTo>
                  <a:cubicBezTo>
                    <a:pt x="50" y="1157"/>
                    <a:pt x="76" y="1166"/>
                    <a:pt x="109" y="1166"/>
                  </a:cubicBezTo>
                  <a:cubicBezTo>
                    <a:pt x="255" y="1166"/>
                    <a:pt x="535" y="979"/>
                    <a:pt x="680" y="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1"/>
            <p:cNvSpPr/>
            <p:nvPr/>
          </p:nvSpPr>
          <p:spPr>
            <a:xfrm>
              <a:off x="2450250" y="1125425"/>
              <a:ext cx="32550" cy="18350"/>
            </a:xfrm>
            <a:custGeom>
              <a:avLst/>
              <a:gdLst/>
              <a:ahLst/>
              <a:cxnLst/>
              <a:rect l="l" t="t" r="r" b="b"/>
              <a:pathLst>
                <a:path w="1302" h="734" extrusionOk="0">
                  <a:moveTo>
                    <a:pt x="1302" y="0"/>
                  </a:moveTo>
                  <a:cubicBezTo>
                    <a:pt x="901" y="200"/>
                    <a:pt x="468" y="434"/>
                    <a:pt x="67" y="667"/>
                  </a:cubicBezTo>
                  <a:cubicBezTo>
                    <a:pt x="48" y="687"/>
                    <a:pt x="16" y="719"/>
                    <a:pt x="1" y="734"/>
                  </a:cubicBezTo>
                  <a:cubicBezTo>
                    <a:pt x="434" y="500"/>
                    <a:pt x="868" y="267"/>
                    <a:pt x="1268" y="33"/>
                  </a:cubicBezTo>
                  <a:cubicBezTo>
                    <a:pt x="1268" y="33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1"/>
            <p:cNvSpPr/>
            <p:nvPr/>
          </p:nvSpPr>
          <p:spPr>
            <a:xfrm>
              <a:off x="2448575" y="1132075"/>
              <a:ext cx="30900" cy="16725"/>
            </a:xfrm>
            <a:custGeom>
              <a:avLst/>
              <a:gdLst/>
              <a:ahLst/>
              <a:cxnLst/>
              <a:rect l="l" t="t" r="r" b="b"/>
              <a:pathLst>
                <a:path w="1236" h="669" extrusionOk="0">
                  <a:moveTo>
                    <a:pt x="1235" y="1"/>
                  </a:moveTo>
                  <a:lnTo>
                    <a:pt x="1235" y="1"/>
                  </a:lnTo>
                  <a:cubicBezTo>
                    <a:pt x="835" y="168"/>
                    <a:pt x="468" y="368"/>
                    <a:pt x="101" y="601"/>
                  </a:cubicBezTo>
                  <a:cubicBezTo>
                    <a:pt x="101" y="601"/>
                    <a:pt x="1" y="668"/>
                    <a:pt x="68" y="668"/>
                  </a:cubicBezTo>
                  <a:cubicBezTo>
                    <a:pt x="435" y="435"/>
                    <a:pt x="802" y="234"/>
                    <a:pt x="1168" y="68"/>
                  </a:cubicBezTo>
                  <a:cubicBezTo>
                    <a:pt x="1202" y="68"/>
                    <a:pt x="123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1"/>
            <p:cNvSpPr/>
            <p:nvPr/>
          </p:nvSpPr>
          <p:spPr>
            <a:xfrm>
              <a:off x="2448575" y="115210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1"/>
            <p:cNvSpPr/>
            <p:nvPr/>
          </p:nvSpPr>
          <p:spPr>
            <a:xfrm>
              <a:off x="2406050" y="1213650"/>
              <a:ext cx="20225" cy="11850"/>
            </a:xfrm>
            <a:custGeom>
              <a:avLst/>
              <a:gdLst/>
              <a:ahLst/>
              <a:cxnLst/>
              <a:rect l="l" t="t" r="r" b="b"/>
              <a:pathLst>
                <a:path w="809" h="474" extrusionOk="0">
                  <a:moveTo>
                    <a:pt x="787" y="0"/>
                  </a:moveTo>
                  <a:cubicBezTo>
                    <a:pt x="784" y="0"/>
                    <a:pt x="777" y="2"/>
                    <a:pt x="768" y="7"/>
                  </a:cubicBezTo>
                  <a:cubicBezTo>
                    <a:pt x="568" y="140"/>
                    <a:pt x="334" y="274"/>
                    <a:pt x="101" y="374"/>
                  </a:cubicBezTo>
                  <a:cubicBezTo>
                    <a:pt x="67" y="374"/>
                    <a:pt x="1" y="474"/>
                    <a:pt x="34" y="474"/>
                  </a:cubicBezTo>
                  <a:cubicBezTo>
                    <a:pt x="268" y="374"/>
                    <a:pt x="534" y="240"/>
                    <a:pt x="735" y="74"/>
                  </a:cubicBezTo>
                  <a:cubicBezTo>
                    <a:pt x="735" y="74"/>
                    <a:pt x="808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1"/>
            <p:cNvSpPr/>
            <p:nvPr/>
          </p:nvSpPr>
          <p:spPr>
            <a:xfrm>
              <a:off x="2422725" y="1213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1"/>
            <p:cNvSpPr/>
            <p:nvPr/>
          </p:nvSpPr>
          <p:spPr>
            <a:xfrm>
              <a:off x="2488625" y="1162100"/>
              <a:ext cx="45875" cy="25050"/>
            </a:xfrm>
            <a:custGeom>
              <a:avLst/>
              <a:gdLst/>
              <a:ahLst/>
              <a:cxnLst/>
              <a:rect l="l" t="t" r="r" b="b"/>
              <a:pathLst>
                <a:path w="1835" h="1002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268" y="334"/>
                    <a:pt x="667" y="635"/>
                    <a:pt x="100" y="935"/>
                  </a:cubicBezTo>
                  <a:cubicBezTo>
                    <a:pt x="67" y="968"/>
                    <a:pt x="0" y="1002"/>
                    <a:pt x="33" y="1002"/>
                  </a:cubicBezTo>
                  <a:cubicBezTo>
                    <a:pt x="634" y="735"/>
                    <a:pt x="1234" y="401"/>
                    <a:pt x="1768" y="68"/>
                  </a:cubicBezTo>
                  <a:cubicBezTo>
                    <a:pt x="1788" y="48"/>
                    <a:pt x="1819" y="16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1"/>
            <p:cNvSpPr/>
            <p:nvPr/>
          </p:nvSpPr>
          <p:spPr>
            <a:xfrm>
              <a:off x="2499500" y="1153775"/>
              <a:ext cx="41675" cy="24375"/>
            </a:xfrm>
            <a:custGeom>
              <a:avLst/>
              <a:gdLst/>
              <a:ahLst/>
              <a:cxnLst/>
              <a:rect l="l" t="t" r="r" b="b"/>
              <a:pathLst>
                <a:path w="1667" h="975" extrusionOk="0">
                  <a:moveTo>
                    <a:pt x="1667" y="0"/>
                  </a:moveTo>
                  <a:cubicBezTo>
                    <a:pt x="1133" y="300"/>
                    <a:pt x="633" y="601"/>
                    <a:pt x="99" y="901"/>
                  </a:cubicBezTo>
                  <a:cubicBezTo>
                    <a:pt x="99" y="901"/>
                    <a:pt x="1" y="974"/>
                    <a:pt x="15" y="974"/>
                  </a:cubicBezTo>
                  <a:cubicBezTo>
                    <a:pt x="17" y="974"/>
                    <a:pt x="23" y="972"/>
                    <a:pt x="32" y="968"/>
                  </a:cubicBezTo>
                  <a:cubicBezTo>
                    <a:pt x="566" y="667"/>
                    <a:pt x="1100" y="367"/>
                    <a:pt x="1600" y="67"/>
                  </a:cubicBezTo>
                  <a:cubicBezTo>
                    <a:pt x="1633" y="67"/>
                    <a:pt x="166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"/>
            <p:cNvSpPr/>
            <p:nvPr/>
          </p:nvSpPr>
          <p:spPr>
            <a:xfrm>
              <a:off x="2501800" y="1149600"/>
              <a:ext cx="38550" cy="21875"/>
            </a:xfrm>
            <a:custGeom>
              <a:avLst/>
              <a:gdLst/>
              <a:ahLst/>
              <a:cxnLst/>
              <a:rect l="l" t="t" r="r" b="b"/>
              <a:pathLst>
                <a:path w="1542" h="875" extrusionOk="0">
                  <a:moveTo>
                    <a:pt x="1508" y="0"/>
                  </a:moveTo>
                  <a:cubicBezTo>
                    <a:pt x="1041" y="267"/>
                    <a:pt x="574" y="534"/>
                    <a:pt x="107" y="801"/>
                  </a:cubicBezTo>
                  <a:cubicBezTo>
                    <a:pt x="78" y="801"/>
                    <a:pt x="1" y="875"/>
                    <a:pt x="21" y="875"/>
                  </a:cubicBezTo>
                  <a:cubicBezTo>
                    <a:pt x="25" y="875"/>
                    <a:pt x="31" y="872"/>
                    <a:pt x="40" y="868"/>
                  </a:cubicBezTo>
                  <a:cubicBezTo>
                    <a:pt x="507" y="601"/>
                    <a:pt x="974" y="334"/>
                    <a:pt x="1475" y="67"/>
                  </a:cubicBezTo>
                  <a:cubicBezTo>
                    <a:pt x="1475" y="67"/>
                    <a:pt x="1541" y="0"/>
                    <a:pt x="1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"/>
            <p:cNvSpPr/>
            <p:nvPr/>
          </p:nvSpPr>
          <p:spPr>
            <a:xfrm>
              <a:off x="2488625" y="1151875"/>
              <a:ext cx="40050" cy="22775"/>
            </a:xfrm>
            <a:custGeom>
              <a:avLst/>
              <a:gdLst/>
              <a:ahLst/>
              <a:cxnLst/>
              <a:rect l="l" t="t" r="r" b="b"/>
              <a:pathLst>
                <a:path w="1602" h="911" extrusionOk="0">
                  <a:moveTo>
                    <a:pt x="1598" y="0"/>
                  </a:moveTo>
                  <a:cubicBezTo>
                    <a:pt x="1593" y="0"/>
                    <a:pt x="1583" y="12"/>
                    <a:pt x="1571" y="23"/>
                  </a:cubicBezTo>
                  <a:lnTo>
                    <a:pt x="1571" y="23"/>
                  </a:lnTo>
                  <a:cubicBezTo>
                    <a:pt x="1581" y="18"/>
                    <a:pt x="1591" y="14"/>
                    <a:pt x="1601" y="10"/>
                  </a:cubicBezTo>
                  <a:cubicBezTo>
                    <a:pt x="1601" y="3"/>
                    <a:pt x="1600" y="0"/>
                    <a:pt x="1598" y="0"/>
                  </a:cubicBezTo>
                  <a:close/>
                  <a:moveTo>
                    <a:pt x="1571" y="23"/>
                  </a:moveTo>
                  <a:cubicBezTo>
                    <a:pt x="1050" y="254"/>
                    <a:pt x="591" y="548"/>
                    <a:pt x="100" y="810"/>
                  </a:cubicBezTo>
                  <a:cubicBezTo>
                    <a:pt x="77" y="834"/>
                    <a:pt x="20" y="891"/>
                    <a:pt x="0" y="910"/>
                  </a:cubicBezTo>
                  <a:cubicBezTo>
                    <a:pt x="534" y="610"/>
                    <a:pt x="1034" y="343"/>
                    <a:pt x="1535" y="43"/>
                  </a:cubicBezTo>
                  <a:cubicBezTo>
                    <a:pt x="1547" y="43"/>
                    <a:pt x="1560" y="33"/>
                    <a:pt x="1571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"/>
            <p:cNvSpPr/>
            <p:nvPr/>
          </p:nvSpPr>
          <p:spPr>
            <a:xfrm>
              <a:off x="2496125" y="11637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34"/>
                  </a:moveTo>
                  <a:lnTo>
                    <a:pt x="34" y="1"/>
                  </a:lnTo>
                  <a:cubicBezTo>
                    <a:pt x="34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1"/>
            <p:cNvSpPr/>
            <p:nvPr/>
          </p:nvSpPr>
          <p:spPr>
            <a:xfrm>
              <a:off x="2527275" y="1057500"/>
              <a:ext cx="37525" cy="28975"/>
            </a:xfrm>
            <a:custGeom>
              <a:avLst/>
              <a:gdLst/>
              <a:ahLst/>
              <a:cxnLst/>
              <a:rect l="l" t="t" r="r" b="b"/>
              <a:pathLst>
                <a:path w="1501" h="1159" extrusionOk="0">
                  <a:moveTo>
                    <a:pt x="1496" y="0"/>
                  </a:moveTo>
                  <a:cubicBezTo>
                    <a:pt x="1486" y="0"/>
                    <a:pt x="1456" y="15"/>
                    <a:pt x="1456" y="15"/>
                  </a:cubicBezTo>
                  <a:cubicBezTo>
                    <a:pt x="989" y="415"/>
                    <a:pt x="522" y="782"/>
                    <a:pt x="22" y="1116"/>
                  </a:cubicBezTo>
                  <a:cubicBezTo>
                    <a:pt x="22" y="1116"/>
                    <a:pt x="1" y="1159"/>
                    <a:pt x="9" y="1159"/>
                  </a:cubicBezTo>
                  <a:cubicBezTo>
                    <a:pt x="11" y="1159"/>
                    <a:pt x="15" y="1156"/>
                    <a:pt x="22" y="1149"/>
                  </a:cubicBezTo>
                  <a:cubicBezTo>
                    <a:pt x="556" y="816"/>
                    <a:pt x="1056" y="449"/>
                    <a:pt x="1490" y="15"/>
                  </a:cubicBezTo>
                  <a:cubicBezTo>
                    <a:pt x="1501" y="4"/>
                    <a:pt x="1501" y="0"/>
                    <a:pt x="1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1"/>
            <p:cNvSpPr/>
            <p:nvPr/>
          </p:nvSpPr>
          <p:spPr>
            <a:xfrm>
              <a:off x="2540325" y="1057625"/>
              <a:ext cx="32200" cy="21950"/>
            </a:xfrm>
            <a:custGeom>
              <a:avLst/>
              <a:gdLst/>
              <a:ahLst/>
              <a:cxnLst/>
              <a:rect l="l" t="t" r="r" b="b"/>
              <a:pathLst>
                <a:path w="1288" h="878" extrusionOk="0">
                  <a:moveTo>
                    <a:pt x="1280" y="1"/>
                  </a:moveTo>
                  <a:cubicBezTo>
                    <a:pt x="1278" y="1"/>
                    <a:pt x="1274" y="3"/>
                    <a:pt x="1268" y="10"/>
                  </a:cubicBezTo>
                  <a:cubicBezTo>
                    <a:pt x="868" y="277"/>
                    <a:pt x="501" y="544"/>
                    <a:pt x="134" y="777"/>
                  </a:cubicBezTo>
                  <a:cubicBezTo>
                    <a:pt x="100" y="811"/>
                    <a:pt x="0" y="877"/>
                    <a:pt x="67" y="877"/>
                  </a:cubicBezTo>
                  <a:cubicBezTo>
                    <a:pt x="467" y="611"/>
                    <a:pt x="868" y="344"/>
                    <a:pt x="1234" y="43"/>
                  </a:cubicBezTo>
                  <a:cubicBezTo>
                    <a:pt x="1261" y="43"/>
                    <a:pt x="1288" y="1"/>
                    <a:pt x="1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1"/>
            <p:cNvSpPr/>
            <p:nvPr/>
          </p:nvSpPr>
          <p:spPr>
            <a:xfrm>
              <a:off x="2539325" y="1054750"/>
              <a:ext cx="41475" cy="29175"/>
            </a:xfrm>
            <a:custGeom>
              <a:avLst/>
              <a:gdLst/>
              <a:ahLst/>
              <a:cxnLst/>
              <a:rect l="l" t="t" r="r" b="b"/>
              <a:pathLst>
                <a:path w="1659" h="1167" extrusionOk="0">
                  <a:moveTo>
                    <a:pt x="1654" y="0"/>
                  </a:moveTo>
                  <a:cubicBezTo>
                    <a:pt x="1650" y="0"/>
                    <a:pt x="1641" y="8"/>
                    <a:pt x="1641" y="25"/>
                  </a:cubicBezTo>
                  <a:cubicBezTo>
                    <a:pt x="1658" y="8"/>
                    <a:pt x="1658" y="0"/>
                    <a:pt x="1654" y="0"/>
                  </a:cubicBezTo>
                  <a:close/>
                  <a:moveTo>
                    <a:pt x="1641" y="25"/>
                  </a:moveTo>
                  <a:lnTo>
                    <a:pt x="1641" y="25"/>
                  </a:lnTo>
                  <a:cubicBezTo>
                    <a:pt x="1141" y="392"/>
                    <a:pt x="641" y="759"/>
                    <a:pt x="107" y="1092"/>
                  </a:cubicBezTo>
                  <a:cubicBezTo>
                    <a:pt x="78" y="1092"/>
                    <a:pt x="1" y="1166"/>
                    <a:pt x="21" y="1166"/>
                  </a:cubicBezTo>
                  <a:cubicBezTo>
                    <a:pt x="25" y="1166"/>
                    <a:pt x="31" y="1164"/>
                    <a:pt x="40" y="1159"/>
                  </a:cubicBezTo>
                  <a:cubicBezTo>
                    <a:pt x="607" y="826"/>
                    <a:pt x="1141" y="459"/>
                    <a:pt x="164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1"/>
            <p:cNvSpPr/>
            <p:nvPr/>
          </p:nvSpPr>
          <p:spPr>
            <a:xfrm>
              <a:off x="2550850" y="1055850"/>
              <a:ext cx="40375" cy="27200"/>
            </a:xfrm>
            <a:custGeom>
              <a:avLst/>
              <a:gdLst/>
              <a:ahLst/>
              <a:cxnLst/>
              <a:rect l="l" t="t" r="r" b="b"/>
              <a:pathLst>
                <a:path w="1615" h="1088" extrusionOk="0">
                  <a:moveTo>
                    <a:pt x="1610" y="1"/>
                  </a:moveTo>
                  <a:cubicBezTo>
                    <a:pt x="1608" y="1"/>
                    <a:pt x="1600" y="5"/>
                    <a:pt x="1581" y="14"/>
                  </a:cubicBezTo>
                  <a:cubicBezTo>
                    <a:pt x="1080" y="315"/>
                    <a:pt x="580" y="682"/>
                    <a:pt x="80" y="982"/>
                  </a:cubicBezTo>
                  <a:cubicBezTo>
                    <a:pt x="80" y="982"/>
                    <a:pt x="1" y="1087"/>
                    <a:pt x="6" y="1087"/>
                  </a:cubicBezTo>
                  <a:cubicBezTo>
                    <a:pt x="7" y="1087"/>
                    <a:pt x="9" y="1086"/>
                    <a:pt x="13" y="1082"/>
                  </a:cubicBezTo>
                  <a:cubicBezTo>
                    <a:pt x="547" y="748"/>
                    <a:pt x="1080" y="415"/>
                    <a:pt x="1581" y="48"/>
                  </a:cubicBezTo>
                  <a:cubicBezTo>
                    <a:pt x="1581" y="24"/>
                    <a:pt x="1614" y="1"/>
                    <a:pt x="1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1"/>
            <p:cNvSpPr/>
            <p:nvPr/>
          </p:nvSpPr>
          <p:spPr>
            <a:xfrm>
              <a:off x="2577850" y="10770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lnTo>
                    <a:pt x="0" y="34"/>
                  </a:lnTo>
                  <a:cubicBezTo>
                    <a:pt x="0" y="34"/>
                    <a:pt x="3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1"/>
            <p:cNvSpPr/>
            <p:nvPr/>
          </p:nvSpPr>
          <p:spPr>
            <a:xfrm>
              <a:off x="2572000" y="1083475"/>
              <a:ext cx="71425" cy="43950"/>
            </a:xfrm>
            <a:custGeom>
              <a:avLst/>
              <a:gdLst/>
              <a:ahLst/>
              <a:cxnLst/>
              <a:rect l="l" t="t" r="r" b="b"/>
              <a:pathLst>
                <a:path w="2857" h="1758" extrusionOk="0">
                  <a:moveTo>
                    <a:pt x="2849" y="1"/>
                  </a:moveTo>
                  <a:cubicBezTo>
                    <a:pt x="2847" y="1"/>
                    <a:pt x="2843" y="4"/>
                    <a:pt x="2836" y="10"/>
                  </a:cubicBezTo>
                  <a:cubicBezTo>
                    <a:pt x="2403" y="277"/>
                    <a:pt x="1969" y="577"/>
                    <a:pt x="1535" y="844"/>
                  </a:cubicBezTo>
                  <a:cubicBezTo>
                    <a:pt x="1068" y="1144"/>
                    <a:pt x="568" y="1578"/>
                    <a:pt x="1" y="1711"/>
                  </a:cubicBezTo>
                  <a:lnTo>
                    <a:pt x="1" y="1745"/>
                  </a:lnTo>
                  <a:cubicBezTo>
                    <a:pt x="26" y="1753"/>
                    <a:pt x="54" y="1757"/>
                    <a:pt x="82" y="1757"/>
                  </a:cubicBezTo>
                  <a:cubicBezTo>
                    <a:pt x="395" y="1757"/>
                    <a:pt x="891" y="1297"/>
                    <a:pt x="1135" y="1144"/>
                  </a:cubicBezTo>
                  <a:cubicBezTo>
                    <a:pt x="1702" y="777"/>
                    <a:pt x="2269" y="444"/>
                    <a:pt x="2803" y="44"/>
                  </a:cubicBezTo>
                  <a:cubicBezTo>
                    <a:pt x="2829" y="44"/>
                    <a:pt x="2856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1"/>
            <p:cNvSpPr/>
            <p:nvPr/>
          </p:nvSpPr>
          <p:spPr>
            <a:xfrm>
              <a:off x="2603525" y="1078725"/>
              <a:ext cx="41050" cy="26025"/>
            </a:xfrm>
            <a:custGeom>
              <a:avLst/>
              <a:gdLst/>
              <a:ahLst/>
              <a:cxnLst/>
              <a:rect l="l" t="t" r="r" b="b"/>
              <a:pathLst>
                <a:path w="1642" h="1041" extrusionOk="0">
                  <a:moveTo>
                    <a:pt x="1609" y="0"/>
                  </a:moveTo>
                  <a:cubicBezTo>
                    <a:pt x="1075" y="300"/>
                    <a:pt x="608" y="634"/>
                    <a:pt x="74" y="967"/>
                  </a:cubicBezTo>
                  <a:cubicBezTo>
                    <a:pt x="74" y="967"/>
                    <a:pt x="1" y="1041"/>
                    <a:pt x="22" y="1041"/>
                  </a:cubicBezTo>
                  <a:cubicBezTo>
                    <a:pt x="25" y="1041"/>
                    <a:pt x="31" y="1039"/>
                    <a:pt x="41" y="1034"/>
                  </a:cubicBezTo>
                  <a:cubicBezTo>
                    <a:pt x="541" y="701"/>
                    <a:pt x="1075" y="400"/>
                    <a:pt x="1575" y="33"/>
                  </a:cubicBezTo>
                  <a:cubicBezTo>
                    <a:pt x="1575" y="33"/>
                    <a:pt x="164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1"/>
            <p:cNvSpPr/>
            <p:nvPr/>
          </p:nvSpPr>
          <p:spPr>
            <a:xfrm>
              <a:off x="2596850" y="1077050"/>
              <a:ext cx="41075" cy="25200"/>
            </a:xfrm>
            <a:custGeom>
              <a:avLst/>
              <a:gdLst/>
              <a:ahLst/>
              <a:cxnLst/>
              <a:rect l="l" t="t" r="r" b="b"/>
              <a:pathLst>
                <a:path w="1643" h="1008" extrusionOk="0">
                  <a:moveTo>
                    <a:pt x="1642" y="0"/>
                  </a:moveTo>
                  <a:cubicBezTo>
                    <a:pt x="1108" y="267"/>
                    <a:pt x="608" y="601"/>
                    <a:pt x="74" y="934"/>
                  </a:cubicBezTo>
                  <a:cubicBezTo>
                    <a:pt x="74" y="934"/>
                    <a:pt x="1" y="1008"/>
                    <a:pt x="22" y="1008"/>
                  </a:cubicBezTo>
                  <a:cubicBezTo>
                    <a:pt x="25" y="1008"/>
                    <a:pt x="31" y="1006"/>
                    <a:pt x="41" y="1001"/>
                  </a:cubicBezTo>
                  <a:cubicBezTo>
                    <a:pt x="541" y="668"/>
                    <a:pt x="1108" y="367"/>
                    <a:pt x="1609" y="34"/>
                  </a:cubicBezTo>
                  <a:cubicBezTo>
                    <a:pt x="1609" y="34"/>
                    <a:pt x="1642" y="0"/>
                    <a:pt x="1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1"/>
            <p:cNvSpPr/>
            <p:nvPr/>
          </p:nvSpPr>
          <p:spPr>
            <a:xfrm>
              <a:off x="2609350" y="1072875"/>
              <a:ext cx="23550" cy="16050"/>
            </a:xfrm>
            <a:custGeom>
              <a:avLst/>
              <a:gdLst/>
              <a:ahLst/>
              <a:cxnLst/>
              <a:rect l="l" t="t" r="r" b="b"/>
              <a:pathLst>
                <a:path w="942" h="642" extrusionOk="0">
                  <a:moveTo>
                    <a:pt x="942" y="1"/>
                  </a:moveTo>
                  <a:lnTo>
                    <a:pt x="942" y="1"/>
                  </a:lnTo>
                  <a:cubicBezTo>
                    <a:pt x="642" y="167"/>
                    <a:pt x="375" y="367"/>
                    <a:pt x="75" y="534"/>
                  </a:cubicBezTo>
                  <a:cubicBezTo>
                    <a:pt x="75" y="563"/>
                    <a:pt x="1" y="641"/>
                    <a:pt x="1" y="641"/>
                  </a:cubicBezTo>
                  <a:cubicBezTo>
                    <a:pt x="1" y="641"/>
                    <a:pt x="3" y="639"/>
                    <a:pt x="8" y="634"/>
                  </a:cubicBezTo>
                  <a:cubicBezTo>
                    <a:pt x="308" y="434"/>
                    <a:pt x="608" y="234"/>
                    <a:pt x="909" y="34"/>
                  </a:cubicBezTo>
                  <a:cubicBezTo>
                    <a:pt x="909" y="34"/>
                    <a:pt x="929" y="13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1"/>
            <p:cNvSpPr/>
            <p:nvPr/>
          </p:nvSpPr>
          <p:spPr>
            <a:xfrm>
              <a:off x="2615375" y="1050025"/>
              <a:ext cx="36150" cy="27875"/>
            </a:xfrm>
            <a:custGeom>
              <a:avLst/>
              <a:gdLst/>
              <a:ahLst/>
              <a:cxnLst/>
              <a:rect l="l" t="t" r="r" b="b"/>
              <a:pathLst>
                <a:path w="1446" h="1115" extrusionOk="0">
                  <a:moveTo>
                    <a:pt x="1442" y="0"/>
                  </a:moveTo>
                  <a:cubicBezTo>
                    <a:pt x="1435" y="0"/>
                    <a:pt x="1401" y="24"/>
                    <a:pt x="1401" y="47"/>
                  </a:cubicBezTo>
                  <a:cubicBezTo>
                    <a:pt x="1001" y="414"/>
                    <a:pt x="567" y="748"/>
                    <a:pt x="100" y="1048"/>
                  </a:cubicBezTo>
                  <a:cubicBezTo>
                    <a:pt x="67" y="1081"/>
                    <a:pt x="0" y="1115"/>
                    <a:pt x="34" y="1115"/>
                  </a:cubicBezTo>
                  <a:cubicBezTo>
                    <a:pt x="534" y="814"/>
                    <a:pt x="1034" y="448"/>
                    <a:pt x="1435" y="14"/>
                  </a:cubicBezTo>
                  <a:cubicBezTo>
                    <a:pt x="1445" y="4"/>
                    <a:pt x="1446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1"/>
            <p:cNvSpPr/>
            <p:nvPr/>
          </p:nvSpPr>
          <p:spPr>
            <a:xfrm>
              <a:off x="2533450" y="1059525"/>
              <a:ext cx="23575" cy="19000"/>
            </a:xfrm>
            <a:custGeom>
              <a:avLst/>
              <a:gdLst/>
              <a:ahLst/>
              <a:cxnLst/>
              <a:rect l="l" t="t" r="r" b="b"/>
              <a:pathLst>
                <a:path w="943" h="760" extrusionOk="0">
                  <a:moveTo>
                    <a:pt x="942" y="1"/>
                  </a:moveTo>
                  <a:cubicBezTo>
                    <a:pt x="642" y="234"/>
                    <a:pt x="309" y="468"/>
                    <a:pt x="42" y="735"/>
                  </a:cubicBezTo>
                  <a:cubicBezTo>
                    <a:pt x="342" y="501"/>
                    <a:pt x="642" y="268"/>
                    <a:pt x="909" y="34"/>
                  </a:cubicBezTo>
                  <a:cubicBezTo>
                    <a:pt x="919" y="25"/>
                    <a:pt x="931" y="12"/>
                    <a:pt x="942" y="1"/>
                  </a:cubicBezTo>
                  <a:close/>
                  <a:moveTo>
                    <a:pt x="42" y="735"/>
                  </a:moveTo>
                  <a:cubicBezTo>
                    <a:pt x="8" y="751"/>
                    <a:pt x="0" y="760"/>
                    <a:pt x="4" y="760"/>
                  </a:cubicBezTo>
                  <a:cubicBezTo>
                    <a:pt x="8" y="760"/>
                    <a:pt x="25" y="751"/>
                    <a:pt x="42" y="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1"/>
            <p:cNvSpPr/>
            <p:nvPr/>
          </p:nvSpPr>
          <p:spPr>
            <a:xfrm>
              <a:off x="2494450" y="1091200"/>
              <a:ext cx="39225" cy="33400"/>
            </a:xfrm>
            <a:custGeom>
              <a:avLst/>
              <a:gdLst/>
              <a:ahLst/>
              <a:cxnLst/>
              <a:rect l="l" t="t" r="r" b="b"/>
              <a:pathLst>
                <a:path w="1569" h="1336" extrusionOk="0">
                  <a:moveTo>
                    <a:pt x="1533" y="0"/>
                  </a:moveTo>
                  <a:cubicBezTo>
                    <a:pt x="938" y="0"/>
                    <a:pt x="197" y="812"/>
                    <a:pt x="1" y="1336"/>
                  </a:cubicBezTo>
                  <a:cubicBezTo>
                    <a:pt x="34" y="1336"/>
                    <a:pt x="67" y="1302"/>
                    <a:pt x="101" y="1269"/>
                  </a:cubicBezTo>
                  <a:cubicBezTo>
                    <a:pt x="368" y="702"/>
                    <a:pt x="868" y="168"/>
                    <a:pt x="1535" y="68"/>
                  </a:cubicBezTo>
                  <a:cubicBezTo>
                    <a:pt x="1535" y="68"/>
                    <a:pt x="1568" y="1"/>
                    <a:pt x="1568" y="1"/>
                  </a:cubicBezTo>
                  <a:cubicBezTo>
                    <a:pt x="1557" y="1"/>
                    <a:pt x="1545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"/>
            <p:cNvSpPr/>
            <p:nvPr/>
          </p:nvSpPr>
          <p:spPr>
            <a:xfrm>
              <a:off x="2514075" y="1096425"/>
              <a:ext cx="31275" cy="10800"/>
            </a:xfrm>
            <a:custGeom>
              <a:avLst/>
              <a:gdLst/>
              <a:ahLst/>
              <a:cxnLst/>
              <a:rect l="l" t="t" r="r" b="b"/>
              <a:pathLst>
                <a:path w="1251" h="432" extrusionOk="0">
                  <a:moveTo>
                    <a:pt x="913" y="1"/>
                  </a:moveTo>
                  <a:cubicBezTo>
                    <a:pt x="783" y="1"/>
                    <a:pt x="650" y="26"/>
                    <a:pt x="550" y="59"/>
                  </a:cubicBezTo>
                  <a:cubicBezTo>
                    <a:pt x="350" y="126"/>
                    <a:pt x="183" y="259"/>
                    <a:pt x="50" y="393"/>
                  </a:cubicBezTo>
                  <a:cubicBezTo>
                    <a:pt x="7" y="421"/>
                    <a:pt x="1" y="431"/>
                    <a:pt x="10" y="431"/>
                  </a:cubicBezTo>
                  <a:cubicBezTo>
                    <a:pt x="22" y="431"/>
                    <a:pt x="64" y="412"/>
                    <a:pt x="83" y="393"/>
                  </a:cubicBezTo>
                  <a:cubicBezTo>
                    <a:pt x="321" y="155"/>
                    <a:pt x="576" y="121"/>
                    <a:pt x="849" y="121"/>
                  </a:cubicBezTo>
                  <a:cubicBezTo>
                    <a:pt x="958" y="121"/>
                    <a:pt x="1069" y="126"/>
                    <a:pt x="1184" y="126"/>
                  </a:cubicBezTo>
                  <a:cubicBezTo>
                    <a:pt x="1217" y="126"/>
                    <a:pt x="1250" y="93"/>
                    <a:pt x="1250" y="93"/>
                  </a:cubicBezTo>
                  <a:cubicBezTo>
                    <a:pt x="1167" y="26"/>
                    <a:pt x="1042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"/>
            <p:cNvSpPr/>
            <p:nvPr/>
          </p:nvSpPr>
          <p:spPr>
            <a:xfrm>
              <a:off x="2289300" y="1198800"/>
              <a:ext cx="77575" cy="49450"/>
            </a:xfrm>
            <a:custGeom>
              <a:avLst/>
              <a:gdLst/>
              <a:ahLst/>
              <a:cxnLst/>
              <a:rect l="l" t="t" r="r" b="b"/>
              <a:pathLst>
                <a:path w="3103" h="1978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2836" y="34"/>
                    <a:pt x="2603" y="101"/>
                    <a:pt x="2336" y="201"/>
                  </a:cubicBezTo>
                  <a:cubicBezTo>
                    <a:pt x="2302" y="234"/>
                    <a:pt x="2202" y="367"/>
                    <a:pt x="2202" y="367"/>
                  </a:cubicBezTo>
                  <a:cubicBezTo>
                    <a:pt x="2236" y="367"/>
                    <a:pt x="2302" y="334"/>
                    <a:pt x="2369" y="334"/>
                  </a:cubicBezTo>
                  <a:cubicBezTo>
                    <a:pt x="2336" y="367"/>
                    <a:pt x="2302" y="367"/>
                    <a:pt x="2269" y="401"/>
                  </a:cubicBezTo>
                  <a:cubicBezTo>
                    <a:pt x="2236" y="434"/>
                    <a:pt x="2236" y="434"/>
                    <a:pt x="2202" y="468"/>
                  </a:cubicBezTo>
                  <a:cubicBezTo>
                    <a:pt x="2202" y="434"/>
                    <a:pt x="2202" y="434"/>
                    <a:pt x="2202" y="434"/>
                  </a:cubicBezTo>
                  <a:cubicBezTo>
                    <a:pt x="2202" y="434"/>
                    <a:pt x="2036" y="501"/>
                    <a:pt x="2002" y="568"/>
                  </a:cubicBezTo>
                  <a:cubicBezTo>
                    <a:pt x="2002" y="568"/>
                    <a:pt x="2002" y="601"/>
                    <a:pt x="2002" y="601"/>
                  </a:cubicBezTo>
                  <a:cubicBezTo>
                    <a:pt x="1975" y="601"/>
                    <a:pt x="1949" y="644"/>
                    <a:pt x="1956" y="644"/>
                  </a:cubicBezTo>
                  <a:cubicBezTo>
                    <a:pt x="1958" y="644"/>
                    <a:pt x="1962" y="641"/>
                    <a:pt x="1969" y="634"/>
                  </a:cubicBezTo>
                  <a:cubicBezTo>
                    <a:pt x="1969" y="634"/>
                    <a:pt x="2002" y="634"/>
                    <a:pt x="2002" y="601"/>
                  </a:cubicBezTo>
                  <a:lnTo>
                    <a:pt x="2002" y="601"/>
                  </a:lnTo>
                  <a:cubicBezTo>
                    <a:pt x="2002" y="701"/>
                    <a:pt x="2002" y="768"/>
                    <a:pt x="1969" y="868"/>
                  </a:cubicBezTo>
                  <a:cubicBezTo>
                    <a:pt x="1902" y="1001"/>
                    <a:pt x="1835" y="1135"/>
                    <a:pt x="1835" y="1235"/>
                  </a:cubicBezTo>
                  <a:cubicBezTo>
                    <a:pt x="1669" y="1435"/>
                    <a:pt x="1402" y="1602"/>
                    <a:pt x="1135" y="1635"/>
                  </a:cubicBezTo>
                  <a:cubicBezTo>
                    <a:pt x="1082" y="1643"/>
                    <a:pt x="1027" y="1645"/>
                    <a:pt x="971" y="1645"/>
                  </a:cubicBezTo>
                  <a:cubicBezTo>
                    <a:pt x="872" y="1645"/>
                    <a:pt x="768" y="1637"/>
                    <a:pt x="662" y="1637"/>
                  </a:cubicBezTo>
                  <a:cubicBezTo>
                    <a:pt x="565" y="1637"/>
                    <a:pt x="466" y="1644"/>
                    <a:pt x="368" y="1668"/>
                  </a:cubicBezTo>
                  <a:cubicBezTo>
                    <a:pt x="201" y="1735"/>
                    <a:pt x="101" y="1835"/>
                    <a:pt x="1" y="1969"/>
                  </a:cubicBezTo>
                  <a:cubicBezTo>
                    <a:pt x="1" y="1975"/>
                    <a:pt x="4" y="1978"/>
                    <a:pt x="10" y="1978"/>
                  </a:cubicBezTo>
                  <a:cubicBezTo>
                    <a:pt x="35" y="1978"/>
                    <a:pt x="101" y="1929"/>
                    <a:pt x="101" y="1902"/>
                  </a:cubicBezTo>
                  <a:cubicBezTo>
                    <a:pt x="218" y="1785"/>
                    <a:pt x="443" y="1768"/>
                    <a:pt x="676" y="1768"/>
                  </a:cubicBezTo>
                  <a:cubicBezTo>
                    <a:pt x="770" y="1768"/>
                    <a:pt x="864" y="1771"/>
                    <a:pt x="954" y="1771"/>
                  </a:cubicBezTo>
                  <a:cubicBezTo>
                    <a:pt x="1089" y="1771"/>
                    <a:pt x="1212" y="1765"/>
                    <a:pt x="1302" y="1735"/>
                  </a:cubicBezTo>
                  <a:cubicBezTo>
                    <a:pt x="1435" y="1702"/>
                    <a:pt x="1569" y="1635"/>
                    <a:pt x="1669" y="1535"/>
                  </a:cubicBezTo>
                  <a:cubicBezTo>
                    <a:pt x="1702" y="1535"/>
                    <a:pt x="1735" y="1502"/>
                    <a:pt x="1735" y="1502"/>
                  </a:cubicBezTo>
                  <a:cubicBezTo>
                    <a:pt x="1769" y="1468"/>
                    <a:pt x="1835" y="1435"/>
                    <a:pt x="1835" y="1435"/>
                  </a:cubicBezTo>
                  <a:cubicBezTo>
                    <a:pt x="1935" y="1335"/>
                    <a:pt x="1969" y="1268"/>
                    <a:pt x="2036" y="1168"/>
                  </a:cubicBezTo>
                  <a:cubicBezTo>
                    <a:pt x="2069" y="1101"/>
                    <a:pt x="2069" y="1035"/>
                    <a:pt x="2102" y="935"/>
                  </a:cubicBezTo>
                  <a:lnTo>
                    <a:pt x="2136" y="768"/>
                  </a:lnTo>
                  <a:cubicBezTo>
                    <a:pt x="2269" y="501"/>
                    <a:pt x="2569" y="234"/>
                    <a:pt x="2836" y="167"/>
                  </a:cubicBezTo>
                  <a:lnTo>
                    <a:pt x="2903" y="167"/>
                  </a:lnTo>
                  <a:cubicBezTo>
                    <a:pt x="2903" y="167"/>
                    <a:pt x="2903" y="167"/>
                    <a:pt x="2936" y="134"/>
                  </a:cubicBezTo>
                  <a:cubicBezTo>
                    <a:pt x="2970" y="134"/>
                    <a:pt x="3070" y="34"/>
                    <a:pt x="3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"/>
            <p:cNvSpPr/>
            <p:nvPr/>
          </p:nvSpPr>
          <p:spPr>
            <a:xfrm>
              <a:off x="2258925" y="1207225"/>
              <a:ext cx="79600" cy="22000"/>
            </a:xfrm>
            <a:custGeom>
              <a:avLst/>
              <a:gdLst/>
              <a:ahLst/>
              <a:cxnLst/>
              <a:rect l="l" t="t" r="r" b="b"/>
              <a:pathLst>
                <a:path w="3184" h="880" extrusionOk="0">
                  <a:moveTo>
                    <a:pt x="2358" y="1"/>
                  </a:moveTo>
                  <a:cubicBezTo>
                    <a:pt x="1495" y="1"/>
                    <a:pt x="457" y="324"/>
                    <a:pt x="15" y="864"/>
                  </a:cubicBezTo>
                  <a:cubicBezTo>
                    <a:pt x="4" y="875"/>
                    <a:pt x="0" y="879"/>
                    <a:pt x="1" y="879"/>
                  </a:cubicBezTo>
                  <a:cubicBezTo>
                    <a:pt x="4" y="879"/>
                    <a:pt x="26" y="864"/>
                    <a:pt x="48" y="864"/>
                  </a:cubicBezTo>
                  <a:cubicBezTo>
                    <a:pt x="583" y="330"/>
                    <a:pt x="1345" y="249"/>
                    <a:pt x="2096" y="249"/>
                  </a:cubicBezTo>
                  <a:cubicBezTo>
                    <a:pt x="2422" y="249"/>
                    <a:pt x="2747" y="264"/>
                    <a:pt x="3050" y="264"/>
                  </a:cubicBezTo>
                  <a:cubicBezTo>
                    <a:pt x="3084" y="264"/>
                    <a:pt x="3184" y="131"/>
                    <a:pt x="3184" y="131"/>
                  </a:cubicBezTo>
                  <a:cubicBezTo>
                    <a:pt x="2955" y="42"/>
                    <a:pt x="2668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1"/>
            <p:cNvSpPr/>
            <p:nvPr/>
          </p:nvSpPr>
          <p:spPr>
            <a:xfrm>
              <a:off x="2316825" y="1216325"/>
              <a:ext cx="87600" cy="39200"/>
            </a:xfrm>
            <a:custGeom>
              <a:avLst/>
              <a:gdLst/>
              <a:ahLst/>
              <a:cxnLst/>
              <a:rect l="l" t="t" r="r" b="b"/>
              <a:pathLst>
                <a:path w="3504" h="1568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336" y="434"/>
                    <a:pt x="1235" y="1034"/>
                    <a:pt x="67" y="1501"/>
                  </a:cubicBezTo>
                  <a:cubicBezTo>
                    <a:pt x="67" y="1501"/>
                    <a:pt x="34" y="1534"/>
                    <a:pt x="1" y="1568"/>
                  </a:cubicBezTo>
                  <a:cubicBezTo>
                    <a:pt x="1168" y="1168"/>
                    <a:pt x="2336" y="701"/>
                    <a:pt x="3403" y="100"/>
                  </a:cubicBezTo>
                  <a:cubicBezTo>
                    <a:pt x="3403" y="100"/>
                    <a:pt x="3503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1"/>
            <p:cNvSpPr/>
            <p:nvPr/>
          </p:nvSpPr>
          <p:spPr>
            <a:xfrm>
              <a:off x="2296800" y="1257000"/>
              <a:ext cx="73600" cy="30225"/>
            </a:xfrm>
            <a:custGeom>
              <a:avLst/>
              <a:gdLst/>
              <a:ahLst/>
              <a:cxnLst/>
              <a:rect l="l" t="t" r="r" b="b"/>
              <a:pathLst>
                <a:path w="2944" h="1209" extrusionOk="0">
                  <a:moveTo>
                    <a:pt x="2922" y="1"/>
                  </a:moveTo>
                  <a:cubicBezTo>
                    <a:pt x="2919" y="1"/>
                    <a:pt x="2913" y="3"/>
                    <a:pt x="2903" y="8"/>
                  </a:cubicBezTo>
                  <a:cubicBezTo>
                    <a:pt x="2036" y="541"/>
                    <a:pt x="1068" y="841"/>
                    <a:pt x="101" y="1108"/>
                  </a:cubicBezTo>
                  <a:cubicBezTo>
                    <a:pt x="68" y="1108"/>
                    <a:pt x="1" y="1208"/>
                    <a:pt x="1" y="1208"/>
                  </a:cubicBezTo>
                  <a:cubicBezTo>
                    <a:pt x="1002" y="975"/>
                    <a:pt x="2002" y="708"/>
                    <a:pt x="2870" y="74"/>
                  </a:cubicBezTo>
                  <a:cubicBezTo>
                    <a:pt x="2870" y="74"/>
                    <a:pt x="2943" y="1"/>
                    <a:pt x="2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1"/>
            <p:cNvSpPr/>
            <p:nvPr/>
          </p:nvSpPr>
          <p:spPr>
            <a:xfrm>
              <a:off x="2429400" y="1188575"/>
              <a:ext cx="58400" cy="32775"/>
            </a:xfrm>
            <a:custGeom>
              <a:avLst/>
              <a:gdLst/>
              <a:ahLst/>
              <a:cxnLst/>
              <a:rect l="l" t="t" r="r" b="b"/>
              <a:pathLst>
                <a:path w="2336" h="1311" extrusionOk="0">
                  <a:moveTo>
                    <a:pt x="2326" y="0"/>
                  </a:moveTo>
                  <a:cubicBezTo>
                    <a:pt x="2301" y="0"/>
                    <a:pt x="2236" y="49"/>
                    <a:pt x="2236" y="76"/>
                  </a:cubicBezTo>
                  <a:cubicBezTo>
                    <a:pt x="1869" y="710"/>
                    <a:pt x="735" y="1010"/>
                    <a:pt x="67" y="1210"/>
                  </a:cubicBezTo>
                  <a:cubicBezTo>
                    <a:pt x="67" y="1210"/>
                    <a:pt x="1" y="1310"/>
                    <a:pt x="1" y="1310"/>
                  </a:cubicBezTo>
                  <a:cubicBezTo>
                    <a:pt x="601" y="1143"/>
                    <a:pt x="1202" y="910"/>
                    <a:pt x="1735" y="576"/>
                  </a:cubicBezTo>
                  <a:cubicBezTo>
                    <a:pt x="1969" y="476"/>
                    <a:pt x="2302" y="276"/>
                    <a:pt x="2336" y="9"/>
                  </a:cubicBezTo>
                  <a:cubicBezTo>
                    <a:pt x="2336" y="3"/>
                    <a:pt x="2332" y="0"/>
                    <a:pt x="2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1"/>
            <p:cNvSpPr/>
            <p:nvPr/>
          </p:nvSpPr>
          <p:spPr>
            <a:xfrm>
              <a:off x="2454425" y="1189275"/>
              <a:ext cx="26150" cy="17900"/>
            </a:xfrm>
            <a:custGeom>
              <a:avLst/>
              <a:gdLst/>
              <a:ahLst/>
              <a:cxnLst/>
              <a:rect l="l" t="t" r="r" b="b"/>
              <a:pathLst>
                <a:path w="1046" h="716" extrusionOk="0">
                  <a:moveTo>
                    <a:pt x="1042" y="1"/>
                  </a:moveTo>
                  <a:cubicBezTo>
                    <a:pt x="1035" y="1"/>
                    <a:pt x="1001" y="24"/>
                    <a:pt x="1001" y="48"/>
                  </a:cubicBezTo>
                  <a:cubicBezTo>
                    <a:pt x="734" y="315"/>
                    <a:pt x="401" y="515"/>
                    <a:pt x="34" y="648"/>
                  </a:cubicBezTo>
                  <a:cubicBezTo>
                    <a:pt x="34" y="682"/>
                    <a:pt x="0" y="715"/>
                    <a:pt x="0" y="715"/>
                  </a:cubicBezTo>
                  <a:cubicBezTo>
                    <a:pt x="401" y="548"/>
                    <a:pt x="734" y="348"/>
                    <a:pt x="1035" y="15"/>
                  </a:cubicBezTo>
                  <a:cubicBezTo>
                    <a:pt x="1044" y="5"/>
                    <a:pt x="1045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1"/>
            <p:cNvSpPr/>
            <p:nvPr/>
          </p:nvSpPr>
          <p:spPr>
            <a:xfrm>
              <a:off x="2455250" y="1185450"/>
              <a:ext cx="22250" cy="17550"/>
            </a:xfrm>
            <a:custGeom>
              <a:avLst/>
              <a:gdLst/>
              <a:ahLst/>
              <a:cxnLst/>
              <a:rect l="l" t="t" r="r" b="b"/>
              <a:pathLst>
                <a:path w="890" h="702" extrusionOk="0">
                  <a:moveTo>
                    <a:pt x="868" y="1"/>
                  </a:moveTo>
                  <a:cubicBezTo>
                    <a:pt x="863" y="9"/>
                    <a:pt x="857" y="17"/>
                    <a:pt x="852" y="25"/>
                  </a:cubicBezTo>
                  <a:lnTo>
                    <a:pt x="852" y="25"/>
                  </a:lnTo>
                  <a:cubicBezTo>
                    <a:pt x="869" y="15"/>
                    <a:pt x="890" y="1"/>
                    <a:pt x="868" y="1"/>
                  </a:cubicBezTo>
                  <a:close/>
                  <a:moveTo>
                    <a:pt x="852" y="25"/>
                  </a:moveTo>
                  <a:cubicBezTo>
                    <a:pt x="843" y="30"/>
                    <a:pt x="835" y="34"/>
                    <a:pt x="835" y="34"/>
                  </a:cubicBezTo>
                  <a:cubicBezTo>
                    <a:pt x="635" y="301"/>
                    <a:pt x="368" y="501"/>
                    <a:pt x="101" y="635"/>
                  </a:cubicBezTo>
                  <a:cubicBezTo>
                    <a:pt x="68" y="635"/>
                    <a:pt x="1" y="701"/>
                    <a:pt x="34" y="701"/>
                  </a:cubicBezTo>
                  <a:cubicBezTo>
                    <a:pt x="359" y="539"/>
                    <a:pt x="652" y="314"/>
                    <a:pt x="852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1"/>
            <p:cNvSpPr/>
            <p:nvPr/>
          </p:nvSpPr>
          <p:spPr>
            <a:xfrm>
              <a:off x="2469425" y="118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1"/>
            <p:cNvSpPr/>
            <p:nvPr/>
          </p:nvSpPr>
          <p:spPr>
            <a:xfrm>
              <a:off x="2401875" y="1221925"/>
              <a:ext cx="22250" cy="13600"/>
            </a:xfrm>
            <a:custGeom>
              <a:avLst/>
              <a:gdLst/>
              <a:ahLst/>
              <a:cxnLst/>
              <a:rect l="l" t="t" r="r" b="b"/>
              <a:pathLst>
                <a:path w="890" h="544" extrusionOk="0">
                  <a:moveTo>
                    <a:pt x="881" y="0"/>
                  </a:moveTo>
                  <a:cubicBezTo>
                    <a:pt x="879" y="0"/>
                    <a:pt x="875" y="3"/>
                    <a:pt x="868" y="10"/>
                  </a:cubicBezTo>
                  <a:cubicBezTo>
                    <a:pt x="868" y="10"/>
                    <a:pt x="835" y="10"/>
                    <a:pt x="802" y="43"/>
                  </a:cubicBezTo>
                  <a:lnTo>
                    <a:pt x="768" y="43"/>
                  </a:lnTo>
                  <a:cubicBezTo>
                    <a:pt x="735" y="76"/>
                    <a:pt x="701" y="76"/>
                    <a:pt x="668" y="110"/>
                  </a:cubicBezTo>
                  <a:cubicBezTo>
                    <a:pt x="692" y="86"/>
                    <a:pt x="715" y="62"/>
                    <a:pt x="703" y="62"/>
                  </a:cubicBezTo>
                  <a:cubicBezTo>
                    <a:pt x="699" y="62"/>
                    <a:pt x="688" y="66"/>
                    <a:pt x="668" y="76"/>
                  </a:cubicBezTo>
                  <a:cubicBezTo>
                    <a:pt x="568" y="143"/>
                    <a:pt x="468" y="176"/>
                    <a:pt x="368" y="243"/>
                  </a:cubicBezTo>
                  <a:cubicBezTo>
                    <a:pt x="301" y="276"/>
                    <a:pt x="234" y="276"/>
                    <a:pt x="168" y="276"/>
                  </a:cubicBezTo>
                  <a:cubicBezTo>
                    <a:pt x="134" y="276"/>
                    <a:pt x="101" y="376"/>
                    <a:pt x="101" y="410"/>
                  </a:cubicBezTo>
                  <a:cubicBezTo>
                    <a:pt x="68" y="410"/>
                    <a:pt x="68" y="410"/>
                    <a:pt x="68" y="443"/>
                  </a:cubicBezTo>
                  <a:cubicBezTo>
                    <a:pt x="68" y="443"/>
                    <a:pt x="1" y="477"/>
                    <a:pt x="34" y="477"/>
                  </a:cubicBezTo>
                  <a:cubicBezTo>
                    <a:pt x="101" y="443"/>
                    <a:pt x="134" y="443"/>
                    <a:pt x="168" y="410"/>
                  </a:cubicBezTo>
                  <a:lnTo>
                    <a:pt x="201" y="410"/>
                  </a:lnTo>
                  <a:cubicBezTo>
                    <a:pt x="168" y="410"/>
                    <a:pt x="134" y="477"/>
                    <a:pt x="134" y="477"/>
                  </a:cubicBezTo>
                  <a:cubicBezTo>
                    <a:pt x="101" y="510"/>
                    <a:pt x="68" y="510"/>
                    <a:pt x="68" y="543"/>
                  </a:cubicBezTo>
                  <a:cubicBezTo>
                    <a:pt x="168" y="510"/>
                    <a:pt x="268" y="443"/>
                    <a:pt x="335" y="410"/>
                  </a:cubicBezTo>
                  <a:cubicBezTo>
                    <a:pt x="435" y="343"/>
                    <a:pt x="535" y="310"/>
                    <a:pt x="601" y="243"/>
                  </a:cubicBezTo>
                  <a:cubicBezTo>
                    <a:pt x="601" y="243"/>
                    <a:pt x="601" y="210"/>
                    <a:pt x="635" y="210"/>
                  </a:cubicBezTo>
                  <a:cubicBezTo>
                    <a:pt x="635" y="210"/>
                    <a:pt x="635" y="210"/>
                    <a:pt x="668" y="176"/>
                  </a:cubicBezTo>
                  <a:lnTo>
                    <a:pt x="735" y="176"/>
                  </a:lnTo>
                  <a:cubicBezTo>
                    <a:pt x="768" y="143"/>
                    <a:pt x="835" y="110"/>
                    <a:pt x="868" y="43"/>
                  </a:cubicBezTo>
                  <a:cubicBezTo>
                    <a:pt x="868" y="43"/>
                    <a:pt x="890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1"/>
            <p:cNvSpPr/>
            <p:nvPr/>
          </p:nvSpPr>
          <p:spPr>
            <a:xfrm>
              <a:off x="2366850" y="1247175"/>
              <a:ext cx="19225" cy="25025"/>
            </a:xfrm>
            <a:custGeom>
              <a:avLst/>
              <a:gdLst/>
              <a:ahLst/>
              <a:cxnLst/>
              <a:rect l="l" t="t" r="r" b="b"/>
              <a:pathLst>
                <a:path w="769" h="1001" extrusionOk="0">
                  <a:moveTo>
                    <a:pt x="768" y="0"/>
                  </a:moveTo>
                  <a:cubicBezTo>
                    <a:pt x="768" y="0"/>
                    <a:pt x="635" y="67"/>
                    <a:pt x="635" y="100"/>
                  </a:cubicBezTo>
                  <a:cubicBezTo>
                    <a:pt x="501" y="234"/>
                    <a:pt x="368" y="401"/>
                    <a:pt x="268" y="567"/>
                  </a:cubicBezTo>
                  <a:cubicBezTo>
                    <a:pt x="180" y="685"/>
                    <a:pt x="92" y="802"/>
                    <a:pt x="27" y="942"/>
                  </a:cubicBezTo>
                  <a:lnTo>
                    <a:pt x="27" y="942"/>
                  </a:lnTo>
                  <a:cubicBezTo>
                    <a:pt x="182" y="783"/>
                    <a:pt x="308" y="625"/>
                    <a:pt x="435" y="467"/>
                  </a:cubicBezTo>
                  <a:cubicBezTo>
                    <a:pt x="535" y="334"/>
                    <a:pt x="701" y="167"/>
                    <a:pt x="768" y="0"/>
                  </a:cubicBezTo>
                  <a:close/>
                  <a:moveTo>
                    <a:pt x="27" y="942"/>
                  </a:moveTo>
                  <a:lnTo>
                    <a:pt x="27" y="942"/>
                  </a:lnTo>
                  <a:cubicBezTo>
                    <a:pt x="18" y="950"/>
                    <a:pt x="10" y="959"/>
                    <a:pt x="1" y="968"/>
                  </a:cubicBezTo>
                  <a:cubicBezTo>
                    <a:pt x="1" y="968"/>
                    <a:pt x="1" y="1001"/>
                    <a:pt x="1" y="1001"/>
                  </a:cubicBezTo>
                  <a:cubicBezTo>
                    <a:pt x="9" y="981"/>
                    <a:pt x="18" y="961"/>
                    <a:pt x="27" y="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1"/>
            <p:cNvSpPr/>
            <p:nvPr/>
          </p:nvSpPr>
          <p:spPr>
            <a:xfrm>
              <a:off x="2250100" y="1265525"/>
              <a:ext cx="64250" cy="21700"/>
            </a:xfrm>
            <a:custGeom>
              <a:avLst/>
              <a:gdLst/>
              <a:ahLst/>
              <a:cxnLst/>
              <a:rect l="l" t="t" r="r" b="b"/>
              <a:pathLst>
                <a:path w="2570" h="868" extrusionOk="0">
                  <a:moveTo>
                    <a:pt x="2569" y="0"/>
                  </a:moveTo>
                  <a:lnTo>
                    <a:pt x="2569" y="0"/>
                  </a:lnTo>
                  <a:cubicBezTo>
                    <a:pt x="2102" y="234"/>
                    <a:pt x="1635" y="400"/>
                    <a:pt x="1135" y="534"/>
                  </a:cubicBezTo>
                  <a:cubicBezTo>
                    <a:pt x="835" y="634"/>
                    <a:pt x="368" y="801"/>
                    <a:pt x="68" y="801"/>
                  </a:cubicBezTo>
                  <a:cubicBezTo>
                    <a:pt x="68" y="801"/>
                    <a:pt x="101" y="767"/>
                    <a:pt x="101" y="767"/>
                  </a:cubicBezTo>
                  <a:lnTo>
                    <a:pt x="68" y="767"/>
                  </a:lnTo>
                  <a:cubicBezTo>
                    <a:pt x="68" y="767"/>
                    <a:pt x="34" y="767"/>
                    <a:pt x="34" y="801"/>
                  </a:cubicBezTo>
                  <a:cubicBezTo>
                    <a:pt x="34" y="801"/>
                    <a:pt x="34" y="801"/>
                    <a:pt x="34" y="834"/>
                  </a:cubicBezTo>
                  <a:lnTo>
                    <a:pt x="1" y="834"/>
                  </a:lnTo>
                  <a:cubicBezTo>
                    <a:pt x="42" y="858"/>
                    <a:pt x="101" y="868"/>
                    <a:pt x="172" y="868"/>
                  </a:cubicBezTo>
                  <a:cubicBezTo>
                    <a:pt x="501" y="868"/>
                    <a:pt x="1082" y="650"/>
                    <a:pt x="1302" y="567"/>
                  </a:cubicBezTo>
                  <a:cubicBezTo>
                    <a:pt x="1702" y="467"/>
                    <a:pt x="2136" y="300"/>
                    <a:pt x="2503" y="67"/>
                  </a:cubicBezTo>
                  <a:cubicBezTo>
                    <a:pt x="2503" y="67"/>
                    <a:pt x="2551" y="18"/>
                    <a:pt x="2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1"/>
            <p:cNvSpPr/>
            <p:nvPr/>
          </p:nvSpPr>
          <p:spPr>
            <a:xfrm>
              <a:off x="2204250" y="1238200"/>
              <a:ext cx="82575" cy="23175"/>
            </a:xfrm>
            <a:custGeom>
              <a:avLst/>
              <a:gdLst/>
              <a:ahLst/>
              <a:cxnLst/>
              <a:rect l="l" t="t" r="r" b="b"/>
              <a:pathLst>
                <a:path w="3303" h="927" extrusionOk="0">
                  <a:moveTo>
                    <a:pt x="2662" y="0"/>
                  </a:moveTo>
                  <a:cubicBezTo>
                    <a:pt x="1774" y="0"/>
                    <a:pt x="724" y="567"/>
                    <a:pt x="34" y="860"/>
                  </a:cubicBezTo>
                  <a:cubicBezTo>
                    <a:pt x="34" y="893"/>
                    <a:pt x="0" y="926"/>
                    <a:pt x="0" y="926"/>
                  </a:cubicBezTo>
                  <a:cubicBezTo>
                    <a:pt x="922" y="638"/>
                    <a:pt x="1744" y="226"/>
                    <a:pt x="2703" y="226"/>
                  </a:cubicBezTo>
                  <a:cubicBezTo>
                    <a:pt x="2854" y="226"/>
                    <a:pt x="3010" y="236"/>
                    <a:pt x="3169" y="259"/>
                  </a:cubicBezTo>
                  <a:cubicBezTo>
                    <a:pt x="3203" y="259"/>
                    <a:pt x="3303" y="126"/>
                    <a:pt x="3303" y="126"/>
                  </a:cubicBezTo>
                  <a:cubicBezTo>
                    <a:pt x="3106" y="37"/>
                    <a:pt x="2889" y="0"/>
                    <a:pt x="2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1"/>
            <p:cNvSpPr/>
            <p:nvPr/>
          </p:nvSpPr>
          <p:spPr>
            <a:xfrm>
              <a:off x="2201750" y="1226925"/>
              <a:ext cx="42550" cy="9425"/>
            </a:xfrm>
            <a:custGeom>
              <a:avLst/>
              <a:gdLst/>
              <a:ahLst/>
              <a:cxnLst/>
              <a:rect l="l" t="t" r="r" b="b"/>
              <a:pathLst>
                <a:path w="1702" h="377" extrusionOk="0">
                  <a:moveTo>
                    <a:pt x="1512" y="1"/>
                  </a:moveTo>
                  <a:cubicBezTo>
                    <a:pt x="1223" y="1"/>
                    <a:pt x="906" y="55"/>
                    <a:pt x="634" y="110"/>
                  </a:cubicBezTo>
                  <a:cubicBezTo>
                    <a:pt x="401" y="143"/>
                    <a:pt x="200" y="210"/>
                    <a:pt x="34" y="343"/>
                  </a:cubicBezTo>
                  <a:cubicBezTo>
                    <a:pt x="21" y="355"/>
                    <a:pt x="9" y="368"/>
                    <a:pt x="0" y="377"/>
                  </a:cubicBezTo>
                  <a:lnTo>
                    <a:pt x="0" y="377"/>
                  </a:lnTo>
                  <a:cubicBezTo>
                    <a:pt x="234" y="210"/>
                    <a:pt x="567" y="210"/>
                    <a:pt x="868" y="176"/>
                  </a:cubicBezTo>
                  <a:cubicBezTo>
                    <a:pt x="1101" y="176"/>
                    <a:pt x="1368" y="143"/>
                    <a:pt x="1601" y="76"/>
                  </a:cubicBezTo>
                  <a:cubicBezTo>
                    <a:pt x="1635" y="76"/>
                    <a:pt x="1701" y="10"/>
                    <a:pt x="1701" y="10"/>
                  </a:cubicBezTo>
                  <a:cubicBezTo>
                    <a:pt x="1640" y="4"/>
                    <a:pt x="157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1"/>
            <p:cNvSpPr/>
            <p:nvPr/>
          </p:nvSpPr>
          <p:spPr>
            <a:xfrm>
              <a:off x="2630675" y="1028675"/>
              <a:ext cx="80625" cy="48625"/>
            </a:xfrm>
            <a:custGeom>
              <a:avLst/>
              <a:gdLst/>
              <a:ahLst/>
              <a:cxnLst/>
              <a:rect l="l" t="t" r="r" b="b"/>
              <a:pathLst>
                <a:path w="3225" h="1945" extrusionOk="0">
                  <a:moveTo>
                    <a:pt x="3224" y="1"/>
                  </a:moveTo>
                  <a:lnTo>
                    <a:pt x="3224" y="1"/>
                  </a:lnTo>
                  <a:cubicBezTo>
                    <a:pt x="2341" y="426"/>
                    <a:pt x="1457" y="948"/>
                    <a:pt x="605" y="1440"/>
                  </a:cubicBezTo>
                  <a:lnTo>
                    <a:pt x="605" y="1440"/>
                  </a:lnTo>
                  <a:cubicBezTo>
                    <a:pt x="643" y="1414"/>
                    <a:pt x="674" y="1383"/>
                    <a:pt x="723" y="1335"/>
                  </a:cubicBezTo>
                  <a:cubicBezTo>
                    <a:pt x="789" y="1235"/>
                    <a:pt x="889" y="1135"/>
                    <a:pt x="956" y="1001"/>
                  </a:cubicBezTo>
                  <a:cubicBezTo>
                    <a:pt x="1056" y="835"/>
                    <a:pt x="1056" y="468"/>
                    <a:pt x="1223" y="368"/>
                  </a:cubicBezTo>
                  <a:cubicBezTo>
                    <a:pt x="1253" y="338"/>
                    <a:pt x="1362" y="229"/>
                    <a:pt x="1338" y="229"/>
                  </a:cubicBezTo>
                  <a:cubicBezTo>
                    <a:pt x="1335" y="229"/>
                    <a:pt x="1330" y="230"/>
                    <a:pt x="1323" y="234"/>
                  </a:cubicBezTo>
                  <a:cubicBezTo>
                    <a:pt x="1190" y="301"/>
                    <a:pt x="1023" y="434"/>
                    <a:pt x="923" y="601"/>
                  </a:cubicBezTo>
                  <a:cubicBezTo>
                    <a:pt x="823" y="768"/>
                    <a:pt x="823" y="1001"/>
                    <a:pt x="723" y="1168"/>
                  </a:cubicBezTo>
                  <a:cubicBezTo>
                    <a:pt x="556" y="1468"/>
                    <a:pt x="289" y="1668"/>
                    <a:pt x="22" y="1902"/>
                  </a:cubicBezTo>
                  <a:cubicBezTo>
                    <a:pt x="22" y="1902"/>
                    <a:pt x="1" y="1945"/>
                    <a:pt x="9" y="1945"/>
                  </a:cubicBezTo>
                  <a:cubicBezTo>
                    <a:pt x="11" y="1945"/>
                    <a:pt x="15" y="1942"/>
                    <a:pt x="22" y="1935"/>
                  </a:cubicBezTo>
                  <a:cubicBezTo>
                    <a:pt x="189" y="1802"/>
                    <a:pt x="322" y="1702"/>
                    <a:pt x="456" y="1568"/>
                  </a:cubicBezTo>
                  <a:cubicBezTo>
                    <a:pt x="1390" y="1101"/>
                    <a:pt x="2290" y="601"/>
                    <a:pt x="3158" y="67"/>
                  </a:cubicBezTo>
                  <a:cubicBezTo>
                    <a:pt x="3158" y="67"/>
                    <a:pt x="3224" y="1"/>
                    <a:pt x="3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1"/>
            <p:cNvSpPr/>
            <p:nvPr/>
          </p:nvSpPr>
          <p:spPr>
            <a:xfrm>
              <a:off x="2553650" y="1025950"/>
              <a:ext cx="61450" cy="17325"/>
            </a:xfrm>
            <a:custGeom>
              <a:avLst/>
              <a:gdLst/>
              <a:ahLst/>
              <a:cxnLst/>
              <a:rect l="l" t="t" r="r" b="b"/>
              <a:pathLst>
                <a:path w="2458" h="693" extrusionOk="0">
                  <a:moveTo>
                    <a:pt x="2449" y="0"/>
                  </a:moveTo>
                  <a:cubicBezTo>
                    <a:pt x="2447" y="0"/>
                    <a:pt x="2443" y="3"/>
                    <a:pt x="2436" y="10"/>
                  </a:cubicBezTo>
                  <a:cubicBezTo>
                    <a:pt x="1702" y="543"/>
                    <a:pt x="902" y="610"/>
                    <a:pt x="34" y="610"/>
                  </a:cubicBezTo>
                  <a:cubicBezTo>
                    <a:pt x="34" y="610"/>
                    <a:pt x="1" y="677"/>
                    <a:pt x="1" y="677"/>
                  </a:cubicBezTo>
                  <a:cubicBezTo>
                    <a:pt x="134" y="687"/>
                    <a:pt x="266" y="692"/>
                    <a:pt x="398" y="692"/>
                  </a:cubicBezTo>
                  <a:cubicBezTo>
                    <a:pt x="1130" y="692"/>
                    <a:pt x="1843" y="523"/>
                    <a:pt x="2436" y="43"/>
                  </a:cubicBezTo>
                  <a:cubicBezTo>
                    <a:pt x="2436" y="43"/>
                    <a:pt x="2457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1"/>
            <p:cNvSpPr/>
            <p:nvPr/>
          </p:nvSpPr>
          <p:spPr>
            <a:xfrm>
              <a:off x="2592025" y="1030350"/>
              <a:ext cx="28375" cy="13375"/>
            </a:xfrm>
            <a:custGeom>
              <a:avLst/>
              <a:gdLst/>
              <a:ahLst/>
              <a:cxnLst/>
              <a:rect l="l" t="t" r="r" b="b"/>
              <a:pathLst>
                <a:path w="1135" h="535" extrusionOk="0">
                  <a:moveTo>
                    <a:pt x="1101" y="0"/>
                  </a:moveTo>
                  <a:cubicBezTo>
                    <a:pt x="768" y="200"/>
                    <a:pt x="467" y="367"/>
                    <a:pt x="100" y="467"/>
                  </a:cubicBezTo>
                  <a:cubicBezTo>
                    <a:pt x="76" y="491"/>
                    <a:pt x="52" y="515"/>
                    <a:pt x="28" y="527"/>
                  </a:cubicBezTo>
                  <a:lnTo>
                    <a:pt x="28" y="527"/>
                  </a:lnTo>
                  <a:cubicBezTo>
                    <a:pt x="418" y="426"/>
                    <a:pt x="775" y="262"/>
                    <a:pt x="1068" y="34"/>
                  </a:cubicBezTo>
                  <a:cubicBezTo>
                    <a:pt x="1101" y="34"/>
                    <a:pt x="1135" y="0"/>
                    <a:pt x="1101" y="0"/>
                  </a:cubicBezTo>
                  <a:close/>
                  <a:moveTo>
                    <a:pt x="28" y="527"/>
                  </a:moveTo>
                  <a:cubicBezTo>
                    <a:pt x="19" y="529"/>
                    <a:pt x="10" y="532"/>
                    <a:pt x="0" y="534"/>
                  </a:cubicBezTo>
                  <a:cubicBezTo>
                    <a:pt x="10" y="534"/>
                    <a:pt x="19" y="531"/>
                    <a:pt x="28" y="5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1"/>
            <p:cNvSpPr/>
            <p:nvPr/>
          </p:nvSpPr>
          <p:spPr>
            <a:xfrm>
              <a:off x="2601200" y="10437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4" y="0"/>
                  </a:ln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1"/>
            <p:cNvSpPr/>
            <p:nvPr/>
          </p:nvSpPr>
          <p:spPr>
            <a:xfrm>
              <a:off x="2717950" y="1002825"/>
              <a:ext cx="50050" cy="11700"/>
            </a:xfrm>
            <a:custGeom>
              <a:avLst/>
              <a:gdLst/>
              <a:ahLst/>
              <a:cxnLst/>
              <a:rect l="l" t="t" r="r" b="b"/>
              <a:pathLst>
                <a:path w="2002" h="468" extrusionOk="0">
                  <a:moveTo>
                    <a:pt x="1968" y="1"/>
                  </a:moveTo>
                  <a:cubicBezTo>
                    <a:pt x="1368" y="267"/>
                    <a:pt x="701" y="334"/>
                    <a:pt x="34" y="434"/>
                  </a:cubicBezTo>
                  <a:cubicBezTo>
                    <a:pt x="34" y="434"/>
                    <a:pt x="0" y="468"/>
                    <a:pt x="0" y="468"/>
                  </a:cubicBezTo>
                  <a:cubicBezTo>
                    <a:pt x="634" y="434"/>
                    <a:pt x="1301" y="468"/>
                    <a:pt x="1902" y="101"/>
                  </a:cubicBezTo>
                  <a:cubicBezTo>
                    <a:pt x="1902" y="101"/>
                    <a:pt x="2002" y="1"/>
                    <a:pt x="1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1"/>
            <p:cNvSpPr/>
            <p:nvPr/>
          </p:nvSpPr>
          <p:spPr>
            <a:xfrm>
              <a:off x="2738800" y="999500"/>
              <a:ext cx="29200" cy="6975"/>
            </a:xfrm>
            <a:custGeom>
              <a:avLst/>
              <a:gdLst/>
              <a:ahLst/>
              <a:cxnLst/>
              <a:rect l="l" t="t" r="r" b="b"/>
              <a:pathLst>
                <a:path w="1168" h="279" extrusionOk="0">
                  <a:moveTo>
                    <a:pt x="1134" y="0"/>
                  </a:moveTo>
                  <a:cubicBezTo>
                    <a:pt x="845" y="116"/>
                    <a:pt x="555" y="207"/>
                    <a:pt x="222" y="207"/>
                  </a:cubicBezTo>
                  <a:cubicBezTo>
                    <a:pt x="171" y="207"/>
                    <a:pt x="120" y="205"/>
                    <a:pt x="67" y="200"/>
                  </a:cubicBezTo>
                  <a:cubicBezTo>
                    <a:pt x="34" y="200"/>
                    <a:pt x="34" y="234"/>
                    <a:pt x="0" y="234"/>
                  </a:cubicBezTo>
                  <a:cubicBezTo>
                    <a:pt x="120" y="264"/>
                    <a:pt x="240" y="279"/>
                    <a:pt x="358" y="279"/>
                  </a:cubicBezTo>
                  <a:cubicBezTo>
                    <a:pt x="632" y="279"/>
                    <a:pt x="891" y="197"/>
                    <a:pt x="1101" y="33"/>
                  </a:cubicBezTo>
                  <a:cubicBezTo>
                    <a:pt x="1134" y="33"/>
                    <a:pt x="116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1"/>
            <p:cNvSpPr/>
            <p:nvPr/>
          </p:nvSpPr>
          <p:spPr>
            <a:xfrm>
              <a:off x="2752975" y="100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1"/>
            <p:cNvSpPr/>
            <p:nvPr/>
          </p:nvSpPr>
          <p:spPr>
            <a:xfrm>
              <a:off x="2435250" y="1138750"/>
              <a:ext cx="39225" cy="21725"/>
            </a:xfrm>
            <a:custGeom>
              <a:avLst/>
              <a:gdLst/>
              <a:ahLst/>
              <a:cxnLst/>
              <a:rect l="l" t="t" r="r" b="b"/>
              <a:pathLst>
                <a:path w="1569" h="869" extrusionOk="0">
                  <a:moveTo>
                    <a:pt x="1535" y="1"/>
                  </a:moveTo>
                  <a:cubicBezTo>
                    <a:pt x="1034" y="234"/>
                    <a:pt x="534" y="501"/>
                    <a:pt x="67" y="835"/>
                  </a:cubicBezTo>
                  <a:cubicBezTo>
                    <a:pt x="67" y="835"/>
                    <a:pt x="0" y="868"/>
                    <a:pt x="34" y="868"/>
                  </a:cubicBezTo>
                  <a:cubicBezTo>
                    <a:pt x="501" y="568"/>
                    <a:pt x="1001" y="301"/>
                    <a:pt x="1501" y="68"/>
                  </a:cubicBezTo>
                  <a:cubicBezTo>
                    <a:pt x="1501" y="34"/>
                    <a:pt x="1568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1"/>
            <p:cNvSpPr/>
            <p:nvPr/>
          </p:nvSpPr>
          <p:spPr>
            <a:xfrm>
              <a:off x="2445300" y="1145250"/>
              <a:ext cx="25175" cy="15375"/>
            </a:xfrm>
            <a:custGeom>
              <a:avLst/>
              <a:gdLst/>
              <a:ahLst/>
              <a:cxnLst/>
              <a:rect l="l" t="t" r="r" b="b"/>
              <a:pathLst>
                <a:path w="1007" h="615" extrusionOk="0">
                  <a:moveTo>
                    <a:pt x="985" y="1"/>
                  </a:moveTo>
                  <a:cubicBezTo>
                    <a:pt x="982" y="1"/>
                    <a:pt x="975" y="3"/>
                    <a:pt x="966" y="8"/>
                  </a:cubicBezTo>
                  <a:cubicBezTo>
                    <a:pt x="666" y="174"/>
                    <a:pt x="399" y="341"/>
                    <a:pt x="99" y="541"/>
                  </a:cubicBezTo>
                  <a:cubicBezTo>
                    <a:pt x="99" y="541"/>
                    <a:pt x="1" y="615"/>
                    <a:pt x="15" y="615"/>
                  </a:cubicBezTo>
                  <a:cubicBezTo>
                    <a:pt x="17" y="615"/>
                    <a:pt x="22" y="613"/>
                    <a:pt x="32" y="608"/>
                  </a:cubicBezTo>
                  <a:cubicBezTo>
                    <a:pt x="332" y="441"/>
                    <a:pt x="632" y="275"/>
                    <a:pt x="933" y="74"/>
                  </a:cubicBezTo>
                  <a:cubicBezTo>
                    <a:pt x="933" y="74"/>
                    <a:pt x="1006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1"/>
            <p:cNvSpPr/>
            <p:nvPr/>
          </p:nvSpPr>
          <p:spPr>
            <a:xfrm>
              <a:off x="2544500" y="1059200"/>
              <a:ext cx="52475" cy="33725"/>
            </a:xfrm>
            <a:custGeom>
              <a:avLst/>
              <a:gdLst/>
              <a:ahLst/>
              <a:cxnLst/>
              <a:rect l="l" t="t" r="r" b="b"/>
              <a:pathLst>
                <a:path w="2099" h="1349" extrusionOk="0">
                  <a:moveTo>
                    <a:pt x="2089" y="0"/>
                  </a:moveTo>
                  <a:cubicBezTo>
                    <a:pt x="2085" y="0"/>
                    <a:pt x="2078" y="4"/>
                    <a:pt x="2068" y="14"/>
                  </a:cubicBezTo>
                  <a:cubicBezTo>
                    <a:pt x="1434" y="481"/>
                    <a:pt x="767" y="914"/>
                    <a:pt x="67" y="1281"/>
                  </a:cubicBezTo>
                  <a:cubicBezTo>
                    <a:pt x="67" y="1281"/>
                    <a:pt x="0" y="1348"/>
                    <a:pt x="0" y="1348"/>
                  </a:cubicBezTo>
                  <a:cubicBezTo>
                    <a:pt x="734" y="981"/>
                    <a:pt x="1434" y="548"/>
                    <a:pt x="2068" y="47"/>
                  </a:cubicBezTo>
                  <a:cubicBezTo>
                    <a:pt x="2092" y="24"/>
                    <a:pt x="2099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1"/>
            <p:cNvSpPr/>
            <p:nvPr/>
          </p:nvSpPr>
          <p:spPr>
            <a:xfrm>
              <a:off x="2584100" y="1043700"/>
              <a:ext cx="46300" cy="32050"/>
            </a:xfrm>
            <a:custGeom>
              <a:avLst/>
              <a:gdLst/>
              <a:ahLst/>
              <a:cxnLst/>
              <a:rect l="l" t="t" r="r" b="b"/>
              <a:pathLst>
                <a:path w="1852" h="1282" extrusionOk="0">
                  <a:moveTo>
                    <a:pt x="1852" y="0"/>
                  </a:moveTo>
                  <a:cubicBezTo>
                    <a:pt x="1185" y="367"/>
                    <a:pt x="584" y="801"/>
                    <a:pt x="17" y="1234"/>
                  </a:cubicBezTo>
                  <a:cubicBezTo>
                    <a:pt x="17" y="1258"/>
                    <a:pt x="0" y="1281"/>
                    <a:pt x="3" y="1281"/>
                  </a:cubicBezTo>
                  <a:cubicBezTo>
                    <a:pt x="3" y="1281"/>
                    <a:pt x="7" y="1277"/>
                    <a:pt x="17" y="1268"/>
                  </a:cubicBezTo>
                  <a:cubicBezTo>
                    <a:pt x="584" y="801"/>
                    <a:pt x="1185" y="434"/>
                    <a:pt x="1785" y="67"/>
                  </a:cubicBezTo>
                  <a:cubicBezTo>
                    <a:pt x="1818" y="33"/>
                    <a:pt x="1852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1"/>
            <p:cNvSpPr/>
            <p:nvPr/>
          </p:nvSpPr>
          <p:spPr>
            <a:xfrm>
              <a:off x="2611950" y="1042850"/>
              <a:ext cx="27625" cy="18950"/>
            </a:xfrm>
            <a:custGeom>
              <a:avLst/>
              <a:gdLst/>
              <a:ahLst/>
              <a:cxnLst/>
              <a:rect l="l" t="t" r="r" b="b"/>
              <a:pathLst>
                <a:path w="1105" h="758" extrusionOk="0">
                  <a:moveTo>
                    <a:pt x="1105" y="1"/>
                  </a:moveTo>
                  <a:cubicBezTo>
                    <a:pt x="738" y="201"/>
                    <a:pt x="404" y="434"/>
                    <a:pt x="71" y="668"/>
                  </a:cubicBezTo>
                  <a:cubicBezTo>
                    <a:pt x="45" y="693"/>
                    <a:pt x="1" y="757"/>
                    <a:pt x="25" y="757"/>
                  </a:cubicBezTo>
                  <a:cubicBezTo>
                    <a:pt x="32" y="757"/>
                    <a:pt x="47" y="751"/>
                    <a:pt x="71" y="735"/>
                  </a:cubicBezTo>
                  <a:cubicBezTo>
                    <a:pt x="371" y="501"/>
                    <a:pt x="704" y="301"/>
                    <a:pt x="1038" y="67"/>
                  </a:cubicBezTo>
                  <a:cubicBezTo>
                    <a:pt x="1038" y="67"/>
                    <a:pt x="1105" y="1"/>
                    <a:pt x="1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1"/>
            <p:cNvSpPr/>
            <p:nvPr/>
          </p:nvSpPr>
          <p:spPr>
            <a:xfrm>
              <a:off x="2628800" y="1042025"/>
              <a:ext cx="20800" cy="14650"/>
            </a:xfrm>
            <a:custGeom>
              <a:avLst/>
              <a:gdLst/>
              <a:ahLst/>
              <a:cxnLst/>
              <a:rect l="l" t="t" r="r" b="b"/>
              <a:pathLst>
                <a:path w="832" h="586" extrusionOk="0">
                  <a:moveTo>
                    <a:pt x="831" y="0"/>
                  </a:moveTo>
                  <a:cubicBezTo>
                    <a:pt x="564" y="134"/>
                    <a:pt x="331" y="334"/>
                    <a:pt x="97" y="467"/>
                  </a:cubicBezTo>
                  <a:cubicBezTo>
                    <a:pt x="70" y="494"/>
                    <a:pt x="0" y="586"/>
                    <a:pt x="26" y="586"/>
                  </a:cubicBezTo>
                  <a:cubicBezTo>
                    <a:pt x="32" y="586"/>
                    <a:pt x="44" y="580"/>
                    <a:pt x="64" y="567"/>
                  </a:cubicBezTo>
                  <a:cubicBezTo>
                    <a:pt x="297" y="401"/>
                    <a:pt x="564" y="234"/>
                    <a:pt x="798" y="34"/>
                  </a:cubicBezTo>
                  <a:cubicBezTo>
                    <a:pt x="798" y="34"/>
                    <a:pt x="818" y="13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1"/>
            <p:cNvSpPr/>
            <p:nvPr/>
          </p:nvSpPr>
          <p:spPr>
            <a:xfrm>
              <a:off x="2616200" y="1024375"/>
              <a:ext cx="71225" cy="15650"/>
            </a:xfrm>
            <a:custGeom>
              <a:avLst/>
              <a:gdLst/>
              <a:ahLst/>
              <a:cxnLst/>
              <a:rect l="l" t="t" r="r" b="b"/>
              <a:pathLst>
                <a:path w="2849" h="626" extrusionOk="0">
                  <a:moveTo>
                    <a:pt x="2819" y="0"/>
                  </a:moveTo>
                  <a:cubicBezTo>
                    <a:pt x="2816" y="0"/>
                    <a:pt x="2810" y="2"/>
                    <a:pt x="2803" y="6"/>
                  </a:cubicBezTo>
                  <a:cubicBezTo>
                    <a:pt x="2336" y="273"/>
                    <a:pt x="2002" y="339"/>
                    <a:pt x="1502" y="373"/>
                  </a:cubicBezTo>
                  <a:cubicBezTo>
                    <a:pt x="1035" y="373"/>
                    <a:pt x="568" y="373"/>
                    <a:pt x="101" y="473"/>
                  </a:cubicBezTo>
                  <a:cubicBezTo>
                    <a:pt x="101" y="473"/>
                    <a:pt x="1" y="573"/>
                    <a:pt x="1" y="573"/>
                  </a:cubicBezTo>
                  <a:cubicBezTo>
                    <a:pt x="184" y="612"/>
                    <a:pt x="383" y="626"/>
                    <a:pt x="587" y="626"/>
                  </a:cubicBezTo>
                  <a:cubicBezTo>
                    <a:pt x="902" y="626"/>
                    <a:pt x="1231" y="593"/>
                    <a:pt x="1535" y="573"/>
                  </a:cubicBezTo>
                  <a:cubicBezTo>
                    <a:pt x="1969" y="540"/>
                    <a:pt x="2369" y="373"/>
                    <a:pt x="2736" y="106"/>
                  </a:cubicBezTo>
                  <a:cubicBezTo>
                    <a:pt x="2766" y="106"/>
                    <a:pt x="2848" y="0"/>
                    <a:pt x="2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1"/>
            <p:cNvSpPr/>
            <p:nvPr/>
          </p:nvSpPr>
          <p:spPr>
            <a:xfrm>
              <a:off x="2464425" y="1045975"/>
              <a:ext cx="57575" cy="20950"/>
            </a:xfrm>
            <a:custGeom>
              <a:avLst/>
              <a:gdLst/>
              <a:ahLst/>
              <a:cxnLst/>
              <a:rect l="l" t="t" r="r" b="b"/>
              <a:pathLst>
                <a:path w="2303" h="838" extrusionOk="0">
                  <a:moveTo>
                    <a:pt x="2296" y="400"/>
                  </a:moveTo>
                  <a:cubicBezTo>
                    <a:pt x="2291" y="400"/>
                    <a:pt x="2284" y="404"/>
                    <a:pt x="2276" y="410"/>
                  </a:cubicBezTo>
                  <a:lnTo>
                    <a:pt x="2276" y="410"/>
                  </a:lnTo>
                  <a:cubicBezTo>
                    <a:pt x="2285" y="409"/>
                    <a:pt x="2293" y="409"/>
                    <a:pt x="2302" y="409"/>
                  </a:cubicBezTo>
                  <a:cubicBezTo>
                    <a:pt x="2302" y="403"/>
                    <a:pt x="2300" y="400"/>
                    <a:pt x="2296" y="400"/>
                  </a:cubicBezTo>
                  <a:close/>
                  <a:moveTo>
                    <a:pt x="91" y="0"/>
                  </a:moveTo>
                  <a:cubicBezTo>
                    <a:pt x="66" y="0"/>
                    <a:pt x="1" y="49"/>
                    <a:pt x="1" y="76"/>
                  </a:cubicBezTo>
                  <a:cubicBezTo>
                    <a:pt x="67" y="243"/>
                    <a:pt x="368" y="610"/>
                    <a:pt x="334" y="810"/>
                  </a:cubicBezTo>
                  <a:cubicBezTo>
                    <a:pt x="422" y="829"/>
                    <a:pt x="510" y="837"/>
                    <a:pt x="597" y="837"/>
                  </a:cubicBezTo>
                  <a:cubicBezTo>
                    <a:pt x="808" y="837"/>
                    <a:pt x="1013" y="790"/>
                    <a:pt x="1202" y="743"/>
                  </a:cubicBezTo>
                  <a:cubicBezTo>
                    <a:pt x="1535" y="643"/>
                    <a:pt x="1902" y="576"/>
                    <a:pt x="2202" y="476"/>
                  </a:cubicBezTo>
                  <a:cubicBezTo>
                    <a:pt x="2222" y="456"/>
                    <a:pt x="2253" y="425"/>
                    <a:pt x="2276" y="410"/>
                  </a:cubicBezTo>
                  <a:lnTo>
                    <a:pt x="2276" y="410"/>
                  </a:lnTo>
                  <a:cubicBezTo>
                    <a:pt x="1820" y="416"/>
                    <a:pt x="1426" y="577"/>
                    <a:pt x="968" y="643"/>
                  </a:cubicBezTo>
                  <a:cubicBezTo>
                    <a:pt x="906" y="653"/>
                    <a:pt x="851" y="660"/>
                    <a:pt x="801" y="660"/>
                  </a:cubicBezTo>
                  <a:cubicBezTo>
                    <a:pt x="689" y="660"/>
                    <a:pt x="604" y="625"/>
                    <a:pt x="534" y="509"/>
                  </a:cubicBezTo>
                  <a:cubicBezTo>
                    <a:pt x="434" y="309"/>
                    <a:pt x="268" y="143"/>
                    <a:pt x="101" y="9"/>
                  </a:cubicBezTo>
                  <a:cubicBezTo>
                    <a:pt x="101" y="3"/>
                    <a:pt x="9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1"/>
            <p:cNvSpPr/>
            <p:nvPr/>
          </p:nvSpPr>
          <p:spPr>
            <a:xfrm>
              <a:off x="2500300" y="998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234" y="1"/>
                  </a:moveTo>
                  <a:cubicBezTo>
                    <a:pt x="200" y="1"/>
                    <a:pt x="0" y="168"/>
                    <a:pt x="0" y="168"/>
                  </a:cubicBezTo>
                  <a:cubicBezTo>
                    <a:pt x="67" y="234"/>
                    <a:pt x="134" y="268"/>
                    <a:pt x="200" y="301"/>
                  </a:cubicBezTo>
                  <a:cubicBezTo>
                    <a:pt x="400" y="468"/>
                    <a:pt x="534" y="801"/>
                    <a:pt x="634" y="1068"/>
                  </a:cubicBezTo>
                  <a:cubicBezTo>
                    <a:pt x="701" y="1235"/>
                    <a:pt x="601" y="1235"/>
                    <a:pt x="534" y="1368"/>
                  </a:cubicBezTo>
                  <a:cubicBezTo>
                    <a:pt x="434" y="1535"/>
                    <a:pt x="434" y="1802"/>
                    <a:pt x="200" y="1869"/>
                  </a:cubicBezTo>
                  <a:cubicBezTo>
                    <a:pt x="167" y="1869"/>
                    <a:pt x="67" y="2002"/>
                    <a:pt x="100" y="2002"/>
                  </a:cubicBezTo>
                  <a:cubicBezTo>
                    <a:pt x="467" y="2002"/>
                    <a:pt x="634" y="1435"/>
                    <a:pt x="801" y="1168"/>
                  </a:cubicBezTo>
                  <a:cubicBezTo>
                    <a:pt x="834" y="1135"/>
                    <a:pt x="901" y="1035"/>
                    <a:pt x="934" y="968"/>
                  </a:cubicBezTo>
                  <a:cubicBezTo>
                    <a:pt x="934" y="868"/>
                    <a:pt x="801" y="668"/>
                    <a:pt x="767" y="568"/>
                  </a:cubicBezTo>
                  <a:cubicBezTo>
                    <a:pt x="701" y="434"/>
                    <a:pt x="634" y="301"/>
                    <a:pt x="534" y="201"/>
                  </a:cubicBezTo>
                  <a:lnTo>
                    <a:pt x="567" y="168"/>
                  </a:lnTo>
                  <a:lnTo>
                    <a:pt x="534" y="168"/>
                  </a:lnTo>
                  <a:cubicBezTo>
                    <a:pt x="467" y="101"/>
                    <a:pt x="3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1"/>
            <p:cNvSpPr/>
            <p:nvPr/>
          </p:nvSpPr>
          <p:spPr>
            <a:xfrm>
              <a:off x="2538650" y="10361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34" y="1"/>
                    <a:pt x="1" y="1"/>
                  </a:cubicBezTo>
                  <a:lnTo>
                    <a:pt x="1" y="1"/>
                  </a:ln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1"/>
            <p:cNvSpPr/>
            <p:nvPr/>
          </p:nvSpPr>
          <p:spPr>
            <a:xfrm>
              <a:off x="2539475" y="1036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1"/>
            <p:cNvSpPr/>
            <p:nvPr/>
          </p:nvSpPr>
          <p:spPr>
            <a:xfrm>
              <a:off x="2539475" y="1036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1"/>
            <p:cNvSpPr/>
            <p:nvPr/>
          </p:nvSpPr>
          <p:spPr>
            <a:xfrm>
              <a:off x="2582850" y="999500"/>
              <a:ext cx="8375" cy="5850"/>
            </a:xfrm>
            <a:custGeom>
              <a:avLst/>
              <a:gdLst/>
              <a:ahLst/>
              <a:cxnLst/>
              <a:rect l="l" t="t" r="r" b="b"/>
              <a:pathLst>
                <a:path w="335" h="234" extrusionOk="0">
                  <a:moveTo>
                    <a:pt x="334" y="0"/>
                  </a:moveTo>
                  <a:cubicBezTo>
                    <a:pt x="201" y="67"/>
                    <a:pt x="101" y="167"/>
                    <a:pt x="0" y="234"/>
                  </a:cubicBezTo>
                  <a:cubicBezTo>
                    <a:pt x="101" y="200"/>
                    <a:pt x="167" y="134"/>
                    <a:pt x="234" y="67"/>
                  </a:cubicBezTo>
                  <a:cubicBezTo>
                    <a:pt x="301" y="34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1"/>
            <p:cNvSpPr/>
            <p:nvPr/>
          </p:nvSpPr>
          <p:spPr>
            <a:xfrm>
              <a:off x="2521975" y="990650"/>
              <a:ext cx="90000" cy="55575"/>
            </a:xfrm>
            <a:custGeom>
              <a:avLst/>
              <a:gdLst/>
              <a:ahLst/>
              <a:cxnLst/>
              <a:rect l="l" t="t" r="r" b="b"/>
              <a:pathLst>
                <a:path w="3600" h="2223" extrusionOk="0">
                  <a:moveTo>
                    <a:pt x="567" y="1855"/>
                  </a:moveTo>
                  <a:cubicBezTo>
                    <a:pt x="534" y="1889"/>
                    <a:pt x="501" y="1922"/>
                    <a:pt x="501" y="1922"/>
                  </a:cubicBezTo>
                  <a:lnTo>
                    <a:pt x="434" y="1922"/>
                  </a:lnTo>
                  <a:cubicBezTo>
                    <a:pt x="467" y="1922"/>
                    <a:pt x="501" y="1889"/>
                    <a:pt x="567" y="1855"/>
                  </a:cubicBezTo>
                  <a:close/>
                  <a:moveTo>
                    <a:pt x="768" y="1788"/>
                  </a:moveTo>
                  <a:cubicBezTo>
                    <a:pt x="768" y="1788"/>
                    <a:pt x="734" y="1822"/>
                    <a:pt x="701" y="1822"/>
                  </a:cubicBezTo>
                  <a:cubicBezTo>
                    <a:pt x="701" y="1822"/>
                    <a:pt x="668" y="1889"/>
                    <a:pt x="634" y="1922"/>
                  </a:cubicBezTo>
                  <a:lnTo>
                    <a:pt x="501" y="1922"/>
                  </a:lnTo>
                  <a:cubicBezTo>
                    <a:pt x="567" y="1889"/>
                    <a:pt x="634" y="1855"/>
                    <a:pt x="668" y="1822"/>
                  </a:cubicBezTo>
                  <a:cubicBezTo>
                    <a:pt x="701" y="1822"/>
                    <a:pt x="734" y="1788"/>
                    <a:pt x="768" y="1788"/>
                  </a:cubicBezTo>
                  <a:close/>
                  <a:moveTo>
                    <a:pt x="126" y="2089"/>
                  </a:moveTo>
                  <a:cubicBezTo>
                    <a:pt x="100" y="2089"/>
                    <a:pt x="100" y="2092"/>
                    <a:pt x="100" y="2122"/>
                  </a:cubicBezTo>
                  <a:cubicBezTo>
                    <a:pt x="100" y="2122"/>
                    <a:pt x="111" y="2108"/>
                    <a:pt x="126" y="2089"/>
                  </a:cubicBezTo>
                  <a:close/>
                  <a:moveTo>
                    <a:pt x="3309" y="0"/>
                  </a:moveTo>
                  <a:cubicBezTo>
                    <a:pt x="3097" y="0"/>
                    <a:pt x="2852" y="240"/>
                    <a:pt x="2669" y="354"/>
                  </a:cubicBezTo>
                  <a:cubicBezTo>
                    <a:pt x="2435" y="521"/>
                    <a:pt x="2269" y="688"/>
                    <a:pt x="2069" y="854"/>
                  </a:cubicBezTo>
                  <a:lnTo>
                    <a:pt x="1935" y="955"/>
                  </a:lnTo>
                  <a:cubicBezTo>
                    <a:pt x="1968" y="921"/>
                    <a:pt x="2002" y="888"/>
                    <a:pt x="2035" y="854"/>
                  </a:cubicBezTo>
                  <a:cubicBezTo>
                    <a:pt x="2084" y="830"/>
                    <a:pt x="2151" y="751"/>
                    <a:pt x="2130" y="751"/>
                  </a:cubicBezTo>
                  <a:cubicBezTo>
                    <a:pt x="2123" y="751"/>
                    <a:pt x="2104" y="761"/>
                    <a:pt x="2069" y="788"/>
                  </a:cubicBezTo>
                  <a:cubicBezTo>
                    <a:pt x="1468" y="1221"/>
                    <a:pt x="901" y="1622"/>
                    <a:pt x="234" y="1955"/>
                  </a:cubicBezTo>
                  <a:cubicBezTo>
                    <a:pt x="211" y="1978"/>
                    <a:pt x="158" y="2047"/>
                    <a:pt x="126" y="2089"/>
                  </a:cubicBezTo>
                  <a:lnTo>
                    <a:pt x="126" y="2089"/>
                  </a:lnTo>
                  <a:cubicBezTo>
                    <a:pt x="128" y="2089"/>
                    <a:pt x="131" y="2089"/>
                    <a:pt x="134" y="2089"/>
                  </a:cubicBezTo>
                  <a:cubicBezTo>
                    <a:pt x="79" y="2143"/>
                    <a:pt x="47" y="2198"/>
                    <a:pt x="18" y="2216"/>
                  </a:cubicBezTo>
                  <a:lnTo>
                    <a:pt x="18" y="2216"/>
                  </a:lnTo>
                  <a:cubicBezTo>
                    <a:pt x="213" y="2151"/>
                    <a:pt x="408" y="2088"/>
                    <a:pt x="634" y="2055"/>
                  </a:cubicBezTo>
                  <a:cubicBezTo>
                    <a:pt x="668" y="2055"/>
                    <a:pt x="768" y="1955"/>
                    <a:pt x="801" y="1889"/>
                  </a:cubicBezTo>
                  <a:lnTo>
                    <a:pt x="668" y="1889"/>
                  </a:lnTo>
                  <a:cubicBezTo>
                    <a:pt x="1034" y="1688"/>
                    <a:pt x="1401" y="1488"/>
                    <a:pt x="1735" y="1255"/>
                  </a:cubicBezTo>
                  <a:cubicBezTo>
                    <a:pt x="1935" y="1121"/>
                    <a:pt x="2135" y="1021"/>
                    <a:pt x="2269" y="888"/>
                  </a:cubicBezTo>
                  <a:cubicBezTo>
                    <a:pt x="2536" y="721"/>
                    <a:pt x="2769" y="521"/>
                    <a:pt x="3003" y="354"/>
                  </a:cubicBezTo>
                  <a:cubicBezTo>
                    <a:pt x="3033" y="324"/>
                    <a:pt x="3201" y="183"/>
                    <a:pt x="3156" y="183"/>
                  </a:cubicBezTo>
                  <a:cubicBezTo>
                    <a:pt x="3152" y="183"/>
                    <a:pt x="3145" y="184"/>
                    <a:pt x="3136" y="187"/>
                  </a:cubicBezTo>
                  <a:cubicBezTo>
                    <a:pt x="3036" y="287"/>
                    <a:pt x="2902" y="354"/>
                    <a:pt x="2802" y="421"/>
                  </a:cubicBezTo>
                  <a:cubicBezTo>
                    <a:pt x="2832" y="391"/>
                    <a:pt x="2968" y="282"/>
                    <a:pt x="2926" y="282"/>
                  </a:cubicBezTo>
                  <a:cubicBezTo>
                    <a:pt x="2921" y="282"/>
                    <a:pt x="2913" y="284"/>
                    <a:pt x="2902" y="287"/>
                  </a:cubicBezTo>
                  <a:cubicBezTo>
                    <a:pt x="2836" y="354"/>
                    <a:pt x="2736" y="387"/>
                    <a:pt x="2669" y="421"/>
                  </a:cubicBezTo>
                  <a:cubicBezTo>
                    <a:pt x="2636" y="454"/>
                    <a:pt x="2602" y="521"/>
                    <a:pt x="2536" y="554"/>
                  </a:cubicBezTo>
                  <a:lnTo>
                    <a:pt x="2369" y="654"/>
                  </a:lnTo>
                  <a:lnTo>
                    <a:pt x="2369" y="654"/>
                  </a:lnTo>
                  <a:cubicBezTo>
                    <a:pt x="2358" y="665"/>
                    <a:pt x="2346" y="677"/>
                    <a:pt x="2335" y="688"/>
                  </a:cubicBezTo>
                  <a:cubicBezTo>
                    <a:pt x="2570" y="424"/>
                    <a:pt x="2727" y="315"/>
                    <a:pt x="2762" y="315"/>
                  </a:cubicBezTo>
                  <a:cubicBezTo>
                    <a:pt x="2767" y="315"/>
                    <a:pt x="2769" y="317"/>
                    <a:pt x="2769" y="321"/>
                  </a:cubicBezTo>
                  <a:cubicBezTo>
                    <a:pt x="2898" y="243"/>
                    <a:pt x="3047" y="166"/>
                    <a:pt x="3155" y="166"/>
                  </a:cubicBezTo>
                  <a:cubicBezTo>
                    <a:pt x="3186" y="166"/>
                    <a:pt x="3213" y="172"/>
                    <a:pt x="3236" y="187"/>
                  </a:cubicBezTo>
                  <a:cubicBezTo>
                    <a:pt x="3303" y="187"/>
                    <a:pt x="3336" y="287"/>
                    <a:pt x="3369" y="321"/>
                  </a:cubicBezTo>
                  <a:cubicBezTo>
                    <a:pt x="3373" y="324"/>
                    <a:pt x="3379" y="326"/>
                    <a:pt x="3386" y="326"/>
                  </a:cubicBezTo>
                  <a:cubicBezTo>
                    <a:pt x="3444" y="326"/>
                    <a:pt x="3599" y="217"/>
                    <a:pt x="3570" y="187"/>
                  </a:cubicBezTo>
                  <a:cubicBezTo>
                    <a:pt x="3496" y="51"/>
                    <a:pt x="3406" y="0"/>
                    <a:pt x="3309" y="0"/>
                  </a:cubicBezTo>
                  <a:close/>
                  <a:moveTo>
                    <a:pt x="18" y="2216"/>
                  </a:moveTo>
                  <a:lnTo>
                    <a:pt x="18" y="2216"/>
                  </a:lnTo>
                  <a:cubicBezTo>
                    <a:pt x="12" y="2218"/>
                    <a:pt x="6" y="2220"/>
                    <a:pt x="0" y="2222"/>
                  </a:cubicBezTo>
                  <a:cubicBezTo>
                    <a:pt x="6" y="2222"/>
                    <a:pt x="12" y="2220"/>
                    <a:pt x="18" y="2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1"/>
            <p:cNvSpPr/>
            <p:nvPr/>
          </p:nvSpPr>
          <p:spPr>
            <a:xfrm>
              <a:off x="2417725" y="1037850"/>
              <a:ext cx="21725" cy="26700"/>
            </a:xfrm>
            <a:custGeom>
              <a:avLst/>
              <a:gdLst/>
              <a:ahLst/>
              <a:cxnLst/>
              <a:rect l="l" t="t" r="r" b="b"/>
              <a:pathLst>
                <a:path w="869" h="1068" extrusionOk="0">
                  <a:moveTo>
                    <a:pt x="67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1" y="267"/>
                    <a:pt x="368" y="401"/>
                    <a:pt x="568" y="434"/>
                  </a:cubicBezTo>
                  <a:cubicBezTo>
                    <a:pt x="334" y="634"/>
                    <a:pt x="134" y="834"/>
                    <a:pt x="34" y="1068"/>
                  </a:cubicBezTo>
                  <a:cubicBezTo>
                    <a:pt x="34" y="1068"/>
                    <a:pt x="101" y="1035"/>
                    <a:pt x="101" y="1035"/>
                  </a:cubicBezTo>
                  <a:cubicBezTo>
                    <a:pt x="268" y="801"/>
                    <a:pt x="434" y="601"/>
                    <a:pt x="668" y="434"/>
                  </a:cubicBezTo>
                  <a:cubicBezTo>
                    <a:pt x="701" y="434"/>
                    <a:pt x="868" y="267"/>
                    <a:pt x="868" y="267"/>
                  </a:cubicBezTo>
                  <a:cubicBezTo>
                    <a:pt x="701" y="234"/>
                    <a:pt x="568" y="201"/>
                    <a:pt x="434" y="134"/>
                  </a:cubicBezTo>
                  <a:cubicBezTo>
                    <a:pt x="301" y="67"/>
                    <a:pt x="20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1"/>
            <p:cNvSpPr/>
            <p:nvPr/>
          </p:nvSpPr>
          <p:spPr>
            <a:xfrm>
              <a:off x="2391875" y="1201775"/>
              <a:ext cx="13375" cy="5400"/>
            </a:xfrm>
            <a:custGeom>
              <a:avLst/>
              <a:gdLst/>
              <a:ahLst/>
              <a:cxnLst/>
              <a:rect l="l" t="t" r="r" b="b"/>
              <a:pathLst>
                <a:path w="535" h="216" extrusionOk="0">
                  <a:moveTo>
                    <a:pt x="526" y="0"/>
                  </a:moveTo>
                  <a:cubicBezTo>
                    <a:pt x="516" y="0"/>
                    <a:pt x="501" y="15"/>
                    <a:pt x="501" y="15"/>
                  </a:cubicBezTo>
                  <a:cubicBezTo>
                    <a:pt x="476" y="30"/>
                    <a:pt x="450" y="44"/>
                    <a:pt x="425" y="58"/>
                  </a:cubicBezTo>
                  <a:lnTo>
                    <a:pt x="425" y="58"/>
                  </a:lnTo>
                  <a:cubicBezTo>
                    <a:pt x="462" y="44"/>
                    <a:pt x="498" y="29"/>
                    <a:pt x="534" y="15"/>
                  </a:cubicBezTo>
                  <a:cubicBezTo>
                    <a:pt x="534" y="4"/>
                    <a:pt x="531" y="0"/>
                    <a:pt x="526" y="0"/>
                  </a:cubicBezTo>
                  <a:close/>
                  <a:moveTo>
                    <a:pt x="425" y="58"/>
                  </a:moveTo>
                  <a:cubicBezTo>
                    <a:pt x="293" y="109"/>
                    <a:pt x="157" y="156"/>
                    <a:pt x="1" y="182"/>
                  </a:cubicBezTo>
                  <a:cubicBezTo>
                    <a:pt x="1" y="182"/>
                    <a:pt x="1" y="215"/>
                    <a:pt x="1" y="215"/>
                  </a:cubicBezTo>
                  <a:cubicBezTo>
                    <a:pt x="142" y="187"/>
                    <a:pt x="284" y="134"/>
                    <a:pt x="425" y="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1"/>
            <p:cNvSpPr/>
            <p:nvPr/>
          </p:nvSpPr>
          <p:spPr>
            <a:xfrm>
              <a:off x="2399375" y="1194625"/>
              <a:ext cx="26725" cy="16700"/>
            </a:xfrm>
            <a:custGeom>
              <a:avLst/>
              <a:gdLst/>
              <a:ahLst/>
              <a:cxnLst/>
              <a:rect l="l" t="t" r="r" b="b"/>
              <a:pathLst>
                <a:path w="1069" h="668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754" y="221"/>
                    <a:pt x="440" y="411"/>
                    <a:pt x="125" y="600"/>
                  </a:cubicBezTo>
                  <a:lnTo>
                    <a:pt x="125" y="600"/>
                  </a:lnTo>
                  <a:cubicBezTo>
                    <a:pt x="450" y="422"/>
                    <a:pt x="772" y="237"/>
                    <a:pt x="1068" y="1"/>
                  </a:cubicBezTo>
                  <a:close/>
                  <a:moveTo>
                    <a:pt x="125" y="600"/>
                  </a:moveTo>
                  <a:cubicBezTo>
                    <a:pt x="104" y="612"/>
                    <a:pt x="83" y="623"/>
                    <a:pt x="61" y="635"/>
                  </a:cubicBezTo>
                  <a:lnTo>
                    <a:pt x="61" y="635"/>
                  </a:lnTo>
                  <a:cubicBezTo>
                    <a:pt x="63" y="635"/>
                    <a:pt x="65" y="635"/>
                    <a:pt x="68" y="635"/>
                  </a:cubicBezTo>
                  <a:cubicBezTo>
                    <a:pt x="87" y="623"/>
                    <a:pt x="106" y="611"/>
                    <a:pt x="125" y="600"/>
                  </a:cubicBezTo>
                  <a:close/>
                  <a:moveTo>
                    <a:pt x="61" y="635"/>
                  </a:moveTo>
                  <a:cubicBezTo>
                    <a:pt x="30" y="639"/>
                    <a:pt x="1" y="668"/>
                    <a:pt x="1" y="668"/>
                  </a:cubicBezTo>
                  <a:cubicBezTo>
                    <a:pt x="21" y="657"/>
                    <a:pt x="41" y="646"/>
                    <a:pt x="61" y="6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1"/>
            <p:cNvSpPr/>
            <p:nvPr/>
          </p:nvSpPr>
          <p:spPr>
            <a:xfrm>
              <a:off x="2402225" y="1192125"/>
              <a:ext cx="34700" cy="21950"/>
            </a:xfrm>
            <a:custGeom>
              <a:avLst/>
              <a:gdLst/>
              <a:ahLst/>
              <a:cxnLst/>
              <a:rect l="l" t="t" r="r" b="b"/>
              <a:pathLst>
                <a:path w="1388" h="878" extrusionOk="0">
                  <a:moveTo>
                    <a:pt x="1388" y="1"/>
                  </a:moveTo>
                  <a:lnTo>
                    <a:pt x="1388" y="1"/>
                  </a:lnTo>
                  <a:cubicBezTo>
                    <a:pt x="954" y="301"/>
                    <a:pt x="521" y="568"/>
                    <a:pt x="54" y="835"/>
                  </a:cubicBezTo>
                  <a:cubicBezTo>
                    <a:pt x="27" y="835"/>
                    <a:pt x="0" y="877"/>
                    <a:pt x="8" y="877"/>
                  </a:cubicBezTo>
                  <a:cubicBezTo>
                    <a:pt x="10" y="877"/>
                    <a:pt x="14" y="875"/>
                    <a:pt x="20" y="868"/>
                  </a:cubicBezTo>
                  <a:cubicBezTo>
                    <a:pt x="487" y="601"/>
                    <a:pt x="954" y="334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1"/>
            <p:cNvSpPr/>
            <p:nvPr/>
          </p:nvSpPr>
          <p:spPr>
            <a:xfrm>
              <a:off x="2408550" y="1195925"/>
              <a:ext cx="32100" cy="20425"/>
            </a:xfrm>
            <a:custGeom>
              <a:avLst/>
              <a:gdLst/>
              <a:ahLst/>
              <a:cxnLst/>
              <a:rect l="l" t="t" r="r" b="b"/>
              <a:pathLst>
                <a:path w="1284" h="817" extrusionOk="0">
                  <a:moveTo>
                    <a:pt x="1282" y="1"/>
                  </a:moveTo>
                  <a:cubicBezTo>
                    <a:pt x="1279" y="1"/>
                    <a:pt x="1257" y="15"/>
                    <a:pt x="1235" y="15"/>
                  </a:cubicBezTo>
                  <a:cubicBezTo>
                    <a:pt x="1172" y="67"/>
                    <a:pt x="1107" y="118"/>
                    <a:pt x="1040" y="167"/>
                  </a:cubicBezTo>
                  <a:lnTo>
                    <a:pt x="1040" y="167"/>
                  </a:lnTo>
                  <a:cubicBezTo>
                    <a:pt x="1116" y="117"/>
                    <a:pt x="1192" y="66"/>
                    <a:pt x="1268" y="15"/>
                  </a:cubicBezTo>
                  <a:cubicBezTo>
                    <a:pt x="1279" y="4"/>
                    <a:pt x="1283" y="1"/>
                    <a:pt x="1282" y="1"/>
                  </a:cubicBezTo>
                  <a:close/>
                  <a:moveTo>
                    <a:pt x="1040" y="167"/>
                  </a:moveTo>
                  <a:lnTo>
                    <a:pt x="1040" y="167"/>
                  </a:lnTo>
                  <a:cubicBezTo>
                    <a:pt x="741" y="366"/>
                    <a:pt x="443" y="560"/>
                    <a:pt x="144" y="738"/>
                  </a:cubicBezTo>
                  <a:lnTo>
                    <a:pt x="144" y="738"/>
                  </a:lnTo>
                  <a:cubicBezTo>
                    <a:pt x="455" y="565"/>
                    <a:pt x="762" y="375"/>
                    <a:pt x="1040" y="167"/>
                  </a:cubicBezTo>
                  <a:close/>
                  <a:moveTo>
                    <a:pt x="144" y="738"/>
                  </a:moveTo>
                  <a:cubicBezTo>
                    <a:pt x="117" y="753"/>
                    <a:pt x="89" y="768"/>
                    <a:pt x="62" y="783"/>
                  </a:cubicBezTo>
                  <a:lnTo>
                    <a:pt x="62" y="783"/>
                  </a:lnTo>
                  <a:cubicBezTo>
                    <a:pt x="64" y="783"/>
                    <a:pt x="66" y="783"/>
                    <a:pt x="68" y="783"/>
                  </a:cubicBezTo>
                  <a:cubicBezTo>
                    <a:pt x="93" y="768"/>
                    <a:pt x="118" y="753"/>
                    <a:pt x="144" y="738"/>
                  </a:cubicBezTo>
                  <a:close/>
                  <a:moveTo>
                    <a:pt x="62" y="783"/>
                  </a:moveTo>
                  <a:lnTo>
                    <a:pt x="62" y="783"/>
                  </a:lnTo>
                  <a:cubicBezTo>
                    <a:pt x="30" y="786"/>
                    <a:pt x="1" y="816"/>
                    <a:pt x="1" y="816"/>
                  </a:cubicBezTo>
                  <a:cubicBezTo>
                    <a:pt x="21" y="805"/>
                    <a:pt x="41" y="794"/>
                    <a:pt x="62" y="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1"/>
            <p:cNvSpPr/>
            <p:nvPr/>
          </p:nvSpPr>
          <p:spPr>
            <a:xfrm>
              <a:off x="2418575" y="121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1"/>
            <p:cNvSpPr/>
            <p:nvPr/>
          </p:nvSpPr>
          <p:spPr>
            <a:xfrm>
              <a:off x="2710725" y="900250"/>
              <a:ext cx="95650" cy="39775"/>
            </a:xfrm>
            <a:custGeom>
              <a:avLst/>
              <a:gdLst/>
              <a:ahLst/>
              <a:cxnLst/>
              <a:rect l="l" t="t" r="r" b="b"/>
              <a:pathLst>
                <a:path w="3826" h="1591" extrusionOk="0">
                  <a:moveTo>
                    <a:pt x="523" y="1235"/>
                  </a:moveTo>
                  <a:cubicBezTo>
                    <a:pt x="489" y="1268"/>
                    <a:pt x="489" y="1268"/>
                    <a:pt x="489" y="1268"/>
                  </a:cubicBezTo>
                  <a:cubicBezTo>
                    <a:pt x="456" y="1302"/>
                    <a:pt x="423" y="1302"/>
                    <a:pt x="389" y="1335"/>
                  </a:cubicBezTo>
                  <a:lnTo>
                    <a:pt x="389" y="1302"/>
                  </a:lnTo>
                  <a:cubicBezTo>
                    <a:pt x="423" y="1268"/>
                    <a:pt x="489" y="1235"/>
                    <a:pt x="523" y="1235"/>
                  </a:cubicBezTo>
                  <a:close/>
                  <a:moveTo>
                    <a:pt x="3792" y="1"/>
                  </a:moveTo>
                  <a:cubicBezTo>
                    <a:pt x="3025" y="267"/>
                    <a:pt x="2324" y="768"/>
                    <a:pt x="1524" y="968"/>
                  </a:cubicBezTo>
                  <a:cubicBezTo>
                    <a:pt x="1257" y="1035"/>
                    <a:pt x="856" y="1001"/>
                    <a:pt x="623" y="1101"/>
                  </a:cubicBezTo>
                  <a:cubicBezTo>
                    <a:pt x="423" y="1168"/>
                    <a:pt x="256" y="1368"/>
                    <a:pt x="89" y="1502"/>
                  </a:cubicBezTo>
                  <a:cubicBezTo>
                    <a:pt x="64" y="1527"/>
                    <a:pt x="0" y="1591"/>
                    <a:pt x="15" y="1591"/>
                  </a:cubicBezTo>
                  <a:cubicBezTo>
                    <a:pt x="19" y="1591"/>
                    <a:pt x="32" y="1584"/>
                    <a:pt x="56" y="1568"/>
                  </a:cubicBezTo>
                  <a:cubicBezTo>
                    <a:pt x="323" y="1402"/>
                    <a:pt x="556" y="1302"/>
                    <a:pt x="890" y="1268"/>
                  </a:cubicBezTo>
                  <a:cubicBezTo>
                    <a:pt x="890" y="1268"/>
                    <a:pt x="923" y="1268"/>
                    <a:pt x="956" y="1235"/>
                  </a:cubicBezTo>
                  <a:cubicBezTo>
                    <a:pt x="1090" y="1235"/>
                    <a:pt x="1190" y="1201"/>
                    <a:pt x="1290" y="1168"/>
                  </a:cubicBezTo>
                  <a:cubicBezTo>
                    <a:pt x="2124" y="968"/>
                    <a:pt x="2958" y="534"/>
                    <a:pt x="3692" y="101"/>
                  </a:cubicBezTo>
                  <a:cubicBezTo>
                    <a:pt x="3725" y="101"/>
                    <a:pt x="3825" y="1"/>
                    <a:pt x="3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1"/>
            <p:cNvSpPr/>
            <p:nvPr/>
          </p:nvSpPr>
          <p:spPr>
            <a:xfrm>
              <a:off x="2488625" y="1059250"/>
              <a:ext cx="193400" cy="137500"/>
            </a:xfrm>
            <a:custGeom>
              <a:avLst/>
              <a:gdLst/>
              <a:ahLst/>
              <a:cxnLst/>
              <a:rect l="l" t="t" r="r" b="b"/>
              <a:pathLst>
                <a:path w="7736" h="5500" extrusionOk="0">
                  <a:moveTo>
                    <a:pt x="7706" y="1"/>
                  </a:moveTo>
                  <a:cubicBezTo>
                    <a:pt x="7691" y="1"/>
                    <a:pt x="7650" y="23"/>
                    <a:pt x="7572" y="79"/>
                  </a:cubicBezTo>
                  <a:cubicBezTo>
                    <a:pt x="5838" y="1413"/>
                    <a:pt x="4103" y="2647"/>
                    <a:pt x="2268" y="3815"/>
                  </a:cubicBezTo>
                  <a:cubicBezTo>
                    <a:pt x="2268" y="3815"/>
                    <a:pt x="2235" y="3815"/>
                    <a:pt x="2202" y="3848"/>
                  </a:cubicBezTo>
                  <a:cubicBezTo>
                    <a:pt x="2168" y="3881"/>
                    <a:pt x="2135" y="3881"/>
                    <a:pt x="2102" y="3915"/>
                  </a:cubicBezTo>
                  <a:cubicBezTo>
                    <a:pt x="1501" y="4315"/>
                    <a:pt x="867" y="4682"/>
                    <a:pt x="267" y="5049"/>
                  </a:cubicBezTo>
                  <a:cubicBezTo>
                    <a:pt x="200" y="5082"/>
                    <a:pt x="0" y="5282"/>
                    <a:pt x="67" y="5282"/>
                  </a:cubicBezTo>
                  <a:cubicBezTo>
                    <a:pt x="300" y="5149"/>
                    <a:pt x="534" y="5015"/>
                    <a:pt x="734" y="4915"/>
                  </a:cubicBezTo>
                  <a:lnTo>
                    <a:pt x="734" y="4915"/>
                  </a:lnTo>
                  <a:cubicBezTo>
                    <a:pt x="567" y="5015"/>
                    <a:pt x="400" y="5149"/>
                    <a:pt x="234" y="5282"/>
                  </a:cubicBezTo>
                  <a:cubicBezTo>
                    <a:pt x="181" y="5308"/>
                    <a:pt x="5" y="5499"/>
                    <a:pt x="29" y="5499"/>
                  </a:cubicBezTo>
                  <a:cubicBezTo>
                    <a:pt x="36" y="5499"/>
                    <a:pt x="57" y="5485"/>
                    <a:pt x="100" y="5449"/>
                  </a:cubicBezTo>
                  <a:cubicBezTo>
                    <a:pt x="601" y="5082"/>
                    <a:pt x="1168" y="4749"/>
                    <a:pt x="1635" y="4348"/>
                  </a:cubicBezTo>
                  <a:cubicBezTo>
                    <a:pt x="3703" y="3114"/>
                    <a:pt x="5704" y="1713"/>
                    <a:pt x="7572" y="179"/>
                  </a:cubicBezTo>
                  <a:cubicBezTo>
                    <a:pt x="7661" y="90"/>
                    <a:pt x="7735" y="1"/>
                    <a:pt x="7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1"/>
            <p:cNvSpPr/>
            <p:nvPr/>
          </p:nvSpPr>
          <p:spPr>
            <a:xfrm>
              <a:off x="2798825" y="946125"/>
              <a:ext cx="98450" cy="25875"/>
            </a:xfrm>
            <a:custGeom>
              <a:avLst/>
              <a:gdLst/>
              <a:ahLst/>
              <a:cxnLst/>
              <a:rect l="l" t="t" r="r" b="b"/>
              <a:pathLst>
                <a:path w="3938" h="1035" extrusionOk="0">
                  <a:moveTo>
                    <a:pt x="3937" y="0"/>
                  </a:moveTo>
                  <a:lnTo>
                    <a:pt x="3937" y="0"/>
                  </a:lnTo>
                  <a:cubicBezTo>
                    <a:pt x="3303" y="234"/>
                    <a:pt x="2603" y="234"/>
                    <a:pt x="1969" y="367"/>
                  </a:cubicBezTo>
                  <a:cubicBezTo>
                    <a:pt x="1335" y="501"/>
                    <a:pt x="701" y="701"/>
                    <a:pt x="101" y="968"/>
                  </a:cubicBezTo>
                  <a:cubicBezTo>
                    <a:pt x="101" y="968"/>
                    <a:pt x="45" y="1023"/>
                    <a:pt x="10" y="1033"/>
                  </a:cubicBezTo>
                  <a:lnTo>
                    <a:pt x="10" y="1033"/>
                  </a:lnTo>
                  <a:cubicBezTo>
                    <a:pt x="674" y="932"/>
                    <a:pt x="1305" y="700"/>
                    <a:pt x="1969" y="567"/>
                  </a:cubicBezTo>
                  <a:cubicBezTo>
                    <a:pt x="2603" y="434"/>
                    <a:pt x="3270" y="401"/>
                    <a:pt x="3837" y="100"/>
                  </a:cubicBezTo>
                  <a:cubicBezTo>
                    <a:pt x="3870" y="67"/>
                    <a:pt x="3937" y="0"/>
                    <a:pt x="3937" y="0"/>
                  </a:cubicBezTo>
                  <a:close/>
                  <a:moveTo>
                    <a:pt x="10" y="1033"/>
                  </a:moveTo>
                  <a:lnTo>
                    <a:pt x="10" y="1033"/>
                  </a:lnTo>
                  <a:cubicBezTo>
                    <a:pt x="7" y="1033"/>
                    <a:pt x="4" y="1034"/>
                    <a:pt x="1" y="1034"/>
                  </a:cubicBezTo>
                  <a:cubicBezTo>
                    <a:pt x="4" y="1034"/>
                    <a:pt x="7" y="1034"/>
                    <a:pt x="10" y="1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1"/>
            <p:cNvSpPr/>
            <p:nvPr/>
          </p:nvSpPr>
          <p:spPr>
            <a:xfrm>
              <a:off x="2711275" y="530000"/>
              <a:ext cx="88425" cy="11700"/>
            </a:xfrm>
            <a:custGeom>
              <a:avLst/>
              <a:gdLst/>
              <a:ahLst/>
              <a:cxnLst/>
              <a:rect l="l" t="t" r="r" b="b"/>
              <a:pathLst>
                <a:path w="3537" h="468" extrusionOk="0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768" y="167"/>
                    <a:pt x="1568" y="234"/>
                    <a:pt x="2369" y="267"/>
                  </a:cubicBezTo>
                  <a:cubicBezTo>
                    <a:pt x="2769" y="267"/>
                    <a:pt x="3203" y="300"/>
                    <a:pt x="3536" y="467"/>
                  </a:cubicBezTo>
                  <a:cubicBezTo>
                    <a:pt x="3503" y="400"/>
                    <a:pt x="3503" y="334"/>
                    <a:pt x="3503" y="267"/>
                  </a:cubicBezTo>
                  <a:cubicBezTo>
                    <a:pt x="3169" y="167"/>
                    <a:pt x="2802" y="133"/>
                    <a:pt x="2502" y="133"/>
                  </a:cubicBezTo>
                  <a:cubicBezTo>
                    <a:pt x="2355" y="139"/>
                    <a:pt x="2207" y="142"/>
                    <a:pt x="2059" y="142"/>
                  </a:cubicBezTo>
                  <a:cubicBezTo>
                    <a:pt x="1373" y="142"/>
                    <a:pt x="687" y="8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1"/>
            <p:cNvSpPr/>
            <p:nvPr/>
          </p:nvSpPr>
          <p:spPr>
            <a:xfrm>
              <a:off x="2712100" y="533325"/>
              <a:ext cx="95100" cy="54625"/>
            </a:xfrm>
            <a:custGeom>
              <a:avLst/>
              <a:gdLst/>
              <a:ahLst/>
              <a:cxnLst/>
              <a:rect l="l" t="t" r="r" b="b"/>
              <a:pathLst>
                <a:path w="3804" h="2185" extrusionOk="0">
                  <a:moveTo>
                    <a:pt x="34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434" y="334"/>
                    <a:pt x="901" y="568"/>
                    <a:pt x="1335" y="801"/>
                  </a:cubicBezTo>
                  <a:cubicBezTo>
                    <a:pt x="1769" y="1068"/>
                    <a:pt x="2202" y="1301"/>
                    <a:pt x="2569" y="1602"/>
                  </a:cubicBezTo>
                  <a:cubicBezTo>
                    <a:pt x="2758" y="1763"/>
                    <a:pt x="3119" y="2184"/>
                    <a:pt x="3427" y="2184"/>
                  </a:cubicBezTo>
                  <a:cubicBezTo>
                    <a:pt x="3501" y="2184"/>
                    <a:pt x="3572" y="2160"/>
                    <a:pt x="3637" y="2102"/>
                  </a:cubicBezTo>
                  <a:cubicBezTo>
                    <a:pt x="3703" y="2002"/>
                    <a:pt x="3804" y="1802"/>
                    <a:pt x="3703" y="1702"/>
                  </a:cubicBezTo>
                  <a:lnTo>
                    <a:pt x="3703" y="1702"/>
                  </a:lnTo>
                  <a:cubicBezTo>
                    <a:pt x="3703" y="1702"/>
                    <a:pt x="3670" y="1768"/>
                    <a:pt x="3670" y="1768"/>
                  </a:cubicBezTo>
                  <a:cubicBezTo>
                    <a:pt x="3745" y="1955"/>
                    <a:pt x="3652" y="2017"/>
                    <a:pt x="3526" y="2017"/>
                  </a:cubicBezTo>
                  <a:cubicBezTo>
                    <a:pt x="3428" y="2017"/>
                    <a:pt x="3310" y="1979"/>
                    <a:pt x="3236" y="1935"/>
                  </a:cubicBezTo>
                  <a:cubicBezTo>
                    <a:pt x="3103" y="1868"/>
                    <a:pt x="3003" y="1768"/>
                    <a:pt x="2903" y="1668"/>
                  </a:cubicBezTo>
                  <a:cubicBezTo>
                    <a:pt x="2603" y="1435"/>
                    <a:pt x="2302" y="1201"/>
                    <a:pt x="2002" y="1035"/>
                  </a:cubicBezTo>
                  <a:cubicBezTo>
                    <a:pt x="1368" y="634"/>
                    <a:pt x="701" y="2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1"/>
            <p:cNvSpPr/>
            <p:nvPr/>
          </p:nvSpPr>
          <p:spPr>
            <a:xfrm>
              <a:off x="2799675" y="555000"/>
              <a:ext cx="17525" cy="30875"/>
            </a:xfrm>
            <a:custGeom>
              <a:avLst/>
              <a:gdLst/>
              <a:ahLst/>
              <a:cxnLst/>
              <a:rect l="l" t="t" r="r" b="b"/>
              <a:pathLst>
                <a:path w="701" h="1235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301" y="234"/>
                    <a:pt x="701" y="801"/>
                    <a:pt x="367" y="1135"/>
                  </a:cubicBezTo>
                  <a:cubicBezTo>
                    <a:pt x="367" y="1168"/>
                    <a:pt x="334" y="1235"/>
                    <a:pt x="367" y="1235"/>
                  </a:cubicBezTo>
                  <a:cubicBezTo>
                    <a:pt x="467" y="1135"/>
                    <a:pt x="534" y="968"/>
                    <a:pt x="534" y="801"/>
                  </a:cubicBezTo>
                  <a:cubicBezTo>
                    <a:pt x="567" y="434"/>
                    <a:pt x="334" y="1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1"/>
            <p:cNvSpPr/>
            <p:nvPr/>
          </p:nvSpPr>
          <p:spPr>
            <a:xfrm>
              <a:off x="2631225" y="505900"/>
              <a:ext cx="57550" cy="20775"/>
            </a:xfrm>
            <a:custGeom>
              <a:avLst/>
              <a:gdLst/>
              <a:ahLst/>
              <a:cxnLst/>
              <a:rect l="l" t="t" r="r" b="b"/>
              <a:pathLst>
                <a:path w="2302" h="831" extrusionOk="0">
                  <a:moveTo>
                    <a:pt x="242" y="0"/>
                  </a:moveTo>
                  <a:cubicBezTo>
                    <a:pt x="171" y="0"/>
                    <a:pt x="100" y="8"/>
                    <a:pt x="34" y="30"/>
                  </a:cubicBezTo>
                  <a:cubicBezTo>
                    <a:pt x="0" y="30"/>
                    <a:pt x="0" y="63"/>
                    <a:pt x="0" y="63"/>
                  </a:cubicBezTo>
                  <a:cubicBezTo>
                    <a:pt x="234" y="63"/>
                    <a:pt x="434" y="130"/>
                    <a:pt x="634" y="163"/>
                  </a:cubicBezTo>
                  <a:cubicBezTo>
                    <a:pt x="790" y="163"/>
                    <a:pt x="945" y="149"/>
                    <a:pt x="1101" y="149"/>
                  </a:cubicBezTo>
                  <a:cubicBezTo>
                    <a:pt x="1179" y="149"/>
                    <a:pt x="1257" y="152"/>
                    <a:pt x="1334" y="163"/>
                  </a:cubicBezTo>
                  <a:cubicBezTo>
                    <a:pt x="1801" y="197"/>
                    <a:pt x="2035" y="430"/>
                    <a:pt x="2268" y="831"/>
                  </a:cubicBezTo>
                  <a:cubicBezTo>
                    <a:pt x="2268" y="831"/>
                    <a:pt x="2302" y="764"/>
                    <a:pt x="2302" y="731"/>
                  </a:cubicBezTo>
                  <a:cubicBezTo>
                    <a:pt x="2202" y="330"/>
                    <a:pt x="1835" y="63"/>
                    <a:pt x="1401" y="30"/>
                  </a:cubicBezTo>
                  <a:cubicBezTo>
                    <a:pt x="1323" y="19"/>
                    <a:pt x="1246" y="15"/>
                    <a:pt x="1166" y="15"/>
                  </a:cubicBezTo>
                  <a:cubicBezTo>
                    <a:pt x="1008" y="15"/>
                    <a:pt x="845" y="30"/>
                    <a:pt x="667" y="30"/>
                  </a:cubicBezTo>
                  <a:cubicBezTo>
                    <a:pt x="534" y="30"/>
                    <a:pt x="38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1"/>
            <p:cNvSpPr/>
            <p:nvPr/>
          </p:nvSpPr>
          <p:spPr>
            <a:xfrm>
              <a:off x="2651225" y="518325"/>
              <a:ext cx="35050" cy="14050"/>
            </a:xfrm>
            <a:custGeom>
              <a:avLst/>
              <a:gdLst/>
              <a:ahLst/>
              <a:cxnLst/>
              <a:rect l="l" t="t" r="r" b="b"/>
              <a:pathLst>
                <a:path w="1402" h="562" extrusionOk="0">
                  <a:moveTo>
                    <a:pt x="67" y="0"/>
                  </a:moveTo>
                  <a:cubicBezTo>
                    <a:pt x="67" y="0"/>
                    <a:pt x="1" y="100"/>
                    <a:pt x="34" y="133"/>
                  </a:cubicBezTo>
                  <a:cubicBezTo>
                    <a:pt x="322" y="317"/>
                    <a:pt x="692" y="562"/>
                    <a:pt x="1064" y="562"/>
                  </a:cubicBezTo>
                  <a:cubicBezTo>
                    <a:pt x="1166" y="562"/>
                    <a:pt x="1268" y="543"/>
                    <a:pt x="1368" y="500"/>
                  </a:cubicBezTo>
                  <a:cubicBezTo>
                    <a:pt x="1368" y="500"/>
                    <a:pt x="1402" y="434"/>
                    <a:pt x="1402" y="434"/>
                  </a:cubicBezTo>
                  <a:cubicBezTo>
                    <a:pt x="1168" y="400"/>
                    <a:pt x="935" y="434"/>
                    <a:pt x="701" y="334"/>
                  </a:cubicBezTo>
                  <a:cubicBezTo>
                    <a:pt x="468" y="267"/>
                    <a:pt x="268" y="133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1"/>
            <p:cNvSpPr/>
            <p:nvPr/>
          </p:nvSpPr>
          <p:spPr>
            <a:xfrm>
              <a:off x="2685425" y="524150"/>
              <a:ext cx="30875" cy="8375"/>
            </a:xfrm>
            <a:custGeom>
              <a:avLst/>
              <a:gdLst/>
              <a:ahLst/>
              <a:cxnLst/>
              <a:rect l="l" t="t" r="r" b="b"/>
              <a:pathLst>
                <a:path w="1235" h="3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367" y="201"/>
                    <a:pt x="834" y="301"/>
                    <a:pt x="1201" y="334"/>
                  </a:cubicBezTo>
                  <a:cubicBezTo>
                    <a:pt x="1235" y="334"/>
                    <a:pt x="1235" y="267"/>
                    <a:pt x="1235" y="267"/>
                  </a:cubicBezTo>
                  <a:cubicBezTo>
                    <a:pt x="868" y="167"/>
                    <a:pt x="401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2816350" y="551675"/>
              <a:ext cx="200175" cy="31700"/>
            </a:xfrm>
            <a:custGeom>
              <a:avLst/>
              <a:gdLst/>
              <a:ahLst/>
              <a:cxnLst/>
              <a:rect l="l" t="t" r="r" b="b"/>
              <a:pathLst>
                <a:path w="8007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301" y="167"/>
                    <a:pt x="734" y="200"/>
                    <a:pt x="1068" y="267"/>
                  </a:cubicBezTo>
                  <a:cubicBezTo>
                    <a:pt x="1435" y="334"/>
                    <a:pt x="1802" y="401"/>
                    <a:pt x="2169" y="467"/>
                  </a:cubicBezTo>
                  <a:cubicBezTo>
                    <a:pt x="2903" y="601"/>
                    <a:pt x="3670" y="701"/>
                    <a:pt x="4437" y="801"/>
                  </a:cubicBezTo>
                  <a:cubicBezTo>
                    <a:pt x="5638" y="968"/>
                    <a:pt x="6805" y="1134"/>
                    <a:pt x="8006" y="1268"/>
                  </a:cubicBezTo>
                  <a:cubicBezTo>
                    <a:pt x="8006" y="1268"/>
                    <a:pt x="8006" y="1235"/>
                    <a:pt x="8006" y="1201"/>
                  </a:cubicBezTo>
                  <a:cubicBezTo>
                    <a:pt x="7739" y="1168"/>
                    <a:pt x="7506" y="1134"/>
                    <a:pt x="7272" y="1101"/>
                  </a:cubicBezTo>
                  <a:cubicBezTo>
                    <a:pt x="6705" y="1001"/>
                    <a:pt x="6105" y="934"/>
                    <a:pt x="5504" y="868"/>
                  </a:cubicBezTo>
                  <a:cubicBezTo>
                    <a:pt x="3670" y="667"/>
                    <a:pt x="1802" y="4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2542825" y="494125"/>
              <a:ext cx="102600" cy="45900"/>
            </a:xfrm>
            <a:custGeom>
              <a:avLst/>
              <a:gdLst/>
              <a:ahLst/>
              <a:cxnLst/>
              <a:rect l="l" t="t" r="r" b="b"/>
              <a:pathLst>
                <a:path w="4104" h="1836" extrusionOk="0">
                  <a:moveTo>
                    <a:pt x="34" y="1"/>
                  </a:moveTo>
                  <a:cubicBezTo>
                    <a:pt x="0" y="1"/>
                    <a:pt x="0" y="67"/>
                    <a:pt x="0" y="67"/>
                  </a:cubicBezTo>
                  <a:cubicBezTo>
                    <a:pt x="377" y="226"/>
                    <a:pt x="777" y="267"/>
                    <a:pt x="1180" y="267"/>
                  </a:cubicBezTo>
                  <a:cubicBezTo>
                    <a:pt x="1455" y="267"/>
                    <a:pt x="1731" y="248"/>
                    <a:pt x="2002" y="234"/>
                  </a:cubicBezTo>
                  <a:cubicBezTo>
                    <a:pt x="2246" y="234"/>
                    <a:pt x="2476" y="219"/>
                    <a:pt x="2701" y="219"/>
                  </a:cubicBezTo>
                  <a:cubicBezTo>
                    <a:pt x="2813" y="219"/>
                    <a:pt x="2925" y="223"/>
                    <a:pt x="3036" y="234"/>
                  </a:cubicBezTo>
                  <a:cubicBezTo>
                    <a:pt x="3203" y="268"/>
                    <a:pt x="3369" y="301"/>
                    <a:pt x="3536" y="368"/>
                  </a:cubicBezTo>
                  <a:cubicBezTo>
                    <a:pt x="3670" y="434"/>
                    <a:pt x="3870" y="634"/>
                    <a:pt x="3770" y="801"/>
                  </a:cubicBezTo>
                  <a:cubicBezTo>
                    <a:pt x="3770" y="835"/>
                    <a:pt x="3736" y="901"/>
                    <a:pt x="3736" y="901"/>
                  </a:cubicBezTo>
                  <a:cubicBezTo>
                    <a:pt x="4037" y="1135"/>
                    <a:pt x="4037" y="1502"/>
                    <a:pt x="3770" y="1735"/>
                  </a:cubicBezTo>
                  <a:cubicBezTo>
                    <a:pt x="3744" y="1761"/>
                    <a:pt x="3738" y="1806"/>
                    <a:pt x="3722" y="1825"/>
                  </a:cubicBezTo>
                  <a:lnTo>
                    <a:pt x="3722" y="1825"/>
                  </a:lnTo>
                  <a:cubicBezTo>
                    <a:pt x="4103" y="1617"/>
                    <a:pt x="4098" y="1064"/>
                    <a:pt x="3803" y="801"/>
                  </a:cubicBezTo>
                  <a:cubicBezTo>
                    <a:pt x="4003" y="167"/>
                    <a:pt x="2969" y="134"/>
                    <a:pt x="2535" y="134"/>
                  </a:cubicBezTo>
                  <a:cubicBezTo>
                    <a:pt x="2097" y="134"/>
                    <a:pt x="1648" y="180"/>
                    <a:pt x="1206" y="180"/>
                  </a:cubicBezTo>
                  <a:cubicBezTo>
                    <a:pt x="807" y="180"/>
                    <a:pt x="413" y="143"/>
                    <a:pt x="34" y="1"/>
                  </a:cubicBezTo>
                  <a:close/>
                  <a:moveTo>
                    <a:pt x="3722" y="1825"/>
                  </a:moveTo>
                  <a:lnTo>
                    <a:pt x="3722" y="1825"/>
                  </a:lnTo>
                  <a:cubicBezTo>
                    <a:pt x="3716" y="1829"/>
                    <a:pt x="3709" y="1832"/>
                    <a:pt x="3703" y="1835"/>
                  </a:cubicBezTo>
                  <a:cubicBezTo>
                    <a:pt x="3711" y="1835"/>
                    <a:pt x="3717" y="1832"/>
                    <a:pt x="3722" y="1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2451925" y="444100"/>
              <a:ext cx="46725" cy="10025"/>
            </a:xfrm>
            <a:custGeom>
              <a:avLst/>
              <a:gdLst/>
              <a:ahLst/>
              <a:cxnLst/>
              <a:rect l="l" t="t" r="r" b="b"/>
              <a:pathLst>
                <a:path w="1869" h="401" extrusionOk="0">
                  <a:moveTo>
                    <a:pt x="234" y="0"/>
                  </a:moveTo>
                  <a:cubicBezTo>
                    <a:pt x="167" y="34"/>
                    <a:pt x="100" y="34"/>
                    <a:pt x="0" y="34"/>
                  </a:cubicBezTo>
                  <a:cubicBezTo>
                    <a:pt x="567" y="200"/>
                    <a:pt x="1168" y="167"/>
                    <a:pt x="1735" y="401"/>
                  </a:cubicBezTo>
                  <a:cubicBezTo>
                    <a:pt x="1735" y="367"/>
                    <a:pt x="1768" y="334"/>
                    <a:pt x="1768" y="300"/>
                  </a:cubicBezTo>
                  <a:lnTo>
                    <a:pt x="1868" y="300"/>
                  </a:lnTo>
                  <a:cubicBezTo>
                    <a:pt x="1368" y="34"/>
                    <a:pt x="8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2451925" y="444100"/>
              <a:ext cx="46725" cy="10025"/>
            </a:xfrm>
            <a:custGeom>
              <a:avLst/>
              <a:gdLst/>
              <a:ahLst/>
              <a:cxnLst/>
              <a:rect l="l" t="t" r="r" b="b"/>
              <a:pathLst>
                <a:path w="1869" h="401" extrusionOk="0">
                  <a:moveTo>
                    <a:pt x="234" y="0"/>
                  </a:moveTo>
                  <a:cubicBezTo>
                    <a:pt x="167" y="34"/>
                    <a:pt x="100" y="34"/>
                    <a:pt x="0" y="34"/>
                  </a:cubicBezTo>
                  <a:cubicBezTo>
                    <a:pt x="567" y="200"/>
                    <a:pt x="1168" y="167"/>
                    <a:pt x="1735" y="401"/>
                  </a:cubicBezTo>
                  <a:cubicBezTo>
                    <a:pt x="1735" y="367"/>
                    <a:pt x="1768" y="334"/>
                    <a:pt x="1768" y="300"/>
                  </a:cubicBezTo>
                  <a:lnTo>
                    <a:pt x="1868" y="300"/>
                  </a:lnTo>
                  <a:cubicBezTo>
                    <a:pt x="1368" y="34"/>
                    <a:pt x="8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2388550" y="440725"/>
              <a:ext cx="541250" cy="221050"/>
            </a:xfrm>
            <a:custGeom>
              <a:avLst/>
              <a:gdLst/>
              <a:ahLst/>
              <a:cxnLst/>
              <a:rect l="l" t="t" r="r" b="b"/>
              <a:pathLst>
                <a:path w="21650" h="8842" extrusionOk="0">
                  <a:moveTo>
                    <a:pt x="2802" y="135"/>
                  </a:moveTo>
                  <a:cubicBezTo>
                    <a:pt x="3369" y="135"/>
                    <a:pt x="3903" y="169"/>
                    <a:pt x="4403" y="435"/>
                  </a:cubicBezTo>
                  <a:lnTo>
                    <a:pt x="4303" y="435"/>
                  </a:lnTo>
                  <a:cubicBezTo>
                    <a:pt x="4303" y="469"/>
                    <a:pt x="4270" y="502"/>
                    <a:pt x="4270" y="536"/>
                  </a:cubicBezTo>
                  <a:cubicBezTo>
                    <a:pt x="3703" y="302"/>
                    <a:pt x="3102" y="335"/>
                    <a:pt x="2535" y="169"/>
                  </a:cubicBezTo>
                  <a:cubicBezTo>
                    <a:pt x="2635" y="169"/>
                    <a:pt x="2702" y="169"/>
                    <a:pt x="2802" y="135"/>
                  </a:cubicBezTo>
                  <a:close/>
                  <a:moveTo>
                    <a:pt x="801" y="135"/>
                  </a:moveTo>
                  <a:lnTo>
                    <a:pt x="801" y="135"/>
                  </a:lnTo>
                  <a:cubicBezTo>
                    <a:pt x="1034" y="185"/>
                    <a:pt x="1276" y="202"/>
                    <a:pt x="1522" y="202"/>
                  </a:cubicBezTo>
                  <a:cubicBezTo>
                    <a:pt x="1768" y="202"/>
                    <a:pt x="2018" y="185"/>
                    <a:pt x="2269" y="169"/>
                  </a:cubicBezTo>
                  <a:cubicBezTo>
                    <a:pt x="2269" y="202"/>
                    <a:pt x="2269" y="202"/>
                    <a:pt x="2269" y="202"/>
                  </a:cubicBezTo>
                  <a:cubicBezTo>
                    <a:pt x="2669" y="435"/>
                    <a:pt x="3136" y="636"/>
                    <a:pt x="3469" y="969"/>
                  </a:cubicBezTo>
                  <a:cubicBezTo>
                    <a:pt x="3736" y="1203"/>
                    <a:pt x="3903" y="1536"/>
                    <a:pt x="4203" y="1703"/>
                  </a:cubicBezTo>
                  <a:cubicBezTo>
                    <a:pt x="3803" y="1670"/>
                    <a:pt x="3436" y="1636"/>
                    <a:pt x="3036" y="1570"/>
                  </a:cubicBezTo>
                  <a:cubicBezTo>
                    <a:pt x="3069" y="1570"/>
                    <a:pt x="3102" y="1503"/>
                    <a:pt x="3069" y="1470"/>
                  </a:cubicBezTo>
                  <a:cubicBezTo>
                    <a:pt x="2869" y="1403"/>
                    <a:pt x="2669" y="1136"/>
                    <a:pt x="2502" y="969"/>
                  </a:cubicBezTo>
                  <a:cubicBezTo>
                    <a:pt x="2269" y="769"/>
                    <a:pt x="2002" y="636"/>
                    <a:pt x="1735" y="469"/>
                  </a:cubicBezTo>
                  <a:cubicBezTo>
                    <a:pt x="1735" y="469"/>
                    <a:pt x="1668" y="602"/>
                    <a:pt x="1701" y="602"/>
                  </a:cubicBezTo>
                  <a:cubicBezTo>
                    <a:pt x="1968" y="769"/>
                    <a:pt x="2235" y="936"/>
                    <a:pt x="2469" y="1136"/>
                  </a:cubicBezTo>
                  <a:cubicBezTo>
                    <a:pt x="2602" y="1236"/>
                    <a:pt x="2702" y="1336"/>
                    <a:pt x="2802" y="1436"/>
                  </a:cubicBezTo>
                  <a:cubicBezTo>
                    <a:pt x="2836" y="1470"/>
                    <a:pt x="2836" y="1503"/>
                    <a:pt x="2869" y="1503"/>
                  </a:cubicBezTo>
                  <a:cubicBezTo>
                    <a:pt x="2635" y="1503"/>
                    <a:pt x="2402" y="1470"/>
                    <a:pt x="2202" y="1403"/>
                  </a:cubicBezTo>
                  <a:cubicBezTo>
                    <a:pt x="1601" y="1169"/>
                    <a:pt x="1134" y="702"/>
                    <a:pt x="801" y="135"/>
                  </a:cubicBezTo>
                  <a:close/>
                  <a:moveTo>
                    <a:pt x="2836" y="369"/>
                  </a:moveTo>
                  <a:cubicBezTo>
                    <a:pt x="3303" y="435"/>
                    <a:pt x="3803" y="469"/>
                    <a:pt x="4270" y="702"/>
                  </a:cubicBezTo>
                  <a:cubicBezTo>
                    <a:pt x="4837" y="936"/>
                    <a:pt x="5204" y="1336"/>
                    <a:pt x="5538" y="1836"/>
                  </a:cubicBezTo>
                  <a:cubicBezTo>
                    <a:pt x="5371" y="1803"/>
                    <a:pt x="5171" y="1803"/>
                    <a:pt x="5037" y="1770"/>
                  </a:cubicBezTo>
                  <a:cubicBezTo>
                    <a:pt x="4804" y="1770"/>
                    <a:pt x="4570" y="1736"/>
                    <a:pt x="4337" y="1736"/>
                  </a:cubicBezTo>
                  <a:cubicBezTo>
                    <a:pt x="4337" y="1703"/>
                    <a:pt x="4337" y="1703"/>
                    <a:pt x="4337" y="1703"/>
                  </a:cubicBezTo>
                  <a:cubicBezTo>
                    <a:pt x="4003" y="1470"/>
                    <a:pt x="3803" y="1136"/>
                    <a:pt x="3536" y="836"/>
                  </a:cubicBezTo>
                  <a:cubicBezTo>
                    <a:pt x="3336" y="636"/>
                    <a:pt x="3069" y="502"/>
                    <a:pt x="2836" y="369"/>
                  </a:cubicBezTo>
                  <a:close/>
                  <a:moveTo>
                    <a:pt x="446" y="144"/>
                  </a:moveTo>
                  <a:cubicBezTo>
                    <a:pt x="534" y="144"/>
                    <a:pt x="617" y="152"/>
                    <a:pt x="701" y="169"/>
                  </a:cubicBezTo>
                  <a:cubicBezTo>
                    <a:pt x="934" y="536"/>
                    <a:pt x="1234" y="936"/>
                    <a:pt x="1601" y="1203"/>
                  </a:cubicBezTo>
                  <a:cubicBezTo>
                    <a:pt x="1468" y="1169"/>
                    <a:pt x="1368" y="1103"/>
                    <a:pt x="1234" y="1036"/>
                  </a:cubicBezTo>
                  <a:cubicBezTo>
                    <a:pt x="1234" y="1036"/>
                    <a:pt x="1201" y="1136"/>
                    <a:pt x="1201" y="1136"/>
                  </a:cubicBezTo>
                  <a:cubicBezTo>
                    <a:pt x="1501" y="1470"/>
                    <a:pt x="1802" y="1870"/>
                    <a:pt x="2168" y="2237"/>
                  </a:cubicBezTo>
                  <a:cubicBezTo>
                    <a:pt x="2102" y="2237"/>
                    <a:pt x="2035" y="2237"/>
                    <a:pt x="1968" y="2203"/>
                  </a:cubicBezTo>
                  <a:cubicBezTo>
                    <a:pt x="1701" y="2070"/>
                    <a:pt x="1535" y="1836"/>
                    <a:pt x="1301" y="1603"/>
                  </a:cubicBezTo>
                  <a:cubicBezTo>
                    <a:pt x="1101" y="1403"/>
                    <a:pt x="834" y="1169"/>
                    <a:pt x="601" y="969"/>
                  </a:cubicBezTo>
                  <a:lnTo>
                    <a:pt x="601" y="969"/>
                  </a:lnTo>
                  <a:cubicBezTo>
                    <a:pt x="667" y="1003"/>
                    <a:pt x="767" y="1036"/>
                    <a:pt x="834" y="1069"/>
                  </a:cubicBezTo>
                  <a:cubicBezTo>
                    <a:pt x="834" y="1073"/>
                    <a:pt x="835" y="1075"/>
                    <a:pt x="836" y="1075"/>
                  </a:cubicBezTo>
                  <a:cubicBezTo>
                    <a:pt x="848" y="1075"/>
                    <a:pt x="897" y="969"/>
                    <a:pt x="868" y="969"/>
                  </a:cubicBezTo>
                  <a:cubicBezTo>
                    <a:pt x="701" y="636"/>
                    <a:pt x="467" y="369"/>
                    <a:pt x="167" y="169"/>
                  </a:cubicBezTo>
                  <a:cubicBezTo>
                    <a:pt x="267" y="152"/>
                    <a:pt x="359" y="144"/>
                    <a:pt x="446" y="144"/>
                  </a:cubicBezTo>
                  <a:close/>
                  <a:moveTo>
                    <a:pt x="3036" y="1636"/>
                  </a:moveTo>
                  <a:lnTo>
                    <a:pt x="3036" y="1636"/>
                  </a:lnTo>
                  <a:cubicBezTo>
                    <a:pt x="3636" y="1836"/>
                    <a:pt x="4303" y="1803"/>
                    <a:pt x="4904" y="1870"/>
                  </a:cubicBezTo>
                  <a:cubicBezTo>
                    <a:pt x="5337" y="1903"/>
                    <a:pt x="6038" y="1937"/>
                    <a:pt x="6305" y="2337"/>
                  </a:cubicBezTo>
                  <a:cubicBezTo>
                    <a:pt x="6271" y="2337"/>
                    <a:pt x="6238" y="2337"/>
                    <a:pt x="6205" y="2303"/>
                  </a:cubicBezTo>
                  <a:cubicBezTo>
                    <a:pt x="6205" y="2303"/>
                    <a:pt x="6171" y="2370"/>
                    <a:pt x="6205" y="2370"/>
                  </a:cubicBezTo>
                  <a:lnTo>
                    <a:pt x="6238" y="2370"/>
                  </a:lnTo>
                  <a:cubicBezTo>
                    <a:pt x="6238" y="2370"/>
                    <a:pt x="6205" y="2437"/>
                    <a:pt x="6205" y="2437"/>
                  </a:cubicBezTo>
                  <a:cubicBezTo>
                    <a:pt x="6305" y="2637"/>
                    <a:pt x="6405" y="2804"/>
                    <a:pt x="6505" y="3004"/>
                  </a:cubicBezTo>
                  <a:cubicBezTo>
                    <a:pt x="6438" y="3004"/>
                    <a:pt x="6405" y="3037"/>
                    <a:pt x="6371" y="3104"/>
                  </a:cubicBezTo>
                  <a:cubicBezTo>
                    <a:pt x="6273" y="3203"/>
                    <a:pt x="6174" y="3231"/>
                    <a:pt x="6062" y="3231"/>
                  </a:cubicBezTo>
                  <a:cubicBezTo>
                    <a:pt x="5984" y="3231"/>
                    <a:pt x="5900" y="3218"/>
                    <a:pt x="5804" y="3204"/>
                  </a:cubicBezTo>
                  <a:cubicBezTo>
                    <a:pt x="5437" y="3171"/>
                    <a:pt x="5104" y="3037"/>
                    <a:pt x="4770" y="2904"/>
                  </a:cubicBezTo>
                  <a:cubicBezTo>
                    <a:pt x="4103" y="2570"/>
                    <a:pt x="3603" y="2070"/>
                    <a:pt x="3036" y="1636"/>
                  </a:cubicBezTo>
                  <a:close/>
                  <a:moveTo>
                    <a:pt x="1368" y="1236"/>
                  </a:moveTo>
                  <a:lnTo>
                    <a:pt x="1368" y="1236"/>
                  </a:lnTo>
                  <a:cubicBezTo>
                    <a:pt x="1568" y="1303"/>
                    <a:pt x="1735" y="1369"/>
                    <a:pt x="1935" y="1436"/>
                  </a:cubicBezTo>
                  <a:cubicBezTo>
                    <a:pt x="2167" y="1552"/>
                    <a:pt x="2424" y="1643"/>
                    <a:pt x="2728" y="1643"/>
                  </a:cubicBezTo>
                  <a:cubicBezTo>
                    <a:pt x="2774" y="1643"/>
                    <a:pt x="2821" y="1641"/>
                    <a:pt x="2869" y="1636"/>
                  </a:cubicBezTo>
                  <a:cubicBezTo>
                    <a:pt x="2869" y="1636"/>
                    <a:pt x="2902" y="1570"/>
                    <a:pt x="2902" y="1536"/>
                  </a:cubicBezTo>
                  <a:cubicBezTo>
                    <a:pt x="2926" y="1560"/>
                    <a:pt x="2949" y="1583"/>
                    <a:pt x="2973" y="1583"/>
                  </a:cubicBezTo>
                  <a:cubicBezTo>
                    <a:pt x="2983" y="1583"/>
                    <a:pt x="2993" y="1579"/>
                    <a:pt x="3002" y="1570"/>
                  </a:cubicBezTo>
                  <a:cubicBezTo>
                    <a:pt x="3002" y="1603"/>
                    <a:pt x="3002" y="1603"/>
                    <a:pt x="3002" y="1636"/>
                  </a:cubicBezTo>
                  <a:cubicBezTo>
                    <a:pt x="2969" y="1603"/>
                    <a:pt x="2969" y="1603"/>
                    <a:pt x="2936" y="1570"/>
                  </a:cubicBezTo>
                  <a:cubicBezTo>
                    <a:pt x="2936" y="1570"/>
                    <a:pt x="2902" y="1636"/>
                    <a:pt x="2902" y="1636"/>
                  </a:cubicBezTo>
                  <a:cubicBezTo>
                    <a:pt x="3403" y="2203"/>
                    <a:pt x="4036" y="2704"/>
                    <a:pt x="4704" y="3037"/>
                  </a:cubicBezTo>
                  <a:cubicBezTo>
                    <a:pt x="5071" y="3204"/>
                    <a:pt x="5404" y="3338"/>
                    <a:pt x="5771" y="3371"/>
                  </a:cubicBezTo>
                  <a:cubicBezTo>
                    <a:pt x="5854" y="3371"/>
                    <a:pt x="5929" y="3379"/>
                    <a:pt x="6000" y="3379"/>
                  </a:cubicBezTo>
                  <a:cubicBezTo>
                    <a:pt x="6071" y="3379"/>
                    <a:pt x="6138" y="3371"/>
                    <a:pt x="6205" y="3338"/>
                  </a:cubicBezTo>
                  <a:cubicBezTo>
                    <a:pt x="6309" y="3285"/>
                    <a:pt x="6373" y="3130"/>
                    <a:pt x="6476" y="3130"/>
                  </a:cubicBezTo>
                  <a:cubicBezTo>
                    <a:pt x="6504" y="3130"/>
                    <a:pt x="6536" y="3142"/>
                    <a:pt x="6572" y="3171"/>
                  </a:cubicBezTo>
                  <a:cubicBezTo>
                    <a:pt x="6572" y="3171"/>
                    <a:pt x="6638" y="3071"/>
                    <a:pt x="6638" y="3037"/>
                  </a:cubicBezTo>
                  <a:cubicBezTo>
                    <a:pt x="6505" y="2804"/>
                    <a:pt x="6371" y="2604"/>
                    <a:pt x="6238" y="2370"/>
                  </a:cubicBezTo>
                  <a:lnTo>
                    <a:pt x="6238" y="2370"/>
                  </a:lnTo>
                  <a:cubicBezTo>
                    <a:pt x="6271" y="2404"/>
                    <a:pt x="6305" y="2404"/>
                    <a:pt x="6338" y="2437"/>
                  </a:cubicBezTo>
                  <a:cubicBezTo>
                    <a:pt x="6371" y="2470"/>
                    <a:pt x="6371" y="2470"/>
                    <a:pt x="6371" y="2504"/>
                  </a:cubicBezTo>
                  <a:cubicBezTo>
                    <a:pt x="6371" y="2504"/>
                    <a:pt x="6405" y="2470"/>
                    <a:pt x="6405" y="2470"/>
                  </a:cubicBezTo>
                  <a:cubicBezTo>
                    <a:pt x="6838" y="2670"/>
                    <a:pt x="7172" y="3004"/>
                    <a:pt x="7539" y="3338"/>
                  </a:cubicBezTo>
                  <a:cubicBezTo>
                    <a:pt x="7497" y="3333"/>
                    <a:pt x="7454" y="3331"/>
                    <a:pt x="7410" y="3331"/>
                  </a:cubicBezTo>
                  <a:cubicBezTo>
                    <a:pt x="7140" y="3331"/>
                    <a:pt x="6844" y="3409"/>
                    <a:pt x="6672" y="3438"/>
                  </a:cubicBezTo>
                  <a:cubicBezTo>
                    <a:pt x="6556" y="3446"/>
                    <a:pt x="6441" y="3450"/>
                    <a:pt x="6327" y="3450"/>
                  </a:cubicBezTo>
                  <a:cubicBezTo>
                    <a:pt x="5524" y="3450"/>
                    <a:pt x="4771" y="3242"/>
                    <a:pt x="4070" y="2804"/>
                  </a:cubicBezTo>
                  <a:cubicBezTo>
                    <a:pt x="4070" y="2785"/>
                    <a:pt x="4070" y="2770"/>
                    <a:pt x="4070" y="2770"/>
                  </a:cubicBezTo>
                  <a:cubicBezTo>
                    <a:pt x="3928" y="2807"/>
                    <a:pt x="3792" y="2824"/>
                    <a:pt x="3660" y="2824"/>
                  </a:cubicBezTo>
                  <a:cubicBezTo>
                    <a:pt x="2702" y="2824"/>
                    <a:pt x="1984" y="1940"/>
                    <a:pt x="1368" y="1236"/>
                  </a:cubicBezTo>
                  <a:close/>
                  <a:moveTo>
                    <a:pt x="9474" y="4372"/>
                  </a:moveTo>
                  <a:cubicBezTo>
                    <a:pt x="9474" y="4378"/>
                    <a:pt x="9474" y="4384"/>
                    <a:pt x="9474" y="4391"/>
                  </a:cubicBezTo>
                  <a:lnTo>
                    <a:pt x="9474" y="4391"/>
                  </a:lnTo>
                  <a:cubicBezTo>
                    <a:pt x="9480" y="4387"/>
                    <a:pt x="9487" y="4384"/>
                    <a:pt x="9493" y="4380"/>
                  </a:cubicBezTo>
                  <a:lnTo>
                    <a:pt x="9493" y="4380"/>
                  </a:lnTo>
                  <a:cubicBezTo>
                    <a:pt x="9887" y="4544"/>
                    <a:pt x="10281" y="4707"/>
                    <a:pt x="10675" y="4805"/>
                  </a:cubicBezTo>
                  <a:cubicBezTo>
                    <a:pt x="10675" y="4816"/>
                    <a:pt x="10678" y="4820"/>
                    <a:pt x="10683" y="4820"/>
                  </a:cubicBezTo>
                  <a:cubicBezTo>
                    <a:pt x="10693" y="4820"/>
                    <a:pt x="10708" y="4805"/>
                    <a:pt x="10708" y="4805"/>
                  </a:cubicBezTo>
                  <a:cubicBezTo>
                    <a:pt x="10308" y="4638"/>
                    <a:pt x="9907" y="4505"/>
                    <a:pt x="9540" y="4372"/>
                  </a:cubicBezTo>
                  <a:lnTo>
                    <a:pt x="9507" y="4372"/>
                  </a:lnTo>
                  <a:cubicBezTo>
                    <a:pt x="9502" y="4374"/>
                    <a:pt x="9498" y="4377"/>
                    <a:pt x="9493" y="4380"/>
                  </a:cubicBezTo>
                  <a:lnTo>
                    <a:pt x="9493" y="4380"/>
                  </a:lnTo>
                  <a:cubicBezTo>
                    <a:pt x="9487" y="4377"/>
                    <a:pt x="9480" y="4374"/>
                    <a:pt x="9474" y="4372"/>
                  </a:cubicBezTo>
                  <a:close/>
                  <a:moveTo>
                    <a:pt x="13326" y="4596"/>
                  </a:moveTo>
                  <a:cubicBezTo>
                    <a:pt x="13366" y="4596"/>
                    <a:pt x="13405" y="4599"/>
                    <a:pt x="13443" y="4605"/>
                  </a:cubicBezTo>
                  <a:cubicBezTo>
                    <a:pt x="13810" y="4705"/>
                    <a:pt x="13743" y="5072"/>
                    <a:pt x="13643" y="5339"/>
                  </a:cubicBezTo>
                  <a:cubicBezTo>
                    <a:pt x="13577" y="5539"/>
                    <a:pt x="13510" y="5739"/>
                    <a:pt x="13610" y="5906"/>
                  </a:cubicBezTo>
                  <a:cubicBezTo>
                    <a:pt x="13543" y="5939"/>
                    <a:pt x="13477" y="6039"/>
                    <a:pt x="13443" y="6106"/>
                  </a:cubicBezTo>
                  <a:cubicBezTo>
                    <a:pt x="13297" y="6310"/>
                    <a:pt x="13100" y="6413"/>
                    <a:pt x="12874" y="6413"/>
                  </a:cubicBezTo>
                  <a:cubicBezTo>
                    <a:pt x="12842" y="6413"/>
                    <a:pt x="12809" y="6411"/>
                    <a:pt x="12776" y="6406"/>
                  </a:cubicBezTo>
                  <a:cubicBezTo>
                    <a:pt x="12376" y="6406"/>
                    <a:pt x="12042" y="6240"/>
                    <a:pt x="11709" y="6073"/>
                  </a:cubicBezTo>
                  <a:cubicBezTo>
                    <a:pt x="11086" y="5713"/>
                    <a:pt x="10464" y="5095"/>
                    <a:pt x="9747" y="5010"/>
                  </a:cubicBezTo>
                  <a:lnTo>
                    <a:pt x="9747" y="5010"/>
                  </a:lnTo>
                  <a:cubicBezTo>
                    <a:pt x="9884" y="5017"/>
                    <a:pt x="10021" y="5020"/>
                    <a:pt x="10157" y="5020"/>
                  </a:cubicBezTo>
                  <a:cubicBezTo>
                    <a:pt x="11063" y="5020"/>
                    <a:pt x="11965" y="4870"/>
                    <a:pt x="12843" y="4672"/>
                  </a:cubicBezTo>
                  <a:cubicBezTo>
                    <a:pt x="12978" y="4645"/>
                    <a:pt x="13156" y="4596"/>
                    <a:pt x="13326" y="4596"/>
                  </a:cubicBezTo>
                  <a:close/>
                  <a:moveTo>
                    <a:pt x="478" y="0"/>
                  </a:moveTo>
                  <a:cubicBezTo>
                    <a:pt x="339" y="0"/>
                    <a:pt x="196" y="37"/>
                    <a:pt x="67" y="102"/>
                  </a:cubicBezTo>
                  <a:cubicBezTo>
                    <a:pt x="34" y="102"/>
                    <a:pt x="0" y="202"/>
                    <a:pt x="0" y="202"/>
                  </a:cubicBezTo>
                  <a:cubicBezTo>
                    <a:pt x="267" y="402"/>
                    <a:pt x="501" y="602"/>
                    <a:pt x="701" y="869"/>
                  </a:cubicBezTo>
                  <a:cubicBezTo>
                    <a:pt x="634" y="869"/>
                    <a:pt x="534" y="869"/>
                    <a:pt x="467" y="902"/>
                  </a:cubicBezTo>
                  <a:cubicBezTo>
                    <a:pt x="434" y="902"/>
                    <a:pt x="401" y="1003"/>
                    <a:pt x="401" y="1003"/>
                  </a:cubicBezTo>
                  <a:cubicBezTo>
                    <a:pt x="734" y="1236"/>
                    <a:pt x="1001" y="1470"/>
                    <a:pt x="1268" y="1736"/>
                  </a:cubicBezTo>
                  <a:cubicBezTo>
                    <a:pt x="1435" y="1903"/>
                    <a:pt x="1601" y="2137"/>
                    <a:pt x="1835" y="2237"/>
                  </a:cubicBezTo>
                  <a:cubicBezTo>
                    <a:pt x="1802" y="2270"/>
                    <a:pt x="1802" y="2303"/>
                    <a:pt x="1802" y="2303"/>
                  </a:cubicBezTo>
                  <a:cubicBezTo>
                    <a:pt x="2035" y="2737"/>
                    <a:pt x="2369" y="3104"/>
                    <a:pt x="2802" y="3338"/>
                  </a:cubicBezTo>
                  <a:cubicBezTo>
                    <a:pt x="3036" y="3471"/>
                    <a:pt x="3303" y="3538"/>
                    <a:pt x="3569" y="3604"/>
                  </a:cubicBezTo>
                  <a:cubicBezTo>
                    <a:pt x="3812" y="3631"/>
                    <a:pt x="4099" y="3680"/>
                    <a:pt x="4358" y="3680"/>
                  </a:cubicBezTo>
                  <a:cubicBezTo>
                    <a:pt x="4420" y="3680"/>
                    <a:pt x="4479" y="3677"/>
                    <a:pt x="4537" y="3671"/>
                  </a:cubicBezTo>
                  <a:cubicBezTo>
                    <a:pt x="4537" y="3671"/>
                    <a:pt x="4570" y="3571"/>
                    <a:pt x="4570" y="3571"/>
                  </a:cubicBezTo>
                  <a:cubicBezTo>
                    <a:pt x="4303" y="3504"/>
                    <a:pt x="3970" y="3504"/>
                    <a:pt x="3670" y="3471"/>
                  </a:cubicBezTo>
                  <a:cubicBezTo>
                    <a:pt x="3403" y="3438"/>
                    <a:pt x="3169" y="3371"/>
                    <a:pt x="2936" y="3237"/>
                  </a:cubicBezTo>
                  <a:cubicBezTo>
                    <a:pt x="2502" y="3037"/>
                    <a:pt x="2168" y="2704"/>
                    <a:pt x="1902" y="2337"/>
                  </a:cubicBezTo>
                  <a:cubicBezTo>
                    <a:pt x="2002" y="2337"/>
                    <a:pt x="2102" y="2337"/>
                    <a:pt x="2202" y="2303"/>
                  </a:cubicBezTo>
                  <a:cubicBezTo>
                    <a:pt x="2601" y="2676"/>
                    <a:pt x="3063" y="2963"/>
                    <a:pt x="3606" y="2963"/>
                  </a:cubicBezTo>
                  <a:cubicBezTo>
                    <a:pt x="3744" y="2963"/>
                    <a:pt x="3888" y="2944"/>
                    <a:pt x="4036" y="2904"/>
                  </a:cubicBezTo>
                  <a:cubicBezTo>
                    <a:pt x="4537" y="3371"/>
                    <a:pt x="5237" y="3571"/>
                    <a:pt x="5871" y="3604"/>
                  </a:cubicBezTo>
                  <a:cubicBezTo>
                    <a:pt x="5969" y="3614"/>
                    <a:pt x="6069" y="3618"/>
                    <a:pt x="6171" y="3618"/>
                  </a:cubicBezTo>
                  <a:cubicBezTo>
                    <a:pt x="6417" y="3618"/>
                    <a:pt x="6669" y="3595"/>
                    <a:pt x="6905" y="3571"/>
                  </a:cubicBezTo>
                  <a:cubicBezTo>
                    <a:pt x="7072" y="3538"/>
                    <a:pt x="7272" y="3471"/>
                    <a:pt x="7439" y="3471"/>
                  </a:cubicBezTo>
                  <a:cubicBezTo>
                    <a:pt x="7506" y="3504"/>
                    <a:pt x="7572" y="3504"/>
                    <a:pt x="7639" y="3538"/>
                  </a:cubicBezTo>
                  <a:cubicBezTo>
                    <a:pt x="7706" y="3604"/>
                    <a:pt x="7906" y="3805"/>
                    <a:pt x="7639" y="3871"/>
                  </a:cubicBezTo>
                  <a:cubicBezTo>
                    <a:pt x="7639" y="3871"/>
                    <a:pt x="7606" y="3971"/>
                    <a:pt x="7606" y="3971"/>
                  </a:cubicBezTo>
                  <a:cubicBezTo>
                    <a:pt x="7739" y="4038"/>
                    <a:pt x="7873" y="4205"/>
                    <a:pt x="7739" y="4338"/>
                  </a:cubicBezTo>
                  <a:cubicBezTo>
                    <a:pt x="7706" y="4388"/>
                    <a:pt x="7647" y="4405"/>
                    <a:pt x="7585" y="4405"/>
                  </a:cubicBezTo>
                  <a:cubicBezTo>
                    <a:pt x="7522" y="4405"/>
                    <a:pt x="7456" y="4388"/>
                    <a:pt x="7406" y="4372"/>
                  </a:cubicBezTo>
                  <a:cubicBezTo>
                    <a:pt x="7406" y="4372"/>
                    <a:pt x="7372" y="4472"/>
                    <a:pt x="7372" y="4472"/>
                  </a:cubicBezTo>
                  <a:cubicBezTo>
                    <a:pt x="7439" y="4505"/>
                    <a:pt x="7472" y="4538"/>
                    <a:pt x="7539" y="4538"/>
                  </a:cubicBezTo>
                  <a:cubicBezTo>
                    <a:pt x="7373" y="4617"/>
                    <a:pt x="7201" y="4649"/>
                    <a:pt x="7028" y="4649"/>
                  </a:cubicBezTo>
                  <a:cubicBezTo>
                    <a:pt x="6609" y="4649"/>
                    <a:pt x="6182" y="4460"/>
                    <a:pt x="5804" y="4272"/>
                  </a:cubicBezTo>
                  <a:cubicBezTo>
                    <a:pt x="5204" y="3938"/>
                    <a:pt x="4670" y="3538"/>
                    <a:pt x="4170" y="3037"/>
                  </a:cubicBezTo>
                  <a:cubicBezTo>
                    <a:pt x="4170" y="3037"/>
                    <a:pt x="4137" y="3071"/>
                    <a:pt x="4170" y="3104"/>
                  </a:cubicBezTo>
                  <a:cubicBezTo>
                    <a:pt x="4637" y="3638"/>
                    <a:pt x="5204" y="4105"/>
                    <a:pt x="5838" y="4438"/>
                  </a:cubicBezTo>
                  <a:cubicBezTo>
                    <a:pt x="6180" y="4620"/>
                    <a:pt x="6608" y="4813"/>
                    <a:pt x="7003" y="4813"/>
                  </a:cubicBezTo>
                  <a:cubicBezTo>
                    <a:pt x="7262" y="4813"/>
                    <a:pt x="7507" y="4730"/>
                    <a:pt x="7706" y="4505"/>
                  </a:cubicBezTo>
                  <a:cubicBezTo>
                    <a:pt x="7706" y="4505"/>
                    <a:pt x="7706" y="4472"/>
                    <a:pt x="7739" y="4472"/>
                  </a:cubicBezTo>
                  <a:cubicBezTo>
                    <a:pt x="8073" y="4672"/>
                    <a:pt x="8440" y="4805"/>
                    <a:pt x="8807" y="4905"/>
                  </a:cubicBezTo>
                  <a:cubicBezTo>
                    <a:pt x="9140" y="5005"/>
                    <a:pt x="9507" y="5139"/>
                    <a:pt x="9841" y="5172"/>
                  </a:cubicBezTo>
                  <a:cubicBezTo>
                    <a:pt x="10508" y="5406"/>
                    <a:pt x="11041" y="5839"/>
                    <a:pt x="11675" y="6206"/>
                  </a:cubicBezTo>
                  <a:cubicBezTo>
                    <a:pt x="12009" y="6406"/>
                    <a:pt x="12376" y="6540"/>
                    <a:pt x="12776" y="6573"/>
                  </a:cubicBezTo>
                  <a:cubicBezTo>
                    <a:pt x="12909" y="6573"/>
                    <a:pt x="13076" y="6540"/>
                    <a:pt x="13210" y="6473"/>
                  </a:cubicBezTo>
                  <a:cubicBezTo>
                    <a:pt x="13743" y="6773"/>
                    <a:pt x="14310" y="6973"/>
                    <a:pt x="14911" y="7140"/>
                  </a:cubicBezTo>
                  <a:cubicBezTo>
                    <a:pt x="15244" y="7207"/>
                    <a:pt x="15578" y="7240"/>
                    <a:pt x="15912" y="7274"/>
                  </a:cubicBezTo>
                  <a:lnTo>
                    <a:pt x="15912" y="7307"/>
                  </a:lnTo>
                  <a:cubicBezTo>
                    <a:pt x="16245" y="7474"/>
                    <a:pt x="16579" y="7607"/>
                    <a:pt x="16912" y="7741"/>
                  </a:cubicBezTo>
                  <a:cubicBezTo>
                    <a:pt x="17246" y="7874"/>
                    <a:pt x="17546" y="8041"/>
                    <a:pt x="17880" y="8208"/>
                  </a:cubicBezTo>
                  <a:cubicBezTo>
                    <a:pt x="18148" y="8331"/>
                    <a:pt x="18454" y="8417"/>
                    <a:pt x="18759" y="8417"/>
                  </a:cubicBezTo>
                  <a:cubicBezTo>
                    <a:pt x="18948" y="8417"/>
                    <a:pt x="19136" y="8384"/>
                    <a:pt x="19314" y="8308"/>
                  </a:cubicBezTo>
                  <a:cubicBezTo>
                    <a:pt x="20048" y="8508"/>
                    <a:pt x="20782" y="8675"/>
                    <a:pt x="21549" y="8841"/>
                  </a:cubicBezTo>
                  <a:cubicBezTo>
                    <a:pt x="21582" y="8808"/>
                    <a:pt x="21616" y="8775"/>
                    <a:pt x="21649" y="8775"/>
                  </a:cubicBezTo>
                  <a:cubicBezTo>
                    <a:pt x="20882" y="8608"/>
                    <a:pt x="20148" y="8475"/>
                    <a:pt x="19381" y="8241"/>
                  </a:cubicBezTo>
                  <a:cubicBezTo>
                    <a:pt x="19447" y="8208"/>
                    <a:pt x="19514" y="8174"/>
                    <a:pt x="19581" y="8108"/>
                  </a:cubicBezTo>
                  <a:cubicBezTo>
                    <a:pt x="19581" y="8074"/>
                    <a:pt x="19614" y="8041"/>
                    <a:pt x="19614" y="8041"/>
                  </a:cubicBezTo>
                  <a:lnTo>
                    <a:pt x="19614" y="8041"/>
                  </a:lnTo>
                  <a:cubicBezTo>
                    <a:pt x="19481" y="8108"/>
                    <a:pt x="19381" y="8174"/>
                    <a:pt x="19247" y="8208"/>
                  </a:cubicBezTo>
                  <a:lnTo>
                    <a:pt x="19214" y="8208"/>
                  </a:lnTo>
                  <a:cubicBezTo>
                    <a:pt x="19181" y="8208"/>
                    <a:pt x="19081" y="8241"/>
                    <a:pt x="19081" y="8241"/>
                  </a:cubicBezTo>
                  <a:lnTo>
                    <a:pt x="19147" y="8241"/>
                  </a:lnTo>
                  <a:cubicBezTo>
                    <a:pt x="19046" y="8264"/>
                    <a:pt x="18943" y="8275"/>
                    <a:pt x="18839" y="8275"/>
                  </a:cubicBezTo>
                  <a:cubicBezTo>
                    <a:pt x="18499" y="8275"/>
                    <a:pt x="18153" y="8161"/>
                    <a:pt x="17846" y="8008"/>
                  </a:cubicBezTo>
                  <a:cubicBezTo>
                    <a:pt x="17246" y="7741"/>
                    <a:pt x="16679" y="7440"/>
                    <a:pt x="16045" y="7274"/>
                  </a:cubicBezTo>
                  <a:lnTo>
                    <a:pt x="16712" y="7274"/>
                  </a:lnTo>
                  <a:cubicBezTo>
                    <a:pt x="17379" y="7274"/>
                    <a:pt x="18013" y="7240"/>
                    <a:pt x="18680" y="7240"/>
                  </a:cubicBezTo>
                  <a:cubicBezTo>
                    <a:pt x="18797" y="7240"/>
                    <a:pt x="18922" y="7232"/>
                    <a:pt x="19051" y="7232"/>
                  </a:cubicBezTo>
                  <a:cubicBezTo>
                    <a:pt x="19181" y="7232"/>
                    <a:pt x="19314" y="7240"/>
                    <a:pt x="19447" y="7274"/>
                  </a:cubicBezTo>
                  <a:cubicBezTo>
                    <a:pt x="19548" y="7274"/>
                    <a:pt x="19648" y="7340"/>
                    <a:pt x="19714" y="7407"/>
                  </a:cubicBezTo>
                  <a:cubicBezTo>
                    <a:pt x="19914" y="7607"/>
                    <a:pt x="19748" y="7907"/>
                    <a:pt x="19514" y="7941"/>
                  </a:cubicBezTo>
                  <a:cubicBezTo>
                    <a:pt x="19481" y="7941"/>
                    <a:pt x="19481" y="8041"/>
                    <a:pt x="19481" y="8041"/>
                  </a:cubicBezTo>
                  <a:cubicBezTo>
                    <a:pt x="19814" y="8041"/>
                    <a:pt x="20048" y="7541"/>
                    <a:pt x="19781" y="7274"/>
                  </a:cubicBezTo>
                  <a:cubicBezTo>
                    <a:pt x="19581" y="7107"/>
                    <a:pt x="19214" y="7107"/>
                    <a:pt x="18980" y="7107"/>
                  </a:cubicBezTo>
                  <a:lnTo>
                    <a:pt x="17746" y="7174"/>
                  </a:lnTo>
                  <a:cubicBezTo>
                    <a:pt x="17346" y="7174"/>
                    <a:pt x="16946" y="7190"/>
                    <a:pt x="16545" y="7190"/>
                  </a:cubicBezTo>
                  <a:cubicBezTo>
                    <a:pt x="16145" y="7190"/>
                    <a:pt x="15745" y="7174"/>
                    <a:pt x="15345" y="7107"/>
                  </a:cubicBezTo>
                  <a:cubicBezTo>
                    <a:pt x="14611" y="7007"/>
                    <a:pt x="13977" y="6673"/>
                    <a:pt x="13276" y="6440"/>
                  </a:cubicBezTo>
                  <a:cubicBezTo>
                    <a:pt x="13398" y="6318"/>
                    <a:pt x="13492" y="6031"/>
                    <a:pt x="13684" y="6031"/>
                  </a:cubicBezTo>
                  <a:cubicBezTo>
                    <a:pt x="13703" y="6031"/>
                    <a:pt x="13723" y="6033"/>
                    <a:pt x="13743" y="6039"/>
                  </a:cubicBezTo>
                  <a:cubicBezTo>
                    <a:pt x="13743" y="6043"/>
                    <a:pt x="13744" y="6045"/>
                    <a:pt x="13746" y="6045"/>
                  </a:cubicBezTo>
                  <a:cubicBezTo>
                    <a:pt x="13757" y="6045"/>
                    <a:pt x="13806" y="5939"/>
                    <a:pt x="13777" y="5939"/>
                  </a:cubicBezTo>
                  <a:cubicBezTo>
                    <a:pt x="13376" y="5739"/>
                    <a:pt x="13810" y="5172"/>
                    <a:pt x="13810" y="4839"/>
                  </a:cubicBezTo>
                  <a:cubicBezTo>
                    <a:pt x="13791" y="4547"/>
                    <a:pt x="13591" y="4471"/>
                    <a:pt x="13368" y="4471"/>
                  </a:cubicBezTo>
                  <a:cubicBezTo>
                    <a:pt x="13207" y="4471"/>
                    <a:pt x="13035" y="4510"/>
                    <a:pt x="12909" y="4538"/>
                  </a:cubicBezTo>
                  <a:cubicBezTo>
                    <a:pt x="11775" y="4772"/>
                    <a:pt x="10641" y="4839"/>
                    <a:pt x="9507" y="4905"/>
                  </a:cubicBezTo>
                  <a:cubicBezTo>
                    <a:pt x="9507" y="4905"/>
                    <a:pt x="9507" y="4939"/>
                    <a:pt x="9474" y="4972"/>
                  </a:cubicBezTo>
                  <a:lnTo>
                    <a:pt x="9440" y="4972"/>
                  </a:lnTo>
                  <a:cubicBezTo>
                    <a:pt x="9240" y="4905"/>
                    <a:pt x="9073" y="4872"/>
                    <a:pt x="8873" y="4805"/>
                  </a:cubicBezTo>
                  <a:cubicBezTo>
                    <a:pt x="8506" y="4705"/>
                    <a:pt x="8139" y="4538"/>
                    <a:pt x="7772" y="4405"/>
                  </a:cubicBezTo>
                  <a:cubicBezTo>
                    <a:pt x="7906" y="4272"/>
                    <a:pt x="7906" y="4038"/>
                    <a:pt x="7739" y="3905"/>
                  </a:cubicBezTo>
                  <a:cubicBezTo>
                    <a:pt x="7806" y="3838"/>
                    <a:pt x="7839" y="3738"/>
                    <a:pt x="7839" y="3638"/>
                  </a:cubicBezTo>
                  <a:cubicBezTo>
                    <a:pt x="8100" y="3899"/>
                    <a:pt x="8664" y="4589"/>
                    <a:pt x="9114" y="4589"/>
                  </a:cubicBezTo>
                  <a:cubicBezTo>
                    <a:pt x="9181" y="4589"/>
                    <a:pt x="9246" y="4573"/>
                    <a:pt x="9307" y="4538"/>
                  </a:cubicBezTo>
                  <a:cubicBezTo>
                    <a:pt x="9574" y="4638"/>
                    <a:pt x="9807" y="4705"/>
                    <a:pt x="10041" y="4805"/>
                  </a:cubicBezTo>
                  <a:cubicBezTo>
                    <a:pt x="10074" y="4805"/>
                    <a:pt x="10074" y="4772"/>
                    <a:pt x="10107" y="4772"/>
                  </a:cubicBezTo>
                  <a:cubicBezTo>
                    <a:pt x="9841" y="4705"/>
                    <a:pt x="9607" y="4605"/>
                    <a:pt x="9340" y="4538"/>
                  </a:cubicBezTo>
                  <a:cubicBezTo>
                    <a:pt x="9407" y="4505"/>
                    <a:pt x="9440" y="4472"/>
                    <a:pt x="9474" y="4438"/>
                  </a:cubicBezTo>
                  <a:cubicBezTo>
                    <a:pt x="9474" y="4438"/>
                    <a:pt x="9474" y="4417"/>
                    <a:pt x="9474" y="4391"/>
                  </a:cubicBezTo>
                  <a:lnTo>
                    <a:pt x="9474" y="4391"/>
                  </a:lnTo>
                  <a:cubicBezTo>
                    <a:pt x="9389" y="4436"/>
                    <a:pt x="9302" y="4455"/>
                    <a:pt x="9214" y="4455"/>
                  </a:cubicBezTo>
                  <a:cubicBezTo>
                    <a:pt x="8692" y="4455"/>
                    <a:pt x="8148" y="3746"/>
                    <a:pt x="7839" y="3438"/>
                  </a:cubicBezTo>
                  <a:cubicBezTo>
                    <a:pt x="7406" y="3037"/>
                    <a:pt x="6972" y="2604"/>
                    <a:pt x="6438" y="2404"/>
                  </a:cubicBezTo>
                  <a:cubicBezTo>
                    <a:pt x="6371" y="2103"/>
                    <a:pt x="6105" y="1970"/>
                    <a:pt x="5771" y="1870"/>
                  </a:cubicBezTo>
                  <a:cubicBezTo>
                    <a:pt x="5437" y="1403"/>
                    <a:pt x="5071" y="836"/>
                    <a:pt x="4570" y="569"/>
                  </a:cubicBezTo>
                  <a:cubicBezTo>
                    <a:pt x="4837" y="569"/>
                    <a:pt x="5104" y="669"/>
                    <a:pt x="5337" y="736"/>
                  </a:cubicBezTo>
                  <a:cubicBezTo>
                    <a:pt x="5704" y="836"/>
                    <a:pt x="6038" y="936"/>
                    <a:pt x="6371" y="1036"/>
                  </a:cubicBezTo>
                  <a:cubicBezTo>
                    <a:pt x="7039" y="1269"/>
                    <a:pt x="7639" y="1670"/>
                    <a:pt x="7806" y="2404"/>
                  </a:cubicBezTo>
                  <a:cubicBezTo>
                    <a:pt x="7806" y="2370"/>
                    <a:pt x="7839" y="2303"/>
                    <a:pt x="7839" y="2270"/>
                  </a:cubicBezTo>
                  <a:cubicBezTo>
                    <a:pt x="7706" y="1603"/>
                    <a:pt x="7105" y="1169"/>
                    <a:pt x="6505" y="969"/>
                  </a:cubicBezTo>
                  <a:cubicBezTo>
                    <a:pt x="6138" y="802"/>
                    <a:pt x="5771" y="736"/>
                    <a:pt x="5404" y="636"/>
                  </a:cubicBezTo>
                  <a:cubicBezTo>
                    <a:pt x="5137" y="569"/>
                    <a:pt x="4870" y="435"/>
                    <a:pt x="4570" y="435"/>
                  </a:cubicBezTo>
                  <a:cubicBezTo>
                    <a:pt x="4189" y="136"/>
                    <a:pt x="3674" y="59"/>
                    <a:pt x="3170" y="59"/>
                  </a:cubicBezTo>
                  <a:cubicBezTo>
                    <a:pt x="3058" y="59"/>
                    <a:pt x="2945" y="62"/>
                    <a:pt x="2836" y="69"/>
                  </a:cubicBezTo>
                  <a:cubicBezTo>
                    <a:pt x="2462" y="86"/>
                    <a:pt x="2088" y="123"/>
                    <a:pt x="1714" y="123"/>
                  </a:cubicBezTo>
                  <a:cubicBezTo>
                    <a:pt x="1387" y="123"/>
                    <a:pt x="1061" y="95"/>
                    <a:pt x="734" y="2"/>
                  </a:cubicBezTo>
                  <a:cubicBezTo>
                    <a:pt x="701" y="2"/>
                    <a:pt x="701" y="35"/>
                    <a:pt x="701" y="35"/>
                  </a:cubicBezTo>
                  <a:cubicBezTo>
                    <a:pt x="630" y="12"/>
                    <a:pt x="555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2422725" y="448750"/>
              <a:ext cx="40900" cy="5375"/>
            </a:xfrm>
            <a:custGeom>
              <a:avLst/>
              <a:gdLst/>
              <a:ahLst/>
              <a:cxnLst/>
              <a:rect l="l" t="t" r="r" b="b"/>
              <a:pathLst>
                <a:path w="1636" h="215" extrusionOk="0">
                  <a:moveTo>
                    <a:pt x="257" y="1"/>
                  </a:moveTo>
                  <a:cubicBezTo>
                    <a:pt x="174" y="1"/>
                    <a:pt x="89" y="5"/>
                    <a:pt x="1" y="14"/>
                  </a:cubicBezTo>
                  <a:cubicBezTo>
                    <a:pt x="1" y="14"/>
                    <a:pt x="1" y="48"/>
                    <a:pt x="1" y="48"/>
                  </a:cubicBezTo>
                  <a:cubicBezTo>
                    <a:pt x="268" y="114"/>
                    <a:pt x="535" y="114"/>
                    <a:pt x="801" y="148"/>
                  </a:cubicBezTo>
                  <a:cubicBezTo>
                    <a:pt x="1068" y="181"/>
                    <a:pt x="1335" y="215"/>
                    <a:pt x="1602" y="215"/>
                  </a:cubicBezTo>
                  <a:cubicBezTo>
                    <a:pt x="1602" y="215"/>
                    <a:pt x="1635" y="148"/>
                    <a:pt x="1635" y="148"/>
                  </a:cubicBezTo>
                  <a:cubicBezTo>
                    <a:pt x="1369" y="81"/>
                    <a:pt x="1102" y="81"/>
                    <a:pt x="835" y="48"/>
                  </a:cubicBezTo>
                  <a:cubicBezTo>
                    <a:pt x="646" y="24"/>
                    <a:pt x="457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2642900" y="525825"/>
              <a:ext cx="85075" cy="20025"/>
            </a:xfrm>
            <a:custGeom>
              <a:avLst/>
              <a:gdLst/>
              <a:ahLst/>
              <a:cxnLst/>
              <a:rect l="l" t="t" r="r" b="b"/>
              <a:pathLst>
                <a:path w="3403" h="801" extrusionOk="0">
                  <a:moveTo>
                    <a:pt x="0" y="0"/>
                  </a:moveTo>
                  <a:lnTo>
                    <a:pt x="0" y="0"/>
                  </a:lnTo>
                  <a:cubicBezTo>
                    <a:pt x="1068" y="434"/>
                    <a:pt x="2235" y="734"/>
                    <a:pt x="3369" y="801"/>
                  </a:cubicBezTo>
                  <a:cubicBezTo>
                    <a:pt x="3403" y="801"/>
                    <a:pt x="3403" y="767"/>
                    <a:pt x="3403" y="767"/>
                  </a:cubicBezTo>
                  <a:cubicBezTo>
                    <a:pt x="2235" y="601"/>
                    <a:pt x="1101" y="3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2642900" y="530000"/>
              <a:ext cx="72575" cy="20025"/>
            </a:xfrm>
            <a:custGeom>
              <a:avLst/>
              <a:gdLst/>
              <a:ahLst/>
              <a:cxnLst/>
              <a:rect l="l" t="t" r="r" b="b"/>
              <a:pathLst>
                <a:path w="2903" h="801" extrusionOk="0">
                  <a:moveTo>
                    <a:pt x="0" y="0"/>
                  </a:moveTo>
                  <a:lnTo>
                    <a:pt x="0" y="0"/>
                  </a:lnTo>
                  <a:cubicBezTo>
                    <a:pt x="901" y="400"/>
                    <a:pt x="1902" y="734"/>
                    <a:pt x="2902" y="801"/>
                  </a:cubicBezTo>
                  <a:cubicBezTo>
                    <a:pt x="2402" y="667"/>
                    <a:pt x="1902" y="600"/>
                    <a:pt x="1435" y="467"/>
                  </a:cubicBezTo>
                  <a:cubicBezTo>
                    <a:pt x="934" y="334"/>
                    <a:pt x="467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2658725" y="540000"/>
              <a:ext cx="38400" cy="10850"/>
            </a:xfrm>
            <a:custGeom>
              <a:avLst/>
              <a:gdLst/>
              <a:ahLst/>
              <a:cxnLst/>
              <a:rect l="l" t="t" r="r" b="b"/>
              <a:pathLst>
                <a:path w="1536" h="434" extrusionOk="0">
                  <a:moveTo>
                    <a:pt x="1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468" y="234"/>
                    <a:pt x="1035" y="401"/>
                    <a:pt x="1535" y="434"/>
                  </a:cubicBezTo>
                  <a:cubicBezTo>
                    <a:pt x="1535" y="434"/>
                    <a:pt x="1535" y="401"/>
                    <a:pt x="1535" y="401"/>
                  </a:cubicBezTo>
                  <a:cubicBezTo>
                    <a:pt x="1035" y="267"/>
                    <a:pt x="501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2692925" y="535000"/>
              <a:ext cx="17550" cy="3350"/>
            </a:xfrm>
            <a:custGeom>
              <a:avLst/>
              <a:gdLst/>
              <a:ahLst/>
              <a:cxnLst/>
              <a:rect l="l" t="t" r="r" b="b"/>
              <a:pathLst>
                <a:path w="702" h="134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234" y="67"/>
                    <a:pt x="468" y="100"/>
                    <a:pt x="701" y="134"/>
                  </a:cubicBezTo>
                  <a:cubicBezTo>
                    <a:pt x="701" y="134"/>
                    <a:pt x="701" y="100"/>
                    <a:pt x="701" y="100"/>
                  </a:cubicBezTo>
                  <a:cubicBezTo>
                    <a:pt x="468" y="67"/>
                    <a:pt x="267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2696275" y="531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2709600" y="545000"/>
              <a:ext cx="30875" cy="8375"/>
            </a:xfrm>
            <a:custGeom>
              <a:avLst/>
              <a:gdLst/>
              <a:ahLst/>
              <a:cxnLst/>
              <a:rect l="l" t="t" r="r" b="b"/>
              <a:pathLst>
                <a:path w="1235" h="335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401" y="167"/>
                    <a:pt x="801" y="301"/>
                    <a:pt x="1202" y="334"/>
                  </a:cubicBezTo>
                  <a:lnTo>
                    <a:pt x="1235" y="334"/>
                  </a:lnTo>
                  <a:cubicBezTo>
                    <a:pt x="835" y="234"/>
                    <a:pt x="434" y="1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2737950" y="557500"/>
              <a:ext cx="17550" cy="5025"/>
            </a:xfrm>
            <a:custGeom>
              <a:avLst/>
              <a:gdLst/>
              <a:ahLst/>
              <a:cxnLst/>
              <a:rect l="l" t="t" r="r" b="b"/>
              <a:pathLst>
                <a:path w="702" h="201" extrusionOk="0">
                  <a:moveTo>
                    <a:pt x="34" y="1"/>
                  </a:moveTo>
                  <a:cubicBezTo>
                    <a:pt x="34" y="1"/>
                    <a:pt x="1" y="68"/>
                    <a:pt x="1" y="68"/>
                  </a:cubicBezTo>
                  <a:cubicBezTo>
                    <a:pt x="234" y="101"/>
                    <a:pt x="468" y="168"/>
                    <a:pt x="701" y="201"/>
                  </a:cubicBezTo>
                  <a:cubicBezTo>
                    <a:pt x="501" y="101"/>
                    <a:pt x="268" y="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2743800" y="563350"/>
              <a:ext cx="30050" cy="7525"/>
            </a:xfrm>
            <a:custGeom>
              <a:avLst/>
              <a:gdLst/>
              <a:ahLst/>
              <a:cxnLst/>
              <a:rect l="l" t="t" r="r" b="b"/>
              <a:pathLst>
                <a:path w="1202" h="301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401" y="100"/>
                    <a:pt x="801" y="200"/>
                    <a:pt x="1201" y="301"/>
                  </a:cubicBezTo>
                  <a:lnTo>
                    <a:pt x="1201" y="267"/>
                  </a:lnTo>
                  <a:cubicBezTo>
                    <a:pt x="834" y="134"/>
                    <a:pt x="434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2814675" y="558800"/>
              <a:ext cx="203500" cy="29600"/>
            </a:xfrm>
            <a:custGeom>
              <a:avLst/>
              <a:gdLst/>
              <a:ahLst/>
              <a:cxnLst/>
              <a:rect l="l" t="t" r="r" b="b"/>
              <a:pathLst>
                <a:path w="8140" h="1184" extrusionOk="0">
                  <a:moveTo>
                    <a:pt x="25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1368" y="316"/>
                    <a:pt x="2769" y="549"/>
                    <a:pt x="4170" y="749"/>
                  </a:cubicBezTo>
                  <a:cubicBezTo>
                    <a:pt x="5471" y="950"/>
                    <a:pt x="6806" y="1116"/>
                    <a:pt x="8140" y="1183"/>
                  </a:cubicBezTo>
                  <a:cubicBezTo>
                    <a:pt x="8140" y="1150"/>
                    <a:pt x="8140" y="1116"/>
                    <a:pt x="8107" y="1116"/>
                  </a:cubicBezTo>
                  <a:cubicBezTo>
                    <a:pt x="7573" y="1050"/>
                    <a:pt x="7006" y="1050"/>
                    <a:pt x="6439" y="983"/>
                  </a:cubicBezTo>
                  <a:cubicBezTo>
                    <a:pt x="5738" y="916"/>
                    <a:pt x="5038" y="849"/>
                    <a:pt x="4371" y="749"/>
                  </a:cubicBezTo>
                  <a:cubicBezTo>
                    <a:pt x="2903" y="549"/>
                    <a:pt x="1468" y="282"/>
                    <a:pt x="34" y="16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2810500" y="560000"/>
              <a:ext cx="2550" cy="1700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34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" y="34"/>
                    <a:pt x="34" y="68"/>
                    <a:pt x="34" y="68"/>
                  </a:cubicBezTo>
                  <a:cubicBezTo>
                    <a:pt x="101" y="34"/>
                    <a:pt x="34" y="34"/>
                    <a:pt x="68" y="1"/>
                  </a:cubicBezTo>
                  <a:close/>
                  <a:moveTo>
                    <a:pt x="91" y="53"/>
                  </a:moveTo>
                  <a:cubicBezTo>
                    <a:pt x="79" y="53"/>
                    <a:pt x="57" y="68"/>
                    <a:pt x="34" y="68"/>
                  </a:cubicBezTo>
                  <a:lnTo>
                    <a:pt x="101" y="68"/>
                  </a:lnTo>
                  <a:cubicBezTo>
                    <a:pt x="101" y="56"/>
                    <a:pt x="97" y="53"/>
                    <a:pt x="91" y="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2811350" y="564175"/>
              <a:ext cx="164300" cy="22550"/>
            </a:xfrm>
            <a:custGeom>
              <a:avLst/>
              <a:gdLst/>
              <a:ahLst/>
              <a:cxnLst/>
              <a:rect l="l" t="t" r="r" b="b"/>
              <a:pathLst>
                <a:path w="6572" h="902" extrusionOk="0">
                  <a:moveTo>
                    <a:pt x="100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2169" y="334"/>
                    <a:pt x="4337" y="668"/>
                    <a:pt x="6505" y="901"/>
                  </a:cubicBezTo>
                  <a:lnTo>
                    <a:pt x="6572" y="901"/>
                  </a:lnTo>
                  <a:cubicBezTo>
                    <a:pt x="5504" y="701"/>
                    <a:pt x="4403" y="601"/>
                    <a:pt x="3336" y="434"/>
                  </a:cubicBezTo>
                  <a:cubicBezTo>
                    <a:pt x="2269" y="301"/>
                    <a:pt x="1168" y="167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2813850" y="570025"/>
              <a:ext cx="119275" cy="20025"/>
            </a:xfrm>
            <a:custGeom>
              <a:avLst/>
              <a:gdLst/>
              <a:ahLst/>
              <a:cxnLst/>
              <a:rect l="l" t="t" r="r" b="b"/>
              <a:pathLst>
                <a:path w="4771" h="801" extrusionOk="0">
                  <a:moveTo>
                    <a:pt x="67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1568" y="300"/>
                    <a:pt x="3136" y="601"/>
                    <a:pt x="4737" y="801"/>
                  </a:cubicBezTo>
                  <a:cubicBezTo>
                    <a:pt x="4737" y="801"/>
                    <a:pt x="4770" y="767"/>
                    <a:pt x="4770" y="767"/>
                  </a:cubicBezTo>
                  <a:cubicBezTo>
                    <a:pt x="3203" y="467"/>
                    <a:pt x="1635" y="2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2804675" y="572525"/>
              <a:ext cx="105100" cy="18375"/>
            </a:xfrm>
            <a:custGeom>
              <a:avLst/>
              <a:gdLst/>
              <a:ahLst/>
              <a:cxnLst/>
              <a:rect l="l" t="t" r="r" b="b"/>
              <a:pathLst>
                <a:path w="4204" h="735" extrusionOk="0">
                  <a:moveTo>
                    <a:pt x="67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1368" y="334"/>
                    <a:pt x="2769" y="601"/>
                    <a:pt x="4170" y="734"/>
                  </a:cubicBezTo>
                  <a:lnTo>
                    <a:pt x="4203" y="734"/>
                  </a:lnTo>
                  <a:cubicBezTo>
                    <a:pt x="2802" y="534"/>
                    <a:pt x="1435" y="3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2833850" y="58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2739625" y="569175"/>
              <a:ext cx="29225" cy="5875"/>
            </a:xfrm>
            <a:custGeom>
              <a:avLst/>
              <a:gdLst/>
              <a:ahLst/>
              <a:cxnLst/>
              <a:rect l="l" t="t" r="r" b="b"/>
              <a:pathLst>
                <a:path w="1169" h="235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168"/>
                    <a:pt x="734" y="201"/>
                    <a:pt x="1101" y="234"/>
                  </a:cubicBezTo>
                  <a:lnTo>
                    <a:pt x="1168" y="234"/>
                  </a:lnTo>
                  <a:cubicBezTo>
                    <a:pt x="768" y="168"/>
                    <a:pt x="4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2727950" y="600050"/>
              <a:ext cx="51725" cy="13350"/>
            </a:xfrm>
            <a:custGeom>
              <a:avLst/>
              <a:gdLst/>
              <a:ahLst/>
              <a:cxnLst/>
              <a:rect l="l" t="t" r="r" b="b"/>
              <a:pathLst>
                <a:path w="2069" h="534" extrusionOk="0">
                  <a:moveTo>
                    <a:pt x="1" y="0"/>
                  </a:moveTo>
                  <a:cubicBezTo>
                    <a:pt x="634" y="267"/>
                    <a:pt x="1335" y="434"/>
                    <a:pt x="2002" y="534"/>
                  </a:cubicBezTo>
                  <a:cubicBezTo>
                    <a:pt x="2035" y="534"/>
                    <a:pt x="2069" y="500"/>
                    <a:pt x="2069" y="500"/>
                  </a:cubicBezTo>
                  <a:cubicBezTo>
                    <a:pt x="1402" y="334"/>
                    <a:pt x="701" y="1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2744625" y="600875"/>
              <a:ext cx="40900" cy="10875"/>
            </a:xfrm>
            <a:custGeom>
              <a:avLst/>
              <a:gdLst/>
              <a:ahLst/>
              <a:cxnLst/>
              <a:rect l="l" t="t" r="r" b="b"/>
              <a:pathLst>
                <a:path w="1636" h="435" extrusionOk="0">
                  <a:moveTo>
                    <a:pt x="67" y="0"/>
                  </a:moveTo>
                  <a:cubicBezTo>
                    <a:pt x="67" y="0"/>
                    <a:pt x="34" y="34"/>
                    <a:pt x="1" y="34"/>
                  </a:cubicBezTo>
                  <a:cubicBezTo>
                    <a:pt x="534" y="167"/>
                    <a:pt x="1068" y="334"/>
                    <a:pt x="1602" y="434"/>
                  </a:cubicBezTo>
                  <a:cubicBezTo>
                    <a:pt x="1602" y="434"/>
                    <a:pt x="1635" y="401"/>
                    <a:pt x="1635" y="401"/>
                  </a:cubicBezTo>
                  <a:cubicBezTo>
                    <a:pt x="1102" y="267"/>
                    <a:pt x="601" y="1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2905575" y="596000"/>
              <a:ext cx="119275" cy="31575"/>
            </a:xfrm>
            <a:custGeom>
              <a:avLst/>
              <a:gdLst/>
              <a:ahLst/>
              <a:cxnLst/>
              <a:rect l="l" t="t" r="r" b="b"/>
              <a:pathLst>
                <a:path w="4771" h="1263" extrusionOk="0">
                  <a:moveTo>
                    <a:pt x="3423" y="82"/>
                  </a:moveTo>
                  <a:cubicBezTo>
                    <a:pt x="3405" y="86"/>
                    <a:pt x="3387" y="91"/>
                    <a:pt x="3369" y="95"/>
                  </a:cubicBezTo>
                  <a:lnTo>
                    <a:pt x="3369" y="95"/>
                  </a:lnTo>
                  <a:cubicBezTo>
                    <a:pt x="3369" y="95"/>
                    <a:pt x="3370" y="95"/>
                    <a:pt x="3370" y="95"/>
                  </a:cubicBezTo>
                  <a:cubicBezTo>
                    <a:pt x="3387" y="91"/>
                    <a:pt x="3405" y="86"/>
                    <a:pt x="3423" y="82"/>
                  </a:cubicBezTo>
                  <a:close/>
                  <a:moveTo>
                    <a:pt x="3936" y="1"/>
                  </a:moveTo>
                  <a:cubicBezTo>
                    <a:pt x="3765" y="1"/>
                    <a:pt x="3594" y="40"/>
                    <a:pt x="3423" y="82"/>
                  </a:cubicBezTo>
                  <a:lnTo>
                    <a:pt x="3423" y="82"/>
                  </a:lnTo>
                  <a:cubicBezTo>
                    <a:pt x="3537" y="55"/>
                    <a:pt x="3650" y="38"/>
                    <a:pt x="3755" y="38"/>
                  </a:cubicBezTo>
                  <a:cubicBezTo>
                    <a:pt x="3955" y="38"/>
                    <a:pt x="4128" y="99"/>
                    <a:pt x="4237" y="262"/>
                  </a:cubicBezTo>
                  <a:cubicBezTo>
                    <a:pt x="4337" y="396"/>
                    <a:pt x="4337" y="562"/>
                    <a:pt x="4237" y="696"/>
                  </a:cubicBezTo>
                  <a:cubicBezTo>
                    <a:pt x="4237" y="696"/>
                    <a:pt x="4404" y="696"/>
                    <a:pt x="4437" y="662"/>
                  </a:cubicBezTo>
                  <a:cubicBezTo>
                    <a:pt x="4771" y="396"/>
                    <a:pt x="4504" y="62"/>
                    <a:pt x="4170" y="29"/>
                  </a:cubicBezTo>
                  <a:cubicBezTo>
                    <a:pt x="4092" y="9"/>
                    <a:pt x="4014" y="1"/>
                    <a:pt x="3936" y="1"/>
                  </a:cubicBezTo>
                  <a:close/>
                  <a:moveTo>
                    <a:pt x="3369" y="95"/>
                  </a:moveTo>
                  <a:cubicBezTo>
                    <a:pt x="2256" y="358"/>
                    <a:pt x="1272" y="1101"/>
                    <a:pt x="100" y="1255"/>
                  </a:cubicBezTo>
                  <a:lnTo>
                    <a:pt x="100" y="1255"/>
                  </a:lnTo>
                  <a:cubicBezTo>
                    <a:pt x="559" y="1211"/>
                    <a:pt x="966" y="1085"/>
                    <a:pt x="1402" y="929"/>
                  </a:cubicBezTo>
                  <a:cubicBezTo>
                    <a:pt x="1769" y="762"/>
                    <a:pt x="2136" y="596"/>
                    <a:pt x="2502" y="429"/>
                  </a:cubicBezTo>
                  <a:cubicBezTo>
                    <a:pt x="2724" y="334"/>
                    <a:pt x="3051" y="179"/>
                    <a:pt x="3369" y="95"/>
                  </a:cubicBezTo>
                  <a:close/>
                  <a:moveTo>
                    <a:pt x="100" y="1255"/>
                  </a:moveTo>
                  <a:cubicBezTo>
                    <a:pt x="67" y="1258"/>
                    <a:pt x="34" y="1261"/>
                    <a:pt x="1" y="1263"/>
                  </a:cubicBezTo>
                  <a:lnTo>
                    <a:pt x="34" y="1263"/>
                  </a:lnTo>
                  <a:cubicBezTo>
                    <a:pt x="56" y="1260"/>
                    <a:pt x="78" y="1258"/>
                    <a:pt x="100" y="12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2951450" y="606975"/>
              <a:ext cx="61725" cy="8925"/>
            </a:xfrm>
            <a:custGeom>
              <a:avLst/>
              <a:gdLst/>
              <a:ahLst/>
              <a:cxnLst/>
              <a:rect l="l" t="t" r="r" b="b"/>
              <a:pathLst>
                <a:path w="2469" h="357" extrusionOk="0">
                  <a:moveTo>
                    <a:pt x="1878" y="0"/>
                  </a:moveTo>
                  <a:cubicBezTo>
                    <a:pt x="1243" y="0"/>
                    <a:pt x="612" y="178"/>
                    <a:pt x="0" y="357"/>
                  </a:cubicBezTo>
                  <a:lnTo>
                    <a:pt x="34" y="357"/>
                  </a:lnTo>
                  <a:cubicBezTo>
                    <a:pt x="643" y="198"/>
                    <a:pt x="1273" y="60"/>
                    <a:pt x="1907" y="60"/>
                  </a:cubicBezTo>
                  <a:cubicBezTo>
                    <a:pt x="2072" y="60"/>
                    <a:pt x="2237" y="69"/>
                    <a:pt x="2402" y="90"/>
                  </a:cubicBezTo>
                  <a:cubicBezTo>
                    <a:pt x="2402" y="90"/>
                    <a:pt x="2469" y="57"/>
                    <a:pt x="2469" y="57"/>
                  </a:cubicBezTo>
                  <a:cubicBezTo>
                    <a:pt x="2272" y="17"/>
                    <a:pt x="2075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2983975" y="614075"/>
              <a:ext cx="30050" cy="1825"/>
            </a:xfrm>
            <a:custGeom>
              <a:avLst/>
              <a:gdLst/>
              <a:ahLst/>
              <a:cxnLst/>
              <a:rect l="l" t="t" r="r" b="b"/>
              <a:pathLst>
                <a:path w="1202" h="73" extrusionOk="0">
                  <a:moveTo>
                    <a:pt x="752" y="1"/>
                  </a:moveTo>
                  <a:cubicBezTo>
                    <a:pt x="541" y="1"/>
                    <a:pt x="326" y="20"/>
                    <a:pt x="134" y="39"/>
                  </a:cubicBezTo>
                  <a:cubicBezTo>
                    <a:pt x="100" y="39"/>
                    <a:pt x="0" y="73"/>
                    <a:pt x="67" y="73"/>
                  </a:cubicBezTo>
                  <a:cubicBezTo>
                    <a:pt x="250" y="39"/>
                    <a:pt x="434" y="31"/>
                    <a:pt x="613" y="31"/>
                  </a:cubicBezTo>
                  <a:cubicBezTo>
                    <a:pt x="792" y="31"/>
                    <a:pt x="968" y="39"/>
                    <a:pt x="1134" y="39"/>
                  </a:cubicBezTo>
                  <a:lnTo>
                    <a:pt x="1201" y="39"/>
                  </a:lnTo>
                  <a:cubicBezTo>
                    <a:pt x="1060" y="11"/>
                    <a:pt x="907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2993150" y="618375"/>
              <a:ext cx="20875" cy="2525"/>
            </a:xfrm>
            <a:custGeom>
              <a:avLst/>
              <a:gdLst/>
              <a:ahLst/>
              <a:cxnLst/>
              <a:rect l="l" t="t" r="r" b="b"/>
              <a:pathLst>
                <a:path w="835" h="101" extrusionOk="0">
                  <a:moveTo>
                    <a:pt x="58" y="28"/>
                  </a:moveTo>
                  <a:cubicBezTo>
                    <a:pt x="39" y="30"/>
                    <a:pt x="20" y="32"/>
                    <a:pt x="0" y="34"/>
                  </a:cubicBezTo>
                  <a:lnTo>
                    <a:pt x="34" y="34"/>
                  </a:lnTo>
                  <a:cubicBezTo>
                    <a:pt x="42" y="32"/>
                    <a:pt x="50" y="30"/>
                    <a:pt x="58" y="28"/>
                  </a:cubicBezTo>
                  <a:close/>
                  <a:moveTo>
                    <a:pt x="434" y="1"/>
                  </a:moveTo>
                  <a:cubicBezTo>
                    <a:pt x="309" y="1"/>
                    <a:pt x="183" y="1"/>
                    <a:pt x="58" y="28"/>
                  </a:cubicBezTo>
                  <a:lnTo>
                    <a:pt x="58" y="28"/>
                  </a:lnTo>
                  <a:cubicBezTo>
                    <a:pt x="89" y="26"/>
                    <a:pt x="120" y="25"/>
                    <a:pt x="150" y="25"/>
                  </a:cubicBezTo>
                  <a:cubicBezTo>
                    <a:pt x="357" y="25"/>
                    <a:pt x="551" y="74"/>
                    <a:pt x="767" y="101"/>
                  </a:cubicBezTo>
                  <a:lnTo>
                    <a:pt x="834" y="101"/>
                  </a:lnTo>
                  <a:cubicBezTo>
                    <a:pt x="734" y="1"/>
                    <a:pt x="5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2942275" y="637575"/>
              <a:ext cx="21700" cy="8350"/>
            </a:xfrm>
            <a:custGeom>
              <a:avLst/>
              <a:gdLst/>
              <a:ahLst/>
              <a:cxnLst/>
              <a:rect l="l" t="t" r="r" b="b"/>
              <a:pathLst>
                <a:path w="868" h="334" extrusionOk="0">
                  <a:moveTo>
                    <a:pt x="134" y="0"/>
                  </a:moveTo>
                  <a:cubicBezTo>
                    <a:pt x="67" y="0"/>
                    <a:pt x="0" y="33"/>
                    <a:pt x="0" y="33"/>
                  </a:cubicBezTo>
                  <a:cubicBezTo>
                    <a:pt x="234" y="134"/>
                    <a:pt x="467" y="234"/>
                    <a:pt x="734" y="334"/>
                  </a:cubicBezTo>
                  <a:cubicBezTo>
                    <a:pt x="768" y="300"/>
                    <a:pt x="801" y="300"/>
                    <a:pt x="868" y="267"/>
                  </a:cubicBezTo>
                  <a:cubicBezTo>
                    <a:pt x="601" y="200"/>
                    <a:pt x="367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2928925" y="584200"/>
              <a:ext cx="60900" cy="7525"/>
            </a:xfrm>
            <a:custGeom>
              <a:avLst/>
              <a:gdLst/>
              <a:ahLst/>
              <a:cxnLst/>
              <a:rect l="l" t="t" r="r" b="b"/>
              <a:pathLst>
                <a:path w="2436" h="301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768" y="234"/>
                    <a:pt x="1602" y="300"/>
                    <a:pt x="2402" y="300"/>
                  </a:cubicBezTo>
                  <a:lnTo>
                    <a:pt x="2436" y="300"/>
                  </a:lnTo>
                  <a:cubicBezTo>
                    <a:pt x="1602" y="267"/>
                    <a:pt x="835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2958950" y="592525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1" y="1"/>
                  </a:moveTo>
                  <a:cubicBezTo>
                    <a:pt x="1" y="12"/>
                    <a:pt x="4" y="16"/>
                    <a:pt x="9" y="16"/>
                  </a:cubicBezTo>
                  <a:cubicBezTo>
                    <a:pt x="19" y="16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2918100" y="590875"/>
              <a:ext cx="50875" cy="9200"/>
            </a:xfrm>
            <a:custGeom>
              <a:avLst/>
              <a:gdLst/>
              <a:ahLst/>
              <a:cxnLst/>
              <a:rect l="l" t="t" r="r" b="b"/>
              <a:pathLst>
                <a:path w="2035" h="368" extrusionOk="0">
                  <a:moveTo>
                    <a:pt x="0" y="0"/>
                  </a:moveTo>
                  <a:cubicBezTo>
                    <a:pt x="667" y="167"/>
                    <a:pt x="1334" y="267"/>
                    <a:pt x="2001" y="367"/>
                  </a:cubicBezTo>
                  <a:cubicBezTo>
                    <a:pt x="2001" y="367"/>
                    <a:pt x="2035" y="334"/>
                    <a:pt x="2035" y="334"/>
                  </a:cubicBezTo>
                  <a:cubicBezTo>
                    <a:pt x="1368" y="267"/>
                    <a:pt x="667" y="1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2915575" y="595025"/>
              <a:ext cx="40900" cy="8375"/>
            </a:xfrm>
            <a:custGeom>
              <a:avLst/>
              <a:gdLst/>
              <a:ahLst/>
              <a:cxnLst/>
              <a:rect l="l" t="t" r="r" b="b"/>
              <a:pathLst>
                <a:path w="1636" h="335" extrusionOk="0">
                  <a:moveTo>
                    <a:pt x="68" y="1"/>
                  </a:moveTo>
                  <a:cubicBezTo>
                    <a:pt x="68" y="1"/>
                    <a:pt x="1" y="34"/>
                    <a:pt x="1" y="34"/>
                  </a:cubicBezTo>
                  <a:cubicBezTo>
                    <a:pt x="535" y="201"/>
                    <a:pt x="1068" y="301"/>
                    <a:pt x="1602" y="334"/>
                  </a:cubicBezTo>
                  <a:lnTo>
                    <a:pt x="1635" y="334"/>
                  </a:lnTo>
                  <a:cubicBezTo>
                    <a:pt x="1102" y="268"/>
                    <a:pt x="601" y="1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3008150" y="587525"/>
              <a:ext cx="10875" cy="2525"/>
            </a:xfrm>
            <a:custGeom>
              <a:avLst/>
              <a:gdLst/>
              <a:ahLst/>
              <a:cxnLst/>
              <a:rect l="l" t="t" r="r" b="b"/>
              <a:pathLst>
                <a:path w="435" h="101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134" y="67"/>
                    <a:pt x="301" y="101"/>
                    <a:pt x="434" y="101"/>
                  </a:cubicBezTo>
                  <a:cubicBezTo>
                    <a:pt x="301" y="67"/>
                    <a:pt x="167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3006475" y="595875"/>
              <a:ext cx="15050" cy="1675"/>
            </a:xfrm>
            <a:custGeom>
              <a:avLst/>
              <a:gdLst/>
              <a:ahLst/>
              <a:cxnLst/>
              <a:rect l="l" t="t" r="r" b="b"/>
              <a:pathLst>
                <a:path w="602" h="67" extrusionOk="0">
                  <a:moveTo>
                    <a:pt x="68" y="0"/>
                  </a:moveTo>
                  <a:cubicBezTo>
                    <a:pt x="68" y="0"/>
                    <a:pt x="1" y="34"/>
                    <a:pt x="34" y="34"/>
                  </a:cubicBezTo>
                  <a:cubicBezTo>
                    <a:pt x="201" y="34"/>
                    <a:pt x="401" y="67"/>
                    <a:pt x="601" y="67"/>
                  </a:cubicBezTo>
                  <a:cubicBezTo>
                    <a:pt x="601" y="67"/>
                    <a:pt x="601" y="67"/>
                    <a:pt x="601" y="34"/>
                  </a:cubicBezTo>
                  <a:cubicBezTo>
                    <a:pt x="401" y="34"/>
                    <a:pt x="234" y="34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2878900" y="643400"/>
              <a:ext cx="58400" cy="13375"/>
            </a:xfrm>
            <a:custGeom>
              <a:avLst/>
              <a:gdLst/>
              <a:ahLst/>
              <a:cxnLst/>
              <a:rect l="l" t="t" r="r" b="b"/>
              <a:pathLst>
                <a:path w="2336" h="535" extrusionOk="0">
                  <a:moveTo>
                    <a:pt x="0" y="1"/>
                  </a:moveTo>
                  <a:cubicBezTo>
                    <a:pt x="0" y="12"/>
                    <a:pt x="0" y="15"/>
                    <a:pt x="1" y="15"/>
                  </a:cubicBezTo>
                  <a:cubicBezTo>
                    <a:pt x="3" y="15"/>
                    <a:pt x="7" y="9"/>
                    <a:pt x="17" y="4"/>
                  </a:cubicBezTo>
                  <a:lnTo>
                    <a:pt x="17" y="4"/>
                  </a:lnTo>
                  <a:cubicBezTo>
                    <a:pt x="11" y="3"/>
                    <a:pt x="6" y="2"/>
                    <a:pt x="0" y="1"/>
                  </a:cubicBezTo>
                  <a:close/>
                  <a:moveTo>
                    <a:pt x="34" y="1"/>
                  </a:moveTo>
                  <a:cubicBezTo>
                    <a:pt x="27" y="1"/>
                    <a:pt x="21" y="2"/>
                    <a:pt x="17" y="4"/>
                  </a:cubicBezTo>
                  <a:lnTo>
                    <a:pt x="17" y="4"/>
                  </a:lnTo>
                  <a:cubicBezTo>
                    <a:pt x="778" y="170"/>
                    <a:pt x="1540" y="369"/>
                    <a:pt x="2269" y="534"/>
                  </a:cubicBezTo>
                  <a:cubicBezTo>
                    <a:pt x="2302" y="501"/>
                    <a:pt x="2302" y="501"/>
                    <a:pt x="2335" y="501"/>
                  </a:cubicBezTo>
                  <a:cubicBezTo>
                    <a:pt x="1568" y="334"/>
                    <a:pt x="801" y="167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2885575" y="640900"/>
              <a:ext cx="57550" cy="12525"/>
            </a:xfrm>
            <a:custGeom>
              <a:avLst/>
              <a:gdLst/>
              <a:ahLst/>
              <a:cxnLst/>
              <a:rect l="l" t="t" r="r" b="b"/>
              <a:pathLst>
                <a:path w="2302" h="501" extrusionOk="0">
                  <a:moveTo>
                    <a:pt x="0" y="1"/>
                  </a:moveTo>
                  <a:cubicBezTo>
                    <a:pt x="734" y="201"/>
                    <a:pt x="1501" y="367"/>
                    <a:pt x="2268" y="501"/>
                  </a:cubicBezTo>
                  <a:cubicBezTo>
                    <a:pt x="2268" y="468"/>
                    <a:pt x="2302" y="468"/>
                    <a:pt x="2302" y="468"/>
                  </a:cubicBezTo>
                  <a:cubicBezTo>
                    <a:pt x="1535" y="334"/>
                    <a:pt x="767" y="167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2906425" y="640075"/>
              <a:ext cx="31700" cy="6700"/>
            </a:xfrm>
            <a:custGeom>
              <a:avLst/>
              <a:gdLst/>
              <a:ahLst/>
              <a:cxnLst/>
              <a:rect l="l" t="t" r="r" b="b"/>
              <a:pathLst>
                <a:path w="1268" h="268" extrusionOk="0">
                  <a:moveTo>
                    <a:pt x="0" y="0"/>
                  </a:moveTo>
                  <a:cubicBezTo>
                    <a:pt x="400" y="100"/>
                    <a:pt x="834" y="200"/>
                    <a:pt x="1234" y="267"/>
                  </a:cubicBezTo>
                  <a:lnTo>
                    <a:pt x="1268" y="267"/>
                  </a:lnTo>
                  <a:cubicBezTo>
                    <a:pt x="867" y="167"/>
                    <a:pt x="467" y="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2755475" y="598375"/>
              <a:ext cx="63400" cy="13375"/>
            </a:xfrm>
            <a:custGeom>
              <a:avLst/>
              <a:gdLst/>
              <a:ahLst/>
              <a:cxnLst/>
              <a:rect l="l" t="t" r="r" b="b"/>
              <a:pathLst>
                <a:path w="2536" h="535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34"/>
                    <a:pt x="467" y="134"/>
                    <a:pt x="701" y="200"/>
                  </a:cubicBezTo>
                  <a:cubicBezTo>
                    <a:pt x="901" y="267"/>
                    <a:pt x="1101" y="301"/>
                    <a:pt x="1301" y="367"/>
                  </a:cubicBezTo>
                  <a:cubicBezTo>
                    <a:pt x="1439" y="390"/>
                    <a:pt x="1581" y="413"/>
                    <a:pt x="1724" y="435"/>
                  </a:cubicBezTo>
                  <a:lnTo>
                    <a:pt x="1724" y="435"/>
                  </a:lnTo>
                  <a:cubicBezTo>
                    <a:pt x="1534" y="400"/>
                    <a:pt x="1348" y="356"/>
                    <a:pt x="1168" y="301"/>
                  </a:cubicBezTo>
                  <a:cubicBezTo>
                    <a:pt x="768" y="234"/>
                    <a:pt x="401" y="34"/>
                    <a:pt x="0" y="0"/>
                  </a:cubicBezTo>
                  <a:close/>
                  <a:moveTo>
                    <a:pt x="1724" y="435"/>
                  </a:moveTo>
                  <a:lnTo>
                    <a:pt x="1724" y="435"/>
                  </a:lnTo>
                  <a:cubicBezTo>
                    <a:pt x="1990" y="484"/>
                    <a:pt x="2263" y="515"/>
                    <a:pt x="2536" y="534"/>
                  </a:cubicBezTo>
                  <a:cubicBezTo>
                    <a:pt x="2273" y="512"/>
                    <a:pt x="1996" y="476"/>
                    <a:pt x="1724" y="4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2782150" y="600050"/>
              <a:ext cx="51725" cy="10850"/>
            </a:xfrm>
            <a:custGeom>
              <a:avLst/>
              <a:gdLst/>
              <a:ahLst/>
              <a:cxnLst/>
              <a:rect l="l" t="t" r="r" b="b"/>
              <a:pathLst>
                <a:path w="2069" h="434" extrusionOk="0">
                  <a:moveTo>
                    <a:pt x="1" y="0"/>
                  </a:moveTo>
                  <a:cubicBezTo>
                    <a:pt x="668" y="200"/>
                    <a:pt x="1335" y="367"/>
                    <a:pt x="2036" y="434"/>
                  </a:cubicBezTo>
                  <a:lnTo>
                    <a:pt x="2069" y="434"/>
                  </a:lnTo>
                  <a:cubicBezTo>
                    <a:pt x="1368" y="334"/>
                    <a:pt x="701" y="2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2818025" y="582525"/>
              <a:ext cx="78400" cy="15025"/>
            </a:xfrm>
            <a:custGeom>
              <a:avLst/>
              <a:gdLst/>
              <a:ahLst/>
              <a:cxnLst/>
              <a:rect l="l" t="t" r="r" b="b"/>
              <a:pathLst>
                <a:path w="3136" h="601" extrusionOk="0">
                  <a:moveTo>
                    <a:pt x="0" y="1"/>
                  </a:moveTo>
                  <a:cubicBezTo>
                    <a:pt x="1034" y="267"/>
                    <a:pt x="2068" y="468"/>
                    <a:pt x="3102" y="601"/>
                  </a:cubicBezTo>
                  <a:lnTo>
                    <a:pt x="3136" y="601"/>
                  </a:lnTo>
                  <a:cubicBezTo>
                    <a:pt x="2102" y="434"/>
                    <a:pt x="1068" y="2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2587850" y="504125"/>
              <a:ext cx="41725" cy="6250"/>
            </a:xfrm>
            <a:custGeom>
              <a:avLst/>
              <a:gdLst/>
              <a:ahLst/>
              <a:cxnLst/>
              <a:rect l="l" t="t" r="r" b="b"/>
              <a:pathLst>
                <a:path w="1669" h="250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34"/>
                    <a:pt x="601" y="34"/>
                    <a:pt x="901" y="68"/>
                  </a:cubicBezTo>
                  <a:cubicBezTo>
                    <a:pt x="1168" y="68"/>
                    <a:pt x="1435" y="68"/>
                    <a:pt x="1635" y="234"/>
                  </a:cubicBezTo>
                  <a:cubicBezTo>
                    <a:pt x="1635" y="246"/>
                    <a:pt x="1639" y="249"/>
                    <a:pt x="1644" y="249"/>
                  </a:cubicBezTo>
                  <a:cubicBezTo>
                    <a:pt x="1654" y="249"/>
                    <a:pt x="1668" y="234"/>
                    <a:pt x="1668" y="234"/>
                  </a:cubicBezTo>
                  <a:cubicBezTo>
                    <a:pt x="1502" y="68"/>
                    <a:pt x="1302" y="68"/>
                    <a:pt x="1068" y="34"/>
                  </a:cubicBezTo>
                  <a:cubicBezTo>
                    <a:pt x="734" y="34"/>
                    <a:pt x="3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2607025" y="509725"/>
              <a:ext cx="26725" cy="7775"/>
            </a:xfrm>
            <a:custGeom>
              <a:avLst/>
              <a:gdLst/>
              <a:ahLst/>
              <a:cxnLst/>
              <a:rect l="l" t="t" r="r" b="b"/>
              <a:pathLst>
                <a:path w="1069" h="311" extrusionOk="0">
                  <a:moveTo>
                    <a:pt x="273" y="0"/>
                  </a:moveTo>
                  <a:cubicBezTo>
                    <a:pt x="202" y="0"/>
                    <a:pt x="132" y="4"/>
                    <a:pt x="68" y="10"/>
                  </a:cubicBezTo>
                  <a:cubicBezTo>
                    <a:pt x="68" y="10"/>
                    <a:pt x="1" y="44"/>
                    <a:pt x="68" y="44"/>
                  </a:cubicBezTo>
                  <a:cubicBezTo>
                    <a:pt x="138" y="32"/>
                    <a:pt x="205" y="26"/>
                    <a:pt x="269" y="26"/>
                  </a:cubicBezTo>
                  <a:cubicBezTo>
                    <a:pt x="563" y="26"/>
                    <a:pt x="788" y="146"/>
                    <a:pt x="1035" y="311"/>
                  </a:cubicBezTo>
                  <a:lnTo>
                    <a:pt x="1068" y="311"/>
                  </a:lnTo>
                  <a:cubicBezTo>
                    <a:pt x="907" y="69"/>
                    <a:pt x="572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2587025" y="524975"/>
              <a:ext cx="39225" cy="19025"/>
            </a:xfrm>
            <a:custGeom>
              <a:avLst/>
              <a:gdLst/>
              <a:ahLst/>
              <a:cxnLst/>
              <a:rect l="l" t="t" r="r" b="b"/>
              <a:pathLst>
                <a:path w="1569" h="761" extrusionOk="0">
                  <a:moveTo>
                    <a:pt x="0" y="1"/>
                  </a:moveTo>
                  <a:cubicBezTo>
                    <a:pt x="347" y="406"/>
                    <a:pt x="770" y="761"/>
                    <a:pt x="1311" y="761"/>
                  </a:cubicBezTo>
                  <a:cubicBezTo>
                    <a:pt x="1394" y="761"/>
                    <a:pt x="1479" y="752"/>
                    <a:pt x="1568" y="735"/>
                  </a:cubicBezTo>
                  <a:cubicBezTo>
                    <a:pt x="1568" y="701"/>
                    <a:pt x="1568" y="701"/>
                    <a:pt x="1568" y="701"/>
                  </a:cubicBezTo>
                  <a:cubicBezTo>
                    <a:pt x="1501" y="712"/>
                    <a:pt x="1436" y="717"/>
                    <a:pt x="1373" y="717"/>
                  </a:cubicBezTo>
                  <a:cubicBezTo>
                    <a:pt x="836" y="717"/>
                    <a:pt x="425" y="359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2603700" y="536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2521975" y="530825"/>
              <a:ext cx="48400" cy="8850"/>
            </a:xfrm>
            <a:custGeom>
              <a:avLst/>
              <a:gdLst/>
              <a:ahLst/>
              <a:cxnLst/>
              <a:rect l="l" t="t" r="r" b="b"/>
              <a:pathLst>
                <a:path w="1936" h="354" extrusionOk="0">
                  <a:moveTo>
                    <a:pt x="0" y="0"/>
                  </a:moveTo>
                  <a:cubicBezTo>
                    <a:pt x="483" y="242"/>
                    <a:pt x="1009" y="354"/>
                    <a:pt x="1543" y="354"/>
                  </a:cubicBezTo>
                  <a:cubicBezTo>
                    <a:pt x="1673" y="354"/>
                    <a:pt x="1804" y="347"/>
                    <a:pt x="1935" y="334"/>
                  </a:cubicBezTo>
                  <a:cubicBezTo>
                    <a:pt x="1935" y="334"/>
                    <a:pt x="1935" y="301"/>
                    <a:pt x="1935" y="301"/>
                  </a:cubicBezTo>
                  <a:cubicBezTo>
                    <a:pt x="1802" y="314"/>
                    <a:pt x="1670" y="321"/>
                    <a:pt x="1539" y="321"/>
                  </a:cubicBezTo>
                  <a:cubicBezTo>
                    <a:pt x="1016" y="321"/>
                    <a:pt x="514" y="21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2534475" y="538325"/>
              <a:ext cx="35050" cy="6850"/>
            </a:xfrm>
            <a:custGeom>
              <a:avLst/>
              <a:gdLst/>
              <a:ahLst/>
              <a:cxnLst/>
              <a:rect l="l" t="t" r="r" b="b"/>
              <a:pathLst>
                <a:path w="1402" h="274" extrusionOk="0">
                  <a:moveTo>
                    <a:pt x="1" y="1"/>
                  </a:moveTo>
                  <a:cubicBezTo>
                    <a:pt x="379" y="175"/>
                    <a:pt x="783" y="274"/>
                    <a:pt x="1190" y="274"/>
                  </a:cubicBezTo>
                  <a:cubicBezTo>
                    <a:pt x="1250" y="274"/>
                    <a:pt x="1309" y="272"/>
                    <a:pt x="1368" y="267"/>
                  </a:cubicBezTo>
                  <a:lnTo>
                    <a:pt x="1402" y="267"/>
                  </a:lnTo>
                  <a:cubicBezTo>
                    <a:pt x="935" y="234"/>
                    <a:pt x="501" y="1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2539475" y="544175"/>
              <a:ext cx="25050" cy="5025"/>
            </a:xfrm>
            <a:custGeom>
              <a:avLst/>
              <a:gdLst/>
              <a:ahLst/>
              <a:cxnLst/>
              <a:rect l="l" t="t" r="r" b="b"/>
              <a:pathLst>
                <a:path w="1002" h="201" extrusionOk="0">
                  <a:moveTo>
                    <a:pt x="68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301" y="100"/>
                    <a:pt x="635" y="167"/>
                    <a:pt x="935" y="200"/>
                  </a:cubicBezTo>
                  <a:lnTo>
                    <a:pt x="1002" y="200"/>
                  </a:lnTo>
                  <a:cubicBezTo>
                    <a:pt x="701" y="134"/>
                    <a:pt x="368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2482775" y="489950"/>
              <a:ext cx="59225" cy="26725"/>
            </a:xfrm>
            <a:custGeom>
              <a:avLst/>
              <a:gdLst/>
              <a:ahLst/>
              <a:cxnLst/>
              <a:rect l="l" t="t" r="r" b="b"/>
              <a:pathLst>
                <a:path w="2369" h="1069" extrusionOk="0">
                  <a:moveTo>
                    <a:pt x="1" y="1"/>
                  </a:moveTo>
                  <a:cubicBezTo>
                    <a:pt x="634" y="601"/>
                    <a:pt x="1468" y="1002"/>
                    <a:pt x="2336" y="1068"/>
                  </a:cubicBezTo>
                  <a:cubicBezTo>
                    <a:pt x="2336" y="1068"/>
                    <a:pt x="2369" y="1035"/>
                    <a:pt x="2369" y="1035"/>
                  </a:cubicBezTo>
                  <a:cubicBezTo>
                    <a:pt x="1502" y="902"/>
                    <a:pt x="734" y="5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2505300" y="500800"/>
              <a:ext cx="35875" cy="13375"/>
            </a:xfrm>
            <a:custGeom>
              <a:avLst/>
              <a:gdLst/>
              <a:ahLst/>
              <a:cxnLst/>
              <a:rect l="l" t="t" r="r" b="b"/>
              <a:pathLst>
                <a:path w="1435" h="535" extrusionOk="0">
                  <a:moveTo>
                    <a:pt x="100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401" y="301"/>
                    <a:pt x="868" y="501"/>
                    <a:pt x="1368" y="534"/>
                  </a:cubicBezTo>
                  <a:cubicBezTo>
                    <a:pt x="1368" y="534"/>
                    <a:pt x="1435" y="501"/>
                    <a:pt x="1401" y="501"/>
                  </a:cubicBezTo>
                  <a:cubicBezTo>
                    <a:pt x="934" y="434"/>
                    <a:pt x="501" y="30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2503625" y="4974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2516975" y="459950"/>
              <a:ext cx="57550" cy="27900"/>
            </a:xfrm>
            <a:custGeom>
              <a:avLst/>
              <a:gdLst/>
              <a:ahLst/>
              <a:cxnLst/>
              <a:rect l="l" t="t" r="r" b="b"/>
              <a:pathLst>
                <a:path w="2302" h="1116" extrusionOk="0">
                  <a:moveTo>
                    <a:pt x="0" y="0"/>
                  </a:moveTo>
                  <a:cubicBezTo>
                    <a:pt x="401" y="100"/>
                    <a:pt x="834" y="200"/>
                    <a:pt x="1234" y="367"/>
                  </a:cubicBezTo>
                  <a:cubicBezTo>
                    <a:pt x="1635" y="567"/>
                    <a:pt x="1935" y="801"/>
                    <a:pt x="2235" y="1101"/>
                  </a:cubicBezTo>
                  <a:cubicBezTo>
                    <a:pt x="2235" y="1112"/>
                    <a:pt x="2239" y="1116"/>
                    <a:pt x="2245" y="1116"/>
                  </a:cubicBezTo>
                  <a:cubicBezTo>
                    <a:pt x="2257" y="1116"/>
                    <a:pt x="2280" y="1101"/>
                    <a:pt x="2302" y="1101"/>
                  </a:cubicBezTo>
                  <a:cubicBezTo>
                    <a:pt x="1868" y="367"/>
                    <a:pt x="801" y="13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2547825" y="474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2639550" y="540000"/>
              <a:ext cx="33400" cy="9200"/>
            </a:xfrm>
            <a:custGeom>
              <a:avLst/>
              <a:gdLst/>
              <a:ahLst/>
              <a:cxnLst/>
              <a:rect l="l" t="t" r="r" b="b"/>
              <a:pathLst>
                <a:path w="1336" h="368" extrusionOk="0">
                  <a:moveTo>
                    <a:pt x="1" y="0"/>
                  </a:moveTo>
                  <a:cubicBezTo>
                    <a:pt x="434" y="200"/>
                    <a:pt x="868" y="334"/>
                    <a:pt x="1302" y="367"/>
                  </a:cubicBezTo>
                  <a:lnTo>
                    <a:pt x="1335" y="367"/>
                  </a:lnTo>
                  <a:cubicBezTo>
                    <a:pt x="901" y="301"/>
                    <a:pt x="468" y="1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2650400" y="548325"/>
              <a:ext cx="10025" cy="3375"/>
            </a:xfrm>
            <a:custGeom>
              <a:avLst/>
              <a:gdLst/>
              <a:ahLst/>
              <a:cxnLst/>
              <a:rect l="l" t="t" r="r" b="b"/>
              <a:pathLst>
                <a:path w="401" h="135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134" y="68"/>
                    <a:pt x="234" y="101"/>
                    <a:pt x="367" y="134"/>
                  </a:cubicBezTo>
                  <a:lnTo>
                    <a:pt x="401" y="134"/>
                  </a:lnTo>
                  <a:cubicBezTo>
                    <a:pt x="267" y="101"/>
                    <a:pt x="134" y="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2637050" y="550000"/>
              <a:ext cx="29225" cy="9200"/>
            </a:xfrm>
            <a:custGeom>
              <a:avLst/>
              <a:gdLst/>
              <a:ahLst/>
              <a:cxnLst/>
              <a:rect l="l" t="t" r="r" b="b"/>
              <a:pathLst>
                <a:path w="1169" h="368" extrusionOk="0">
                  <a:moveTo>
                    <a:pt x="1" y="1"/>
                  </a:moveTo>
                  <a:cubicBezTo>
                    <a:pt x="368" y="134"/>
                    <a:pt x="735" y="267"/>
                    <a:pt x="1101" y="368"/>
                  </a:cubicBezTo>
                  <a:cubicBezTo>
                    <a:pt x="1135" y="368"/>
                    <a:pt x="1168" y="334"/>
                    <a:pt x="1168" y="334"/>
                  </a:cubicBezTo>
                  <a:cubicBezTo>
                    <a:pt x="801" y="201"/>
                    <a:pt x="434" y="1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2601200" y="552975"/>
              <a:ext cx="11700" cy="3725"/>
            </a:xfrm>
            <a:custGeom>
              <a:avLst/>
              <a:gdLst/>
              <a:ahLst/>
              <a:cxnLst/>
              <a:rect l="l" t="t" r="r" b="b"/>
              <a:pathLst>
                <a:path w="468" h="149" extrusionOk="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167" y="48"/>
                    <a:pt x="301" y="115"/>
                    <a:pt x="467" y="148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2343500" y="615050"/>
              <a:ext cx="119300" cy="35875"/>
            </a:xfrm>
            <a:custGeom>
              <a:avLst/>
              <a:gdLst/>
              <a:ahLst/>
              <a:cxnLst/>
              <a:rect l="l" t="t" r="r" b="b"/>
              <a:pathLst>
                <a:path w="4772" h="1435" extrusionOk="0">
                  <a:moveTo>
                    <a:pt x="3503" y="0"/>
                  </a:moveTo>
                  <a:cubicBezTo>
                    <a:pt x="3203" y="34"/>
                    <a:pt x="2936" y="167"/>
                    <a:pt x="2703" y="301"/>
                  </a:cubicBezTo>
                  <a:cubicBezTo>
                    <a:pt x="1997" y="696"/>
                    <a:pt x="1291" y="924"/>
                    <a:pt x="504" y="924"/>
                  </a:cubicBezTo>
                  <a:cubicBezTo>
                    <a:pt x="362" y="924"/>
                    <a:pt x="216" y="916"/>
                    <a:pt x="68" y="901"/>
                  </a:cubicBezTo>
                  <a:lnTo>
                    <a:pt x="1" y="901"/>
                  </a:lnTo>
                  <a:cubicBezTo>
                    <a:pt x="219" y="968"/>
                    <a:pt x="446" y="996"/>
                    <a:pt x="675" y="996"/>
                  </a:cubicBezTo>
                  <a:cubicBezTo>
                    <a:pt x="1249" y="996"/>
                    <a:pt x="1835" y="816"/>
                    <a:pt x="2336" y="601"/>
                  </a:cubicBezTo>
                  <a:cubicBezTo>
                    <a:pt x="2569" y="501"/>
                    <a:pt x="2936" y="201"/>
                    <a:pt x="3203" y="167"/>
                  </a:cubicBezTo>
                  <a:cubicBezTo>
                    <a:pt x="3260" y="155"/>
                    <a:pt x="3311" y="149"/>
                    <a:pt x="3356" y="149"/>
                  </a:cubicBezTo>
                  <a:cubicBezTo>
                    <a:pt x="3678" y="149"/>
                    <a:pt x="3708" y="446"/>
                    <a:pt x="3737" y="768"/>
                  </a:cubicBezTo>
                  <a:cubicBezTo>
                    <a:pt x="3804" y="1268"/>
                    <a:pt x="4137" y="1368"/>
                    <a:pt x="4638" y="1435"/>
                  </a:cubicBezTo>
                  <a:cubicBezTo>
                    <a:pt x="4671" y="1435"/>
                    <a:pt x="4771" y="1368"/>
                    <a:pt x="4738" y="1368"/>
                  </a:cubicBezTo>
                  <a:cubicBezTo>
                    <a:pt x="4471" y="1335"/>
                    <a:pt x="4204" y="1235"/>
                    <a:pt x="4104" y="968"/>
                  </a:cubicBezTo>
                  <a:cubicBezTo>
                    <a:pt x="4037" y="734"/>
                    <a:pt x="4104" y="501"/>
                    <a:pt x="4004" y="301"/>
                  </a:cubicBezTo>
                  <a:cubicBezTo>
                    <a:pt x="3937" y="34"/>
                    <a:pt x="3737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2436075" y="650900"/>
              <a:ext cx="25050" cy="17900"/>
            </a:xfrm>
            <a:custGeom>
              <a:avLst/>
              <a:gdLst/>
              <a:ahLst/>
              <a:cxnLst/>
              <a:rect l="l" t="t" r="r" b="b"/>
              <a:pathLst>
                <a:path w="1002" h="716" extrusionOk="0">
                  <a:moveTo>
                    <a:pt x="968" y="1"/>
                  </a:moveTo>
                  <a:cubicBezTo>
                    <a:pt x="768" y="1"/>
                    <a:pt x="601" y="68"/>
                    <a:pt x="434" y="134"/>
                  </a:cubicBezTo>
                  <a:cubicBezTo>
                    <a:pt x="334" y="201"/>
                    <a:pt x="234" y="301"/>
                    <a:pt x="167" y="401"/>
                  </a:cubicBezTo>
                  <a:cubicBezTo>
                    <a:pt x="101" y="468"/>
                    <a:pt x="1" y="635"/>
                    <a:pt x="67" y="701"/>
                  </a:cubicBezTo>
                  <a:cubicBezTo>
                    <a:pt x="77" y="711"/>
                    <a:pt x="95" y="715"/>
                    <a:pt x="117" y="715"/>
                  </a:cubicBezTo>
                  <a:cubicBezTo>
                    <a:pt x="170" y="715"/>
                    <a:pt x="244" y="692"/>
                    <a:pt x="267" y="668"/>
                  </a:cubicBezTo>
                  <a:cubicBezTo>
                    <a:pt x="368" y="568"/>
                    <a:pt x="368" y="401"/>
                    <a:pt x="468" y="268"/>
                  </a:cubicBezTo>
                  <a:cubicBezTo>
                    <a:pt x="568" y="168"/>
                    <a:pt x="734" y="34"/>
                    <a:pt x="901" y="34"/>
                  </a:cubicBezTo>
                  <a:cubicBezTo>
                    <a:pt x="935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2368525" y="647575"/>
              <a:ext cx="70925" cy="24250"/>
            </a:xfrm>
            <a:custGeom>
              <a:avLst/>
              <a:gdLst/>
              <a:ahLst/>
              <a:cxnLst/>
              <a:rect l="l" t="t" r="r" b="b"/>
              <a:pathLst>
                <a:path w="2837" h="970" extrusionOk="0">
                  <a:moveTo>
                    <a:pt x="1" y="0"/>
                  </a:moveTo>
                  <a:cubicBezTo>
                    <a:pt x="701" y="301"/>
                    <a:pt x="1435" y="768"/>
                    <a:pt x="2202" y="934"/>
                  </a:cubicBezTo>
                  <a:cubicBezTo>
                    <a:pt x="2285" y="958"/>
                    <a:pt x="2359" y="969"/>
                    <a:pt x="2431" y="969"/>
                  </a:cubicBezTo>
                  <a:cubicBezTo>
                    <a:pt x="2562" y="969"/>
                    <a:pt x="2685" y="932"/>
                    <a:pt x="2836" y="868"/>
                  </a:cubicBezTo>
                  <a:lnTo>
                    <a:pt x="2736" y="868"/>
                  </a:lnTo>
                  <a:cubicBezTo>
                    <a:pt x="2646" y="906"/>
                    <a:pt x="2551" y="922"/>
                    <a:pt x="2454" y="922"/>
                  </a:cubicBezTo>
                  <a:cubicBezTo>
                    <a:pt x="2045" y="922"/>
                    <a:pt x="1592" y="635"/>
                    <a:pt x="1268" y="501"/>
                  </a:cubicBezTo>
                  <a:cubicBezTo>
                    <a:pt x="868" y="334"/>
                    <a:pt x="434" y="1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2395225" y="588275"/>
              <a:ext cx="114275" cy="19450"/>
            </a:xfrm>
            <a:custGeom>
              <a:avLst/>
              <a:gdLst/>
              <a:ahLst/>
              <a:cxnLst/>
              <a:rect l="l" t="t" r="r" b="b"/>
              <a:pathLst>
                <a:path w="4571" h="778" extrusionOk="0">
                  <a:moveTo>
                    <a:pt x="3990" y="0"/>
                  </a:moveTo>
                  <a:cubicBezTo>
                    <a:pt x="3826" y="0"/>
                    <a:pt x="3653" y="33"/>
                    <a:pt x="3503" y="71"/>
                  </a:cubicBezTo>
                  <a:cubicBezTo>
                    <a:pt x="2368" y="304"/>
                    <a:pt x="1268" y="671"/>
                    <a:pt x="100" y="771"/>
                  </a:cubicBezTo>
                  <a:lnTo>
                    <a:pt x="0" y="771"/>
                  </a:lnTo>
                  <a:cubicBezTo>
                    <a:pt x="76" y="776"/>
                    <a:pt x="151" y="778"/>
                    <a:pt x="226" y="778"/>
                  </a:cubicBezTo>
                  <a:cubicBezTo>
                    <a:pt x="710" y="778"/>
                    <a:pt x="1172" y="691"/>
                    <a:pt x="1635" y="604"/>
                  </a:cubicBezTo>
                  <a:cubicBezTo>
                    <a:pt x="1968" y="504"/>
                    <a:pt x="2335" y="404"/>
                    <a:pt x="2702" y="304"/>
                  </a:cubicBezTo>
                  <a:cubicBezTo>
                    <a:pt x="2970" y="247"/>
                    <a:pt x="3402" y="80"/>
                    <a:pt x="3754" y="80"/>
                  </a:cubicBezTo>
                  <a:cubicBezTo>
                    <a:pt x="4015" y="80"/>
                    <a:pt x="4232" y="172"/>
                    <a:pt x="4303" y="471"/>
                  </a:cubicBezTo>
                  <a:cubicBezTo>
                    <a:pt x="4303" y="477"/>
                    <a:pt x="4313" y="480"/>
                    <a:pt x="4329" y="480"/>
                  </a:cubicBezTo>
                  <a:cubicBezTo>
                    <a:pt x="4395" y="480"/>
                    <a:pt x="4570" y="431"/>
                    <a:pt x="4570" y="404"/>
                  </a:cubicBezTo>
                  <a:cubicBezTo>
                    <a:pt x="4507" y="92"/>
                    <a:pt x="4263" y="0"/>
                    <a:pt x="3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2400225" y="608375"/>
              <a:ext cx="32550" cy="9200"/>
            </a:xfrm>
            <a:custGeom>
              <a:avLst/>
              <a:gdLst/>
              <a:ahLst/>
              <a:cxnLst/>
              <a:rect l="l" t="t" r="r" b="b"/>
              <a:pathLst>
                <a:path w="1302" h="368" extrusionOk="0">
                  <a:moveTo>
                    <a:pt x="67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334" y="201"/>
                    <a:pt x="734" y="301"/>
                    <a:pt x="1101" y="368"/>
                  </a:cubicBezTo>
                  <a:cubicBezTo>
                    <a:pt x="1134" y="368"/>
                    <a:pt x="1301" y="301"/>
                    <a:pt x="1301" y="301"/>
                  </a:cubicBezTo>
                  <a:cubicBezTo>
                    <a:pt x="934" y="167"/>
                    <a:pt x="467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2490275" y="60505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535" y="0"/>
                  </a:moveTo>
                  <a:lnTo>
                    <a:pt x="535" y="0"/>
                  </a:lnTo>
                  <a:cubicBezTo>
                    <a:pt x="533" y="2"/>
                    <a:pt x="532" y="5"/>
                    <a:pt x="531" y="7"/>
                  </a:cubicBezTo>
                  <a:lnTo>
                    <a:pt x="531" y="7"/>
                  </a:lnTo>
                  <a:cubicBezTo>
                    <a:pt x="533" y="5"/>
                    <a:pt x="535" y="3"/>
                    <a:pt x="535" y="0"/>
                  </a:cubicBezTo>
                  <a:close/>
                  <a:moveTo>
                    <a:pt x="531" y="7"/>
                  </a:moveTo>
                  <a:cubicBezTo>
                    <a:pt x="506" y="34"/>
                    <a:pt x="332" y="36"/>
                    <a:pt x="301" y="67"/>
                  </a:cubicBezTo>
                  <a:cubicBezTo>
                    <a:pt x="168" y="200"/>
                    <a:pt x="68" y="300"/>
                    <a:pt x="68" y="501"/>
                  </a:cubicBezTo>
                  <a:cubicBezTo>
                    <a:pt x="34" y="701"/>
                    <a:pt x="168" y="834"/>
                    <a:pt x="168" y="1001"/>
                  </a:cubicBezTo>
                  <a:cubicBezTo>
                    <a:pt x="134" y="1134"/>
                    <a:pt x="101" y="1201"/>
                    <a:pt x="1" y="1234"/>
                  </a:cubicBezTo>
                  <a:cubicBezTo>
                    <a:pt x="168" y="1201"/>
                    <a:pt x="301" y="1134"/>
                    <a:pt x="468" y="1068"/>
                  </a:cubicBezTo>
                  <a:cubicBezTo>
                    <a:pt x="468" y="1068"/>
                    <a:pt x="468" y="1068"/>
                    <a:pt x="468" y="1034"/>
                  </a:cubicBezTo>
                  <a:cubicBezTo>
                    <a:pt x="269" y="670"/>
                    <a:pt x="366" y="371"/>
                    <a:pt x="531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2486125" y="635900"/>
              <a:ext cx="4175" cy="1700"/>
            </a:xfrm>
            <a:custGeom>
              <a:avLst/>
              <a:gdLst/>
              <a:ahLst/>
              <a:cxnLst/>
              <a:rect l="l" t="t" r="r" b="b"/>
              <a:pathLst>
                <a:path w="167" h="68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00" y="34"/>
                    <a:pt x="67" y="34"/>
                    <a:pt x="0" y="67"/>
                  </a:cubicBezTo>
                  <a:cubicBezTo>
                    <a:pt x="67" y="67"/>
                    <a:pt x="133" y="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2440250" y="621725"/>
              <a:ext cx="45900" cy="16425"/>
            </a:xfrm>
            <a:custGeom>
              <a:avLst/>
              <a:gdLst/>
              <a:ahLst/>
              <a:cxnLst/>
              <a:rect l="l" t="t" r="r" b="b"/>
              <a:pathLst>
                <a:path w="1836" h="657" extrusionOk="0">
                  <a:moveTo>
                    <a:pt x="100" y="0"/>
                  </a:moveTo>
                  <a:cubicBezTo>
                    <a:pt x="67" y="0"/>
                    <a:pt x="0" y="34"/>
                    <a:pt x="0" y="34"/>
                  </a:cubicBezTo>
                  <a:cubicBezTo>
                    <a:pt x="424" y="429"/>
                    <a:pt x="967" y="657"/>
                    <a:pt x="1528" y="657"/>
                  </a:cubicBezTo>
                  <a:cubicBezTo>
                    <a:pt x="1630" y="657"/>
                    <a:pt x="1733" y="649"/>
                    <a:pt x="1835" y="634"/>
                  </a:cubicBezTo>
                  <a:cubicBezTo>
                    <a:pt x="1501" y="634"/>
                    <a:pt x="1034" y="401"/>
                    <a:pt x="868" y="334"/>
                  </a:cubicBezTo>
                  <a:cubicBezTo>
                    <a:pt x="601" y="234"/>
                    <a:pt x="367" y="134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2351025" y="577400"/>
              <a:ext cx="85075" cy="26225"/>
            </a:xfrm>
            <a:custGeom>
              <a:avLst/>
              <a:gdLst/>
              <a:ahLst/>
              <a:cxnLst/>
              <a:rect l="l" t="t" r="r" b="b"/>
              <a:pathLst>
                <a:path w="3403" h="1049" extrusionOk="0">
                  <a:moveTo>
                    <a:pt x="483" y="0"/>
                  </a:moveTo>
                  <a:cubicBezTo>
                    <a:pt x="366" y="0"/>
                    <a:pt x="249" y="2"/>
                    <a:pt x="134" y="5"/>
                  </a:cubicBezTo>
                  <a:cubicBezTo>
                    <a:pt x="134" y="5"/>
                    <a:pt x="0" y="39"/>
                    <a:pt x="34" y="39"/>
                  </a:cubicBezTo>
                  <a:cubicBezTo>
                    <a:pt x="1268" y="105"/>
                    <a:pt x="2235" y="206"/>
                    <a:pt x="3169" y="1039"/>
                  </a:cubicBezTo>
                  <a:cubicBezTo>
                    <a:pt x="3176" y="1046"/>
                    <a:pt x="3188" y="1049"/>
                    <a:pt x="3203" y="1049"/>
                  </a:cubicBezTo>
                  <a:cubicBezTo>
                    <a:pt x="3264" y="1049"/>
                    <a:pt x="3376" y="1006"/>
                    <a:pt x="3403" y="1006"/>
                  </a:cubicBezTo>
                  <a:cubicBezTo>
                    <a:pt x="2651" y="165"/>
                    <a:pt x="1548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2234275" y="625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2232600" y="625050"/>
              <a:ext cx="1700" cy="875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4"/>
                    <a:pt x="0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2190075" y="564550"/>
              <a:ext cx="217675" cy="121400"/>
            </a:xfrm>
            <a:custGeom>
              <a:avLst/>
              <a:gdLst/>
              <a:ahLst/>
              <a:cxnLst/>
              <a:rect l="l" t="t" r="r" b="b"/>
              <a:pathLst>
                <a:path w="8707" h="4856" extrusionOk="0">
                  <a:moveTo>
                    <a:pt x="4654" y="105"/>
                  </a:moveTo>
                  <a:cubicBezTo>
                    <a:pt x="5254" y="105"/>
                    <a:pt x="5899" y="198"/>
                    <a:pt x="6238" y="720"/>
                  </a:cubicBezTo>
                  <a:cubicBezTo>
                    <a:pt x="5871" y="753"/>
                    <a:pt x="5504" y="820"/>
                    <a:pt x="5137" y="820"/>
                  </a:cubicBezTo>
                  <a:cubicBezTo>
                    <a:pt x="5037" y="686"/>
                    <a:pt x="4837" y="553"/>
                    <a:pt x="4704" y="453"/>
                  </a:cubicBezTo>
                  <a:cubicBezTo>
                    <a:pt x="4604" y="386"/>
                    <a:pt x="4470" y="286"/>
                    <a:pt x="4337" y="186"/>
                  </a:cubicBezTo>
                  <a:lnTo>
                    <a:pt x="4303" y="186"/>
                  </a:lnTo>
                  <a:cubicBezTo>
                    <a:pt x="4270" y="152"/>
                    <a:pt x="4203" y="119"/>
                    <a:pt x="4170" y="119"/>
                  </a:cubicBezTo>
                  <a:cubicBezTo>
                    <a:pt x="4323" y="112"/>
                    <a:pt x="4487" y="105"/>
                    <a:pt x="4654" y="105"/>
                  </a:cubicBezTo>
                  <a:close/>
                  <a:moveTo>
                    <a:pt x="1770" y="359"/>
                  </a:moveTo>
                  <a:cubicBezTo>
                    <a:pt x="2173" y="359"/>
                    <a:pt x="2548" y="446"/>
                    <a:pt x="2836" y="720"/>
                  </a:cubicBezTo>
                  <a:cubicBezTo>
                    <a:pt x="2715" y="676"/>
                    <a:pt x="2561" y="660"/>
                    <a:pt x="2393" y="660"/>
                  </a:cubicBezTo>
                  <a:cubicBezTo>
                    <a:pt x="1911" y="660"/>
                    <a:pt x="1315" y="795"/>
                    <a:pt x="1068" y="820"/>
                  </a:cubicBezTo>
                  <a:cubicBezTo>
                    <a:pt x="1034" y="820"/>
                    <a:pt x="934" y="853"/>
                    <a:pt x="901" y="853"/>
                  </a:cubicBezTo>
                  <a:cubicBezTo>
                    <a:pt x="1301" y="1253"/>
                    <a:pt x="1435" y="1787"/>
                    <a:pt x="1835" y="2154"/>
                  </a:cubicBezTo>
                  <a:cubicBezTo>
                    <a:pt x="1835" y="2175"/>
                    <a:pt x="1848" y="2195"/>
                    <a:pt x="1865" y="2208"/>
                  </a:cubicBezTo>
                  <a:lnTo>
                    <a:pt x="1865" y="2208"/>
                  </a:lnTo>
                  <a:cubicBezTo>
                    <a:pt x="1489" y="2071"/>
                    <a:pt x="1292" y="1808"/>
                    <a:pt x="1001" y="1420"/>
                  </a:cubicBezTo>
                  <a:cubicBezTo>
                    <a:pt x="767" y="1120"/>
                    <a:pt x="501" y="820"/>
                    <a:pt x="167" y="586"/>
                  </a:cubicBezTo>
                  <a:cubicBezTo>
                    <a:pt x="660" y="510"/>
                    <a:pt x="1239" y="359"/>
                    <a:pt x="1770" y="359"/>
                  </a:cubicBezTo>
                  <a:close/>
                  <a:moveTo>
                    <a:pt x="1968" y="753"/>
                  </a:moveTo>
                  <a:cubicBezTo>
                    <a:pt x="2302" y="753"/>
                    <a:pt x="2569" y="820"/>
                    <a:pt x="2902" y="920"/>
                  </a:cubicBezTo>
                  <a:cubicBezTo>
                    <a:pt x="2602" y="986"/>
                    <a:pt x="2302" y="1020"/>
                    <a:pt x="2068" y="1053"/>
                  </a:cubicBezTo>
                  <a:cubicBezTo>
                    <a:pt x="2068" y="1053"/>
                    <a:pt x="2002" y="1086"/>
                    <a:pt x="2035" y="1086"/>
                  </a:cubicBezTo>
                  <a:cubicBezTo>
                    <a:pt x="2502" y="1220"/>
                    <a:pt x="2869" y="1453"/>
                    <a:pt x="3136" y="1854"/>
                  </a:cubicBezTo>
                  <a:cubicBezTo>
                    <a:pt x="3336" y="2121"/>
                    <a:pt x="3436" y="2387"/>
                    <a:pt x="3770" y="2487"/>
                  </a:cubicBezTo>
                  <a:cubicBezTo>
                    <a:pt x="3911" y="2537"/>
                    <a:pt x="4060" y="2555"/>
                    <a:pt x="4215" y="2555"/>
                  </a:cubicBezTo>
                  <a:cubicBezTo>
                    <a:pt x="4638" y="2555"/>
                    <a:pt x="5097" y="2420"/>
                    <a:pt x="5509" y="2420"/>
                  </a:cubicBezTo>
                  <a:cubicBezTo>
                    <a:pt x="5660" y="2420"/>
                    <a:pt x="5804" y="2438"/>
                    <a:pt x="5938" y="2487"/>
                  </a:cubicBezTo>
                  <a:cubicBezTo>
                    <a:pt x="5715" y="2487"/>
                    <a:pt x="5508" y="2473"/>
                    <a:pt x="5295" y="2473"/>
                  </a:cubicBezTo>
                  <a:cubicBezTo>
                    <a:pt x="5189" y="2473"/>
                    <a:pt x="5082" y="2476"/>
                    <a:pt x="4970" y="2487"/>
                  </a:cubicBezTo>
                  <a:cubicBezTo>
                    <a:pt x="4596" y="2529"/>
                    <a:pt x="4197" y="2622"/>
                    <a:pt x="3803" y="2622"/>
                  </a:cubicBezTo>
                  <a:cubicBezTo>
                    <a:pt x="3565" y="2622"/>
                    <a:pt x="3329" y="2588"/>
                    <a:pt x="3102" y="2487"/>
                  </a:cubicBezTo>
                  <a:lnTo>
                    <a:pt x="3069" y="2487"/>
                  </a:lnTo>
                  <a:cubicBezTo>
                    <a:pt x="2569" y="2387"/>
                    <a:pt x="2168" y="2254"/>
                    <a:pt x="1868" y="1820"/>
                  </a:cubicBezTo>
                  <a:cubicBezTo>
                    <a:pt x="1635" y="1487"/>
                    <a:pt x="1468" y="1086"/>
                    <a:pt x="1101" y="853"/>
                  </a:cubicBezTo>
                  <a:cubicBezTo>
                    <a:pt x="1401" y="820"/>
                    <a:pt x="1668" y="786"/>
                    <a:pt x="1968" y="753"/>
                  </a:cubicBezTo>
                  <a:close/>
                  <a:moveTo>
                    <a:pt x="6379" y="772"/>
                  </a:moveTo>
                  <a:cubicBezTo>
                    <a:pt x="6666" y="772"/>
                    <a:pt x="6945" y="817"/>
                    <a:pt x="7205" y="953"/>
                  </a:cubicBezTo>
                  <a:cubicBezTo>
                    <a:pt x="7606" y="1187"/>
                    <a:pt x="7806" y="1887"/>
                    <a:pt x="8273" y="1920"/>
                  </a:cubicBezTo>
                  <a:lnTo>
                    <a:pt x="8306" y="1920"/>
                  </a:lnTo>
                  <a:cubicBezTo>
                    <a:pt x="8206" y="1954"/>
                    <a:pt x="8139" y="1954"/>
                    <a:pt x="8073" y="1987"/>
                  </a:cubicBezTo>
                  <a:cubicBezTo>
                    <a:pt x="7973" y="2020"/>
                    <a:pt x="7873" y="2087"/>
                    <a:pt x="7772" y="2154"/>
                  </a:cubicBezTo>
                  <a:cubicBezTo>
                    <a:pt x="7606" y="2287"/>
                    <a:pt x="7506" y="2554"/>
                    <a:pt x="7339" y="2621"/>
                  </a:cubicBezTo>
                  <a:cubicBezTo>
                    <a:pt x="7309" y="2634"/>
                    <a:pt x="7279" y="2639"/>
                    <a:pt x="7249" y="2639"/>
                  </a:cubicBezTo>
                  <a:cubicBezTo>
                    <a:pt x="7046" y="2639"/>
                    <a:pt x="6846" y="2375"/>
                    <a:pt x="6672" y="2287"/>
                  </a:cubicBezTo>
                  <a:cubicBezTo>
                    <a:pt x="6505" y="2154"/>
                    <a:pt x="6338" y="2121"/>
                    <a:pt x="6138" y="2087"/>
                  </a:cubicBezTo>
                  <a:cubicBezTo>
                    <a:pt x="5871" y="2020"/>
                    <a:pt x="5971" y="2087"/>
                    <a:pt x="5904" y="1854"/>
                  </a:cubicBezTo>
                  <a:cubicBezTo>
                    <a:pt x="5871" y="1654"/>
                    <a:pt x="5804" y="1553"/>
                    <a:pt x="5638" y="1387"/>
                  </a:cubicBezTo>
                  <a:cubicBezTo>
                    <a:pt x="5437" y="1187"/>
                    <a:pt x="5171" y="1020"/>
                    <a:pt x="4904" y="920"/>
                  </a:cubicBezTo>
                  <a:cubicBezTo>
                    <a:pt x="5386" y="899"/>
                    <a:pt x="5894" y="772"/>
                    <a:pt x="6379" y="772"/>
                  </a:cubicBezTo>
                  <a:close/>
                  <a:moveTo>
                    <a:pt x="2102" y="2354"/>
                  </a:moveTo>
                  <a:lnTo>
                    <a:pt x="2102" y="2354"/>
                  </a:lnTo>
                  <a:cubicBezTo>
                    <a:pt x="2309" y="2483"/>
                    <a:pt x="2536" y="2532"/>
                    <a:pt x="2767" y="2532"/>
                  </a:cubicBezTo>
                  <a:cubicBezTo>
                    <a:pt x="2804" y="2532"/>
                    <a:pt x="2840" y="2531"/>
                    <a:pt x="2877" y="2529"/>
                  </a:cubicBezTo>
                  <a:lnTo>
                    <a:pt x="2877" y="2529"/>
                  </a:lnTo>
                  <a:cubicBezTo>
                    <a:pt x="3108" y="2759"/>
                    <a:pt x="3339" y="2956"/>
                    <a:pt x="3569" y="3121"/>
                  </a:cubicBezTo>
                  <a:cubicBezTo>
                    <a:pt x="3303" y="3055"/>
                    <a:pt x="3036" y="2988"/>
                    <a:pt x="2769" y="2888"/>
                  </a:cubicBezTo>
                  <a:cubicBezTo>
                    <a:pt x="2635" y="2821"/>
                    <a:pt x="2502" y="2754"/>
                    <a:pt x="2369" y="2688"/>
                  </a:cubicBezTo>
                  <a:cubicBezTo>
                    <a:pt x="2369" y="2688"/>
                    <a:pt x="1935" y="2454"/>
                    <a:pt x="2102" y="2354"/>
                  </a:cubicBezTo>
                  <a:close/>
                  <a:moveTo>
                    <a:pt x="2992" y="0"/>
                  </a:moveTo>
                  <a:cubicBezTo>
                    <a:pt x="2821" y="0"/>
                    <a:pt x="2647" y="8"/>
                    <a:pt x="2469" y="19"/>
                  </a:cubicBezTo>
                  <a:cubicBezTo>
                    <a:pt x="2469" y="19"/>
                    <a:pt x="2302" y="52"/>
                    <a:pt x="2302" y="86"/>
                  </a:cubicBezTo>
                  <a:cubicBezTo>
                    <a:pt x="2402" y="152"/>
                    <a:pt x="2469" y="253"/>
                    <a:pt x="2569" y="353"/>
                  </a:cubicBezTo>
                  <a:cubicBezTo>
                    <a:pt x="2374" y="291"/>
                    <a:pt x="2161" y="266"/>
                    <a:pt x="1940" y="266"/>
                  </a:cubicBezTo>
                  <a:cubicBezTo>
                    <a:pt x="1326" y="266"/>
                    <a:pt x="649" y="455"/>
                    <a:pt x="134" y="553"/>
                  </a:cubicBezTo>
                  <a:cubicBezTo>
                    <a:pt x="100" y="553"/>
                    <a:pt x="0" y="586"/>
                    <a:pt x="0" y="586"/>
                  </a:cubicBezTo>
                  <a:cubicBezTo>
                    <a:pt x="200" y="853"/>
                    <a:pt x="467" y="1053"/>
                    <a:pt x="667" y="1320"/>
                  </a:cubicBezTo>
                  <a:cubicBezTo>
                    <a:pt x="834" y="1553"/>
                    <a:pt x="968" y="1854"/>
                    <a:pt x="1168" y="2054"/>
                  </a:cubicBezTo>
                  <a:cubicBezTo>
                    <a:pt x="1268" y="2121"/>
                    <a:pt x="1368" y="2187"/>
                    <a:pt x="1468" y="2221"/>
                  </a:cubicBezTo>
                  <a:cubicBezTo>
                    <a:pt x="1568" y="2254"/>
                    <a:pt x="1802" y="2254"/>
                    <a:pt x="1902" y="2321"/>
                  </a:cubicBezTo>
                  <a:cubicBezTo>
                    <a:pt x="1914" y="2345"/>
                    <a:pt x="1926" y="2352"/>
                    <a:pt x="1937" y="2352"/>
                  </a:cubicBezTo>
                  <a:cubicBezTo>
                    <a:pt x="1949" y="2352"/>
                    <a:pt x="1958" y="2344"/>
                    <a:pt x="1964" y="2344"/>
                  </a:cubicBezTo>
                  <a:cubicBezTo>
                    <a:pt x="1967" y="2344"/>
                    <a:pt x="1968" y="2346"/>
                    <a:pt x="1968" y="2354"/>
                  </a:cubicBezTo>
                  <a:cubicBezTo>
                    <a:pt x="1968" y="2354"/>
                    <a:pt x="1835" y="2421"/>
                    <a:pt x="1768" y="2421"/>
                  </a:cubicBezTo>
                  <a:cubicBezTo>
                    <a:pt x="1735" y="2421"/>
                    <a:pt x="1735" y="2454"/>
                    <a:pt x="1735" y="2454"/>
                  </a:cubicBezTo>
                  <a:cubicBezTo>
                    <a:pt x="2269" y="2854"/>
                    <a:pt x="2869" y="3121"/>
                    <a:pt x="3536" y="3155"/>
                  </a:cubicBezTo>
                  <a:lnTo>
                    <a:pt x="3603" y="3155"/>
                  </a:lnTo>
                  <a:cubicBezTo>
                    <a:pt x="3903" y="3321"/>
                    <a:pt x="4170" y="3455"/>
                    <a:pt x="4503" y="3588"/>
                  </a:cubicBezTo>
                  <a:lnTo>
                    <a:pt x="4470" y="3588"/>
                  </a:lnTo>
                  <a:cubicBezTo>
                    <a:pt x="5071" y="4255"/>
                    <a:pt x="5838" y="4822"/>
                    <a:pt x="6805" y="4856"/>
                  </a:cubicBezTo>
                  <a:cubicBezTo>
                    <a:pt x="7439" y="4856"/>
                    <a:pt x="8139" y="4722"/>
                    <a:pt x="8640" y="4322"/>
                  </a:cubicBezTo>
                  <a:lnTo>
                    <a:pt x="8473" y="4322"/>
                  </a:lnTo>
                  <a:cubicBezTo>
                    <a:pt x="7977" y="4599"/>
                    <a:pt x="7508" y="4720"/>
                    <a:pt x="7062" y="4720"/>
                  </a:cubicBezTo>
                  <a:cubicBezTo>
                    <a:pt x="6219" y="4720"/>
                    <a:pt x="5457" y="4288"/>
                    <a:pt x="4737" y="3655"/>
                  </a:cubicBezTo>
                  <a:lnTo>
                    <a:pt x="4737" y="3655"/>
                  </a:lnTo>
                  <a:cubicBezTo>
                    <a:pt x="5024" y="3720"/>
                    <a:pt x="5321" y="3755"/>
                    <a:pt x="5621" y="3755"/>
                  </a:cubicBezTo>
                  <a:cubicBezTo>
                    <a:pt x="6087" y="3755"/>
                    <a:pt x="6558" y="3671"/>
                    <a:pt x="7005" y="3488"/>
                  </a:cubicBezTo>
                  <a:lnTo>
                    <a:pt x="6905" y="3488"/>
                  </a:lnTo>
                  <a:cubicBezTo>
                    <a:pt x="6535" y="3605"/>
                    <a:pt x="6157" y="3662"/>
                    <a:pt x="5782" y="3662"/>
                  </a:cubicBezTo>
                  <a:cubicBezTo>
                    <a:pt x="4874" y="3662"/>
                    <a:pt x="3988" y="3325"/>
                    <a:pt x="3303" y="2688"/>
                  </a:cubicBezTo>
                  <a:lnTo>
                    <a:pt x="3303" y="2688"/>
                  </a:lnTo>
                  <a:cubicBezTo>
                    <a:pt x="3468" y="2711"/>
                    <a:pt x="3616" y="2735"/>
                    <a:pt x="3771" y="2735"/>
                  </a:cubicBezTo>
                  <a:cubicBezTo>
                    <a:pt x="3836" y="2735"/>
                    <a:pt x="3901" y="2731"/>
                    <a:pt x="3970" y="2721"/>
                  </a:cubicBezTo>
                  <a:cubicBezTo>
                    <a:pt x="4538" y="2643"/>
                    <a:pt x="5067" y="2566"/>
                    <a:pt x="5617" y="2566"/>
                  </a:cubicBezTo>
                  <a:cubicBezTo>
                    <a:pt x="5777" y="2566"/>
                    <a:pt x="5939" y="2572"/>
                    <a:pt x="6105" y="2588"/>
                  </a:cubicBezTo>
                  <a:cubicBezTo>
                    <a:pt x="6138" y="2588"/>
                    <a:pt x="6338" y="2521"/>
                    <a:pt x="6338" y="2521"/>
                  </a:cubicBezTo>
                  <a:cubicBezTo>
                    <a:pt x="6151" y="2393"/>
                    <a:pt x="5938" y="2352"/>
                    <a:pt x="5713" y="2352"/>
                  </a:cubicBezTo>
                  <a:cubicBezTo>
                    <a:pt x="5314" y="2352"/>
                    <a:pt x="4877" y="2480"/>
                    <a:pt x="4477" y="2480"/>
                  </a:cubicBezTo>
                  <a:cubicBezTo>
                    <a:pt x="4335" y="2480"/>
                    <a:pt x="4199" y="2464"/>
                    <a:pt x="4070" y="2421"/>
                  </a:cubicBezTo>
                  <a:cubicBezTo>
                    <a:pt x="3636" y="2287"/>
                    <a:pt x="3503" y="1854"/>
                    <a:pt x="3203" y="1553"/>
                  </a:cubicBezTo>
                  <a:cubicBezTo>
                    <a:pt x="2936" y="1287"/>
                    <a:pt x="2569" y="1120"/>
                    <a:pt x="2202" y="1053"/>
                  </a:cubicBezTo>
                  <a:cubicBezTo>
                    <a:pt x="2681" y="1015"/>
                    <a:pt x="3150" y="954"/>
                    <a:pt x="3627" y="954"/>
                  </a:cubicBezTo>
                  <a:cubicBezTo>
                    <a:pt x="3979" y="954"/>
                    <a:pt x="4335" y="987"/>
                    <a:pt x="4704" y="1086"/>
                  </a:cubicBezTo>
                  <a:cubicBezTo>
                    <a:pt x="4737" y="1086"/>
                    <a:pt x="4837" y="1053"/>
                    <a:pt x="4837" y="1053"/>
                  </a:cubicBezTo>
                  <a:cubicBezTo>
                    <a:pt x="4552" y="890"/>
                    <a:pt x="4193" y="839"/>
                    <a:pt x="3813" y="839"/>
                  </a:cubicBezTo>
                  <a:cubicBezTo>
                    <a:pt x="3569" y="839"/>
                    <a:pt x="3317" y="860"/>
                    <a:pt x="3069" y="886"/>
                  </a:cubicBezTo>
                  <a:cubicBezTo>
                    <a:pt x="3036" y="853"/>
                    <a:pt x="3036" y="853"/>
                    <a:pt x="3002" y="820"/>
                  </a:cubicBezTo>
                  <a:cubicBezTo>
                    <a:pt x="3069" y="820"/>
                    <a:pt x="3169" y="753"/>
                    <a:pt x="3203" y="753"/>
                  </a:cubicBezTo>
                  <a:cubicBezTo>
                    <a:pt x="3002" y="519"/>
                    <a:pt x="2802" y="286"/>
                    <a:pt x="2569" y="52"/>
                  </a:cubicBezTo>
                  <a:cubicBezTo>
                    <a:pt x="2658" y="47"/>
                    <a:pt x="2746" y="44"/>
                    <a:pt x="2833" y="44"/>
                  </a:cubicBezTo>
                  <a:cubicBezTo>
                    <a:pt x="3270" y="44"/>
                    <a:pt x="3692" y="114"/>
                    <a:pt x="4137" y="253"/>
                  </a:cubicBezTo>
                  <a:lnTo>
                    <a:pt x="4170" y="253"/>
                  </a:lnTo>
                  <a:cubicBezTo>
                    <a:pt x="4270" y="353"/>
                    <a:pt x="4403" y="419"/>
                    <a:pt x="4503" y="519"/>
                  </a:cubicBezTo>
                  <a:cubicBezTo>
                    <a:pt x="4637" y="619"/>
                    <a:pt x="4770" y="753"/>
                    <a:pt x="4904" y="853"/>
                  </a:cubicBezTo>
                  <a:lnTo>
                    <a:pt x="4737" y="853"/>
                  </a:lnTo>
                  <a:cubicBezTo>
                    <a:pt x="4604" y="786"/>
                    <a:pt x="4470" y="753"/>
                    <a:pt x="4337" y="720"/>
                  </a:cubicBezTo>
                  <a:cubicBezTo>
                    <a:pt x="4303" y="720"/>
                    <a:pt x="4203" y="753"/>
                    <a:pt x="4170" y="753"/>
                  </a:cubicBezTo>
                  <a:cubicBezTo>
                    <a:pt x="4203" y="753"/>
                    <a:pt x="4270" y="786"/>
                    <a:pt x="4303" y="786"/>
                  </a:cubicBezTo>
                  <a:cubicBezTo>
                    <a:pt x="4270" y="786"/>
                    <a:pt x="4203" y="820"/>
                    <a:pt x="4203" y="820"/>
                  </a:cubicBezTo>
                  <a:cubicBezTo>
                    <a:pt x="4337" y="853"/>
                    <a:pt x="4470" y="886"/>
                    <a:pt x="4604" y="920"/>
                  </a:cubicBezTo>
                  <a:cubicBezTo>
                    <a:pt x="5204" y="1120"/>
                    <a:pt x="5938" y="1553"/>
                    <a:pt x="5604" y="2121"/>
                  </a:cubicBezTo>
                  <a:lnTo>
                    <a:pt x="5638" y="2121"/>
                  </a:lnTo>
                  <a:cubicBezTo>
                    <a:pt x="5666" y="2119"/>
                    <a:pt x="5693" y="2118"/>
                    <a:pt x="5719" y="2118"/>
                  </a:cubicBezTo>
                  <a:cubicBezTo>
                    <a:pt x="6254" y="2118"/>
                    <a:pt x="6425" y="2433"/>
                    <a:pt x="6838" y="2688"/>
                  </a:cubicBezTo>
                  <a:cubicBezTo>
                    <a:pt x="6961" y="2736"/>
                    <a:pt x="7029" y="2767"/>
                    <a:pt x="7122" y="2767"/>
                  </a:cubicBezTo>
                  <a:cubicBezTo>
                    <a:pt x="7157" y="2767"/>
                    <a:pt x="7194" y="2763"/>
                    <a:pt x="7239" y="2754"/>
                  </a:cubicBezTo>
                  <a:cubicBezTo>
                    <a:pt x="7839" y="2688"/>
                    <a:pt x="7839" y="1954"/>
                    <a:pt x="8473" y="1954"/>
                  </a:cubicBezTo>
                  <a:cubicBezTo>
                    <a:pt x="8506" y="1954"/>
                    <a:pt x="8706" y="1887"/>
                    <a:pt x="8640" y="1887"/>
                  </a:cubicBezTo>
                  <a:cubicBezTo>
                    <a:pt x="8173" y="1820"/>
                    <a:pt x="8039" y="1287"/>
                    <a:pt x="7672" y="1020"/>
                  </a:cubicBezTo>
                  <a:cubicBezTo>
                    <a:pt x="7472" y="853"/>
                    <a:pt x="7205" y="753"/>
                    <a:pt x="6939" y="720"/>
                  </a:cubicBezTo>
                  <a:cubicBezTo>
                    <a:pt x="6772" y="720"/>
                    <a:pt x="6605" y="686"/>
                    <a:pt x="6438" y="686"/>
                  </a:cubicBezTo>
                  <a:lnTo>
                    <a:pt x="6472" y="686"/>
                  </a:lnTo>
                  <a:cubicBezTo>
                    <a:pt x="6355" y="126"/>
                    <a:pt x="5570" y="23"/>
                    <a:pt x="4914" y="23"/>
                  </a:cubicBezTo>
                  <a:cubicBezTo>
                    <a:pt x="4632" y="23"/>
                    <a:pt x="4374" y="42"/>
                    <a:pt x="4203" y="52"/>
                  </a:cubicBezTo>
                  <a:cubicBezTo>
                    <a:pt x="4170" y="52"/>
                    <a:pt x="4137" y="52"/>
                    <a:pt x="4103" y="86"/>
                  </a:cubicBezTo>
                  <a:cubicBezTo>
                    <a:pt x="4103" y="75"/>
                    <a:pt x="4092" y="71"/>
                    <a:pt x="4077" y="71"/>
                  </a:cubicBezTo>
                  <a:cubicBezTo>
                    <a:pt x="4048" y="71"/>
                    <a:pt x="4003" y="86"/>
                    <a:pt x="4003" y="86"/>
                  </a:cubicBezTo>
                  <a:lnTo>
                    <a:pt x="4003" y="119"/>
                  </a:lnTo>
                  <a:cubicBezTo>
                    <a:pt x="3670" y="30"/>
                    <a:pt x="3336" y="0"/>
                    <a:pt x="2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2524325" y="593875"/>
              <a:ext cx="121100" cy="67900"/>
            </a:xfrm>
            <a:custGeom>
              <a:avLst/>
              <a:gdLst/>
              <a:ahLst/>
              <a:cxnLst/>
              <a:rect l="l" t="t" r="r" b="b"/>
              <a:pathLst>
                <a:path w="4844" h="2716" extrusionOk="0">
                  <a:moveTo>
                    <a:pt x="7" y="1581"/>
                  </a:moveTo>
                  <a:cubicBezTo>
                    <a:pt x="1" y="1581"/>
                    <a:pt x="0" y="1581"/>
                    <a:pt x="6" y="1581"/>
                  </a:cubicBezTo>
                  <a:cubicBezTo>
                    <a:pt x="7" y="1581"/>
                    <a:pt x="7" y="1581"/>
                    <a:pt x="7" y="1581"/>
                  </a:cubicBezTo>
                  <a:close/>
                  <a:moveTo>
                    <a:pt x="3542" y="0"/>
                  </a:moveTo>
                  <a:cubicBezTo>
                    <a:pt x="3384" y="0"/>
                    <a:pt x="3213" y="31"/>
                    <a:pt x="3042" y="80"/>
                  </a:cubicBezTo>
                  <a:cubicBezTo>
                    <a:pt x="2542" y="214"/>
                    <a:pt x="2108" y="547"/>
                    <a:pt x="1674" y="781"/>
                  </a:cubicBezTo>
                  <a:cubicBezTo>
                    <a:pt x="1141" y="1081"/>
                    <a:pt x="574" y="1314"/>
                    <a:pt x="7" y="1581"/>
                  </a:cubicBezTo>
                  <a:lnTo>
                    <a:pt x="7" y="1581"/>
                  </a:lnTo>
                  <a:cubicBezTo>
                    <a:pt x="32" y="1580"/>
                    <a:pt x="146" y="1575"/>
                    <a:pt x="173" y="1548"/>
                  </a:cubicBezTo>
                  <a:cubicBezTo>
                    <a:pt x="774" y="1314"/>
                    <a:pt x="1341" y="1081"/>
                    <a:pt x="1908" y="747"/>
                  </a:cubicBezTo>
                  <a:cubicBezTo>
                    <a:pt x="2208" y="614"/>
                    <a:pt x="2475" y="414"/>
                    <a:pt x="2775" y="280"/>
                  </a:cubicBezTo>
                  <a:cubicBezTo>
                    <a:pt x="3025" y="162"/>
                    <a:pt x="3213" y="100"/>
                    <a:pt x="3367" y="100"/>
                  </a:cubicBezTo>
                  <a:cubicBezTo>
                    <a:pt x="3604" y="100"/>
                    <a:pt x="3761" y="244"/>
                    <a:pt x="3943" y="547"/>
                  </a:cubicBezTo>
                  <a:cubicBezTo>
                    <a:pt x="4043" y="747"/>
                    <a:pt x="4143" y="881"/>
                    <a:pt x="4343" y="1014"/>
                  </a:cubicBezTo>
                  <a:cubicBezTo>
                    <a:pt x="4376" y="1014"/>
                    <a:pt x="4476" y="1014"/>
                    <a:pt x="4476" y="1048"/>
                  </a:cubicBezTo>
                  <a:cubicBezTo>
                    <a:pt x="4543" y="1081"/>
                    <a:pt x="4443" y="1081"/>
                    <a:pt x="4443" y="1114"/>
                  </a:cubicBezTo>
                  <a:cubicBezTo>
                    <a:pt x="4476" y="1148"/>
                    <a:pt x="2875" y="1314"/>
                    <a:pt x="2642" y="1348"/>
                  </a:cubicBezTo>
                  <a:cubicBezTo>
                    <a:pt x="2308" y="1348"/>
                    <a:pt x="1975" y="1381"/>
                    <a:pt x="1641" y="1415"/>
                  </a:cubicBezTo>
                  <a:cubicBezTo>
                    <a:pt x="1641" y="1415"/>
                    <a:pt x="1541" y="1448"/>
                    <a:pt x="1608" y="1448"/>
                  </a:cubicBezTo>
                  <a:cubicBezTo>
                    <a:pt x="2308" y="1415"/>
                    <a:pt x="3009" y="1381"/>
                    <a:pt x="3742" y="1314"/>
                  </a:cubicBezTo>
                  <a:cubicBezTo>
                    <a:pt x="3976" y="1281"/>
                    <a:pt x="4176" y="1248"/>
                    <a:pt x="4410" y="1181"/>
                  </a:cubicBezTo>
                  <a:lnTo>
                    <a:pt x="4410" y="1181"/>
                  </a:lnTo>
                  <a:cubicBezTo>
                    <a:pt x="4243" y="1281"/>
                    <a:pt x="4143" y="1448"/>
                    <a:pt x="4109" y="1681"/>
                  </a:cubicBezTo>
                  <a:cubicBezTo>
                    <a:pt x="4109" y="1915"/>
                    <a:pt x="4276" y="2215"/>
                    <a:pt x="4243" y="2415"/>
                  </a:cubicBezTo>
                  <a:cubicBezTo>
                    <a:pt x="4204" y="2530"/>
                    <a:pt x="4102" y="2572"/>
                    <a:pt x="3978" y="2572"/>
                  </a:cubicBezTo>
                  <a:cubicBezTo>
                    <a:pt x="3778" y="2572"/>
                    <a:pt x="3520" y="2464"/>
                    <a:pt x="3376" y="2382"/>
                  </a:cubicBezTo>
                  <a:cubicBezTo>
                    <a:pt x="2542" y="1948"/>
                    <a:pt x="1808" y="1581"/>
                    <a:pt x="874" y="1581"/>
                  </a:cubicBezTo>
                  <a:cubicBezTo>
                    <a:pt x="840" y="1581"/>
                    <a:pt x="740" y="1615"/>
                    <a:pt x="774" y="1615"/>
                  </a:cubicBezTo>
                  <a:cubicBezTo>
                    <a:pt x="1474" y="1648"/>
                    <a:pt x="2108" y="1848"/>
                    <a:pt x="2708" y="2182"/>
                  </a:cubicBezTo>
                  <a:cubicBezTo>
                    <a:pt x="3109" y="2415"/>
                    <a:pt x="3509" y="2715"/>
                    <a:pt x="3976" y="2715"/>
                  </a:cubicBezTo>
                  <a:cubicBezTo>
                    <a:pt x="4109" y="2715"/>
                    <a:pt x="4410" y="2682"/>
                    <a:pt x="4510" y="2549"/>
                  </a:cubicBezTo>
                  <a:cubicBezTo>
                    <a:pt x="4610" y="2415"/>
                    <a:pt x="4443" y="2048"/>
                    <a:pt x="4443" y="1882"/>
                  </a:cubicBezTo>
                  <a:cubicBezTo>
                    <a:pt x="4376" y="1615"/>
                    <a:pt x="4343" y="1248"/>
                    <a:pt x="4676" y="1081"/>
                  </a:cubicBezTo>
                  <a:lnTo>
                    <a:pt x="4610" y="1081"/>
                  </a:lnTo>
                  <a:cubicBezTo>
                    <a:pt x="4676" y="1081"/>
                    <a:pt x="4743" y="1048"/>
                    <a:pt x="4810" y="1014"/>
                  </a:cubicBezTo>
                  <a:cubicBezTo>
                    <a:pt x="4843" y="981"/>
                    <a:pt x="4777" y="981"/>
                    <a:pt x="4743" y="981"/>
                  </a:cubicBezTo>
                  <a:cubicBezTo>
                    <a:pt x="4724" y="983"/>
                    <a:pt x="4706" y="984"/>
                    <a:pt x="4688" y="984"/>
                  </a:cubicBezTo>
                  <a:cubicBezTo>
                    <a:pt x="4209" y="984"/>
                    <a:pt x="4192" y="142"/>
                    <a:pt x="3709" y="14"/>
                  </a:cubicBezTo>
                  <a:cubicBezTo>
                    <a:pt x="3655" y="5"/>
                    <a:pt x="3599" y="0"/>
                    <a:pt x="3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2443575" y="637575"/>
              <a:ext cx="100100" cy="41700"/>
            </a:xfrm>
            <a:custGeom>
              <a:avLst/>
              <a:gdLst/>
              <a:ahLst/>
              <a:cxnLst/>
              <a:rect l="l" t="t" r="r" b="b"/>
              <a:pathLst>
                <a:path w="4004" h="1668" extrusionOk="0">
                  <a:moveTo>
                    <a:pt x="3203" y="0"/>
                  </a:moveTo>
                  <a:cubicBezTo>
                    <a:pt x="2936" y="0"/>
                    <a:pt x="2636" y="100"/>
                    <a:pt x="2403" y="234"/>
                  </a:cubicBezTo>
                  <a:cubicBezTo>
                    <a:pt x="1635" y="634"/>
                    <a:pt x="968" y="1001"/>
                    <a:pt x="101" y="1201"/>
                  </a:cubicBezTo>
                  <a:cubicBezTo>
                    <a:pt x="1" y="1234"/>
                    <a:pt x="68" y="1234"/>
                    <a:pt x="101" y="1234"/>
                  </a:cubicBezTo>
                  <a:cubicBezTo>
                    <a:pt x="901" y="1068"/>
                    <a:pt x="1635" y="801"/>
                    <a:pt x="2302" y="400"/>
                  </a:cubicBezTo>
                  <a:cubicBezTo>
                    <a:pt x="2511" y="275"/>
                    <a:pt x="2823" y="111"/>
                    <a:pt x="3093" y="111"/>
                  </a:cubicBezTo>
                  <a:cubicBezTo>
                    <a:pt x="3256" y="111"/>
                    <a:pt x="3403" y="171"/>
                    <a:pt x="3503" y="334"/>
                  </a:cubicBezTo>
                  <a:cubicBezTo>
                    <a:pt x="3603" y="500"/>
                    <a:pt x="3570" y="634"/>
                    <a:pt x="3503" y="801"/>
                  </a:cubicBezTo>
                  <a:cubicBezTo>
                    <a:pt x="3470" y="967"/>
                    <a:pt x="3403" y="1101"/>
                    <a:pt x="3503" y="1301"/>
                  </a:cubicBezTo>
                  <a:cubicBezTo>
                    <a:pt x="3537" y="1334"/>
                    <a:pt x="3903" y="1568"/>
                    <a:pt x="3671" y="1668"/>
                  </a:cubicBezTo>
                  <a:lnTo>
                    <a:pt x="3671" y="1668"/>
                  </a:lnTo>
                  <a:cubicBezTo>
                    <a:pt x="3696" y="1667"/>
                    <a:pt x="3810" y="1662"/>
                    <a:pt x="3837" y="1635"/>
                  </a:cubicBezTo>
                  <a:cubicBezTo>
                    <a:pt x="3970" y="1601"/>
                    <a:pt x="4004" y="1568"/>
                    <a:pt x="3937" y="1401"/>
                  </a:cubicBezTo>
                  <a:cubicBezTo>
                    <a:pt x="3937" y="1334"/>
                    <a:pt x="3703" y="1201"/>
                    <a:pt x="3670" y="1134"/>
                  </a:cubicBezTo>
                  <a:cubicBezTo>
                    <a:pt x="3637" y="1034"/>
                    <a:pt x="3703" y="901"/>
                    <a:pt x="3703" y="834"/>
                  </a:cubicBezTo>
                  <a:cubicBezTo>
                    <a:pt x="3837" y="400"/>
                    <a:pt x="3737" y="33"/>
                    <a:pt x="3203" y="0"/>
                  </a:cubicBezTo>
                  <a:close/>
                  <a:moveTo>
                    <a:pt x="3671" y="1668"/>
                  </a:moveTo>
                  <a:cubicBezTo>
                    <a:pt x="3665" y="1668"/>
                    <a:pt x="3664" y="1668"/>
                    <a:pt x="3670" y="1668"/>
                  </a:cubicBezTo>
                  <a:cubicBezTo>
                    <a:pt x="3670" y="1668"/>
                    <a:pt x="3670" y="1668"/>
                    <a:pt x="3671" y="16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2466100" y="670550"/>
              <a:ext cx="67575" cy="13750"/>
            </a:xfrm>
            <a:custGeom>
              <a:avLst/>
              <a:gdLst/>
              <a:ahLst/>
              <a:cxnLst/>
              <a:rect l="l" t="t" r="r" b="b"/>
              <a:pathLst>
                <a:path w="2703" h="550" extrusionOk="0">
                  <a:moveTo>
                    <a:pt x="60" y="1"/>
                  </a:moveTo>
                  <a:cubicBezTo>
                    <a:pt x="30" y="1"/>
                    <a:pt x="0" y="15"/>
                    <a:pt x="0" y="15"/>
                  </a:cubicBezTo>
                  <a:cubicBezTo>
                    <a:pt x="634" y="216"/>
                    <a:pt x="1368" y="482"/>
                    <a:pt x="2035" y="549"/>
                  </a:cubicBezTo>
                  <a:cubicBezTo>
                    <a:pt x="2302" y="549"/>
                    <a:pt x="2569" y="516"/>
                    <a:pt x="2702" y="316"/>
                  </a:cubicBezTo>
                  <a:lnTo>
                    <a:pt x="2702" y="316"/>
                  </a:lnTo>
                  <a:cubicBezTo>
                    <a:pt x="2702" y="316"/>
                    <a:pt x="2636" y="316"/>
                    <a:pt x="2602" y="349"/>
                  </a:cubicBezTo>
                  <a:cubicBezTo>
                    <a:pt x="2487" y="433"/>
                    <a:pt x="2338" y="464"/>
                    <a:pt x="2176" y="464"/>
                  </a:cubicBezTo>
                  <a:cubicBezTo>
                    <a:pt x="1824" y="464"/>
                    <a:pt x="1409" y="317"/>
                    <a:pt x="1135" y="249"/>
                  </a:cubicBezTo>
                  <a:cubicBezTo>
                    <a:pt x="768" y="182"/>
                    <a:pt x="434" y="82"/>
                    <a:pt x="101" y="15"/>
                  </a:cubicBezTo>
                  <a:cubicBezTo>
                    <a:pt x="89" y="4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2502800" y="579650"/>
              <a:ext cx="163925" cy="20300"/>
            </a:xfrm>
            <a:custGeom>
              <a:avLst/>
              <a:gdLst/>
              <a:ahLst/>
              <a:cxnLst/>
              <a:rect l="l" t="t" r="r" b="b"/>
              <a:pathLst>
                <a:path w="6557" h="812" extrusionOk="0">
                  <a:moveTo>
                    <a:pt x="6546" y="1"/>
                  </a:moveTo>
                  <a:cubicBezTo>
                    <a:pt x="6523" y="1"/>
                    <a:pt x="6427" y="15"/>
                    <a:pt x="6405" y="15"/>
                  </a:cubicBezTo>
                  <a:cubicBezTo>
                    <a:pt x="4303" y="516"/>
                    <a:pt x="2268" y="716"/>
                    <a:pt x="100" y="749"/>
                  </a:cubicBezTo>
                  <a:cubicBezTo>
                    <a:pt x="100" y="749"/>
                    <a:pt x="0" y="783"/>
                    <a:pt x="34" y="783"/>
                  </a:cubicBezTo>
                  <a:cubicBezTo>
                    <a:pt x="350" y="802"/>
                    <a:pt x="670" y="812"/>
                    <a:pt x="991" y="812"/>
                  </a:cubicBezTo>
                  <a:cubicBezTo>
                    <a:pt x="2837" y="812"/>
                    <a:pt x="4743" y="498"/>
                    <a:pt x="6505" y="15"/>
                  </a:cubicBezTo>
                  <a:cubicBezTo>
                    <a:pt x="6549" y="4"/>
                    <a:pt x="6557" y="1"/>
                    <a:pt x="6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2442750" y="662575"/>
              <a:ext cx="23200" cy="2675"/>
            </a:xfrm>
            <a:custGeom>
              <a:avLst/>
              <a:gdLst/>
              <a:ahLst/>
              <a:cxnLst/>
              <a:rect l="l" t="t" r="r" b="b"/>
              <a:pathLst>
                <a:path w="928" h="107" extrusionOk="0">
                  <a:moveTo>
                    <a:pt x="67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40" y="94"/>
                    <a:pt x="153" y="106"/>
                    <a:pt x="257" y="106"/>
                  </a:cubicBezTo>
                  <a:cubicBezTo>
                    <a:pt x="327" y="106"/>
                    <a:pt x="394" y="101"/>
                    <a:pt x="434" y="101"/>
                  </a:cubicBezTo>
                  <a:cubicBezTo>
                    <a:pt x="568" y="101"/>
                    <a:pt x="734" y="101"/>
                    <a:pt x="901" y="34"/>
                  </a:cubicBezTo>
                  <a:cubicBezTo>
                    <a:pt x="923" y="23"/>
                    <a:pt x="927" y="19"/>
                    <a:pt x="921" y="19"/>
                  </a:cubicBezTo>
                  <a:cubicBezTo>
                    <a:pt x="909" y="19"/>
                    <a:pt x="857" y="34"/>
                    <a:pt x="834" y="34"/>
                  </a:cubicBezTo>
                  <a:cubicBezTo>
                    <a:pt x="756" y="44"/>
                    <a:pt x="681" y="48"/>
                    <a:pt x="607" y="48"/>
                  </a:cubicBezTo>
                  <a:cubicBezTo>
                    <a:pt x="428" y="48"/>
                    <a:pt x="256" y="2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2536975" y="618050"/>
              <a:ext cx="290650" cy="54575"/>
            </a:xfrm>
            <a:custGeom>
              <a:avLst/>
              <a:gdLst/>
              <a:ahLst/>
              <a:cxnLst/>
              <a:rect l="l" t="t" r="r" b="b"/>
              <a:pathLst>
                <a:path w="11626" h="2183" extrusionOk="0">
                  <a:moveTo>
                    <a:pt x="9273" y="0"/>
                  </a:moveTo>
                  <a:cubicBezTo>
                    <a:pt x="9143" y="0"/>
                    <a:pt x="9025" y="24"/>
                    <a:pt x="8907" y="47"/>
                  </a:cubicBezTo>
                  <a:cubicBezTo>
                    <a:pt x="8740" y="114"/>
                    <a:pt x="8607" y="181"/>
                    <a:pt x="8440" y="281"/>
                  </a:cubicBezTo>
                  <a:cubicBezTo>
                    <a:pt x="8007" y="548"/>
                    <a:pt x="7573" y="748"/>
                    <a:pt x="7039" y="848"/>
                  </a:cubicBezTo>
                  <a:cubicBezTo>
                    <a:pt x="7039" y="848"/>
                    <a:pt x="6906" y="915"/>
                    <a:pt x="6972" y="915"/>
                  </a:cubicBezTo>
                  <a:cubicBezTo>
                    <a:pt x="7439" y="948"/>
                    <a:pt x="7940" y="1015"/>
                    <a:pt x="8407" y="1181"/>
                  </a:cubicBezTo>
                  <a:cubicBezTo>
                    <a:pt x="8607" y="1248"/>
                    <a:pt x="8740" y="1215"/>
                    <a:pt x="8440" y="1315"/>
                  </a:cubicBezTo>
                  <a:cubicBezTo>
                    <a:pt x="8273" y="1382"/>
                    <a:pt x="8040" y="1415"/>
                    <a:pt x="7840" y="1448"/>
                  </a:cubicBezTo>
                  <a:cubicBezTo>
                    <a:pt x="6872" y="1615"/>
                    <a:pt x="5905" y="1748"/>
                    <a:pt x="4938" y="1849"/>
                  </a:cubicBezTo>
                  <a:cubicBezTo>
                    <a:pt x="3337" y="2015"/>
                    <a:pt x="1635" y="1849"/>
                    <a:pt x="34" y="2149"/>
                  </a:cubicBezTo>
                  <a:cubicBezTo>
                    <a:pt x="1" y="2149"/>
                    <a:pt x="1" y="2182"/>
                    <a:pt x="34" y="2182"/>
                  </a:cubicBezTo>
                  <a:cubicBezTo>
                    <a:pt x="1602" y="1949"/>
                    <a:pt x="3170" y="2082"/>
                    <a:pt x="4738" y="1915"/>
                  </a:cubicBezTo>
                  <a:cubicBezTo>
                    <a:pt x="6105" y="1782"/>
                    <a:pt x="7473" y="1548"/>
                    <a:pt x="8840" y="1281"/>
                  </a:cubicBezTo>
                  <a:cubicBezTo>
                    <a:pt x="9035" y="1311"/>
                    <a:pt x="9237" y="1328"/>
                    <a:pt x="9442" y="1328"/>
                  </a:cubicBezTo>
                  <a:cubicBezTo>
                    <a:pt x="9694" y="1328"/>
                    <a:pt x="9951" y="1303"/>
                    <a:pt x="10208" y="1248"/>
                  </a:cubicBezTo>
                  <a:cubicBezTo>
                    <a:pt x="10308" y="1248"/>
                    <a:pt x="10442" y="1215"/>
                    <a:pt x="10542" y="1181"/>
                  </a:cubicBezTo>
                  <a:cubicBezTo>
                    <a:pt x="10608" y="1115"/>
                    <a:pt x="10675" y="1048"/>
                    <a:pt x="10742" y="981"/>
                  </a:cubicBezTo>
                  <a:cubicBezTo>
                    <a:pt x="10799" y="987"/>
                    <a:pt x="10853" y="990"/>
                    <a:pt x="10906" y="990"/>
                  </a:cubicBezTo>
                  <a:cubicBezTo>
                    <a:pt x="11157" y="990"/>
                    <a:pt x="11360" y="925"/>
                    <a:pt x="11609" y="814"/>
                  </a:cubicBezTo>
                  <a:cubicBezTo>
                    <a:pt x="11626" y="798"/>
                    <a:pt x="11576" y="789"/>
                    <a:pt x="11513" y="789"/>
                  </a:cubicBezTo>
                  <a:cubicBezTo>
                    <a:pt x="11451" y="789"/>
                    <a:pt x="11376" y="798"/>
                    <a:pt x="11342" y="814"/>
                  </a:cubicBezTo>
                  <a:cubicBezTo>
                    <a:pt x="11253" y="859"/>
                    <a:pt x="11172" y="870"/>
                    <a:pt x="11094" y="870"/>
                  </a:cubicBezTo>
                  <a:cubicBezTo>
                    <a:pt x="11016" y="870"/>
                    <a:pt x="10942" y="859"/>
                    <a:pt x="10868" y="859"/>
                  </a:cubicBezTo>
                  <a:cubicBezTo>
                    <a:pt x="10794" y="859"/>
                    <a:pt x="10720" y="870"/>
                    <a:pt x="10642" y="915"/>
                  </a:cubicBezTo>
                  <a:cubicBezTo>
                    <a:pt x="10508" y="948"/>
                    <a:pt x="10475" y="1048"/>
                    <a:pt x="10375" y="1115"/>
                  </a:cubicBezTo>
                  <a:cubicBezTo>
                    <a:pt x="10213" y="1240"/>
                    <a:pt x="9926" y="1269"/>
                    <a:pt x="9638" y="1269"/>
                  </a:cubicBezTo>
                  <a:cubicBezTo>
                    <a:pt x="9391" y="1269"/>
                    <a:pt x="9143" y="1248"/>
                    <a:pt x="8974" y="1248"/>
                  </a:cubicBezTo>
                  <a:cubicBezTo>
                    <a:pt x="8974" y="1248"/>
                    <a:pt x="8974" y="1215"/>
                    <a:pt x="8974" y="1215"/>
                  </a:cubicBezTo>
                  <a:cubicBezTo>
                    <a:pt x="8607" y="1115"/>
                    <a:pt x="8240" y="1015"/>
                    <a:pt x="7873" y="948"/>
                  </a:cubicBezTo>
                  <a:cubicBezTo>
                    <a:pt x="7740" y="915"/>
                    <a:pt x="7573" y="881"/>
                    <a:pt x="7406" y="881"/>
                  </a:cubicBezTo>
                  <a:cubicBezTo>
                    <a:pt x="7373" y="873"/>
                    <a:pt x="7341" y="871"/>
                    <a:pt x="7316" y="871"/>
                  </a:cubicBezTo>
                  <a:cubicBezTo>
                    <a:pt x="7291" y="871"/>
                    <a:pt x="7273" y="873"/>
                    <a:pt x="7264" y="873"/>
                  </a:cubicBezTo>
                  <a:cubicBezTo>
                    <a:pt x="7248" y="873"/>
                    <a:pt x="7273" y="864"/>
                    <a:pt x="7373" y="814"/>
                  </a:cubicBezTo>
                  <a:cubicBezTo>
                    <a:pt x="7573" y="748"/>
                    <a:pt x="7840" y="681"/>
                    <a:pt x="8073" y="614"/>
                  </a:cubicBezTo>
                  <a:cubicBezTo>
                    <a:pt x="8407" y="448"/>
                    <a:pt x="8840" y="47"/>
                    <a:pt x="9241" y="47"/>
                  </a:cubicBezTo>
                  <a:cubicBezTo>
                    <a:pt x="9274" y="47"/>
                    <a:pt x="9474" y="14"/>
                    <a:pt x="9441" y="14"/>
                  </a:cubicBezTo>
                  <a:cubicBezTo>
                    <a:pt x="9382" y="4"/>
                    <a:pt x="9327" y="0"/>
                    <a:pt x="9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2648725" y="656750"/>
              <a:ext cx="63400" cy="4200"/>
            </a:xfrm>
            <a:custGeom>
              <a:avLst/>
              <a:gdLst/>
              <a:ahLst/>
              <a:cxnLst/>
              <a:rect l="l" t="t" r="r" b="b"/>
              <a:pathLst>
                <a:path w="2536" h="168" extrusionOk="0">
                  <a:moveTo>
                    <a:pt x="2536" y="0"/>
                  </a:moveTo>
                  <a:lnTo>
                    <a:pt x="2536" y="0"/>
                  </a:lnTo>
                  <a:cubicBezTo>
                    <a:pt x="1702" y="67"/>
                    <a:pt x="868" y="134"/>
                    <a:pt x="1" y="167"/>
                  </a:cubicBezTo>
                  <a:cubicBezTo>
                    <a:pt x="835" y="167"/>
                    <a:pt x="1702" y="10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2481100" y="595200"/>
              <a:ext cx="18375" cy="4025"/>
            </a:xfrm>
            <a:custGeom>
              <a:avLst/>
              <a:gdLst/>
              <a:ahLst/>
              <a:cxnLst/>
              <a:rect l="l" t="t" r="r" b="b"/>
              <a:pathLst>
                <a:path w="735" h="161" extrusionOk="0">
                  <a:moveTo>
                    <a:pt x="16" y="58"/>
                  </a:moveTo>
                  <a:cubicBezTo>
                    <a:pt x="11" y="59"/>
                    <a:pt x="6" y="60"/>
                    <a:pt x="1" y="61"/>
                  </a:cubicBezTo>
                  <a:cubicBezTo>
                    <a:pt x="6" y="61"/>
                    <a:pt x="11" y="60"/>
                    <a:pt x="16" y="58"/>
                  </a:cubicBezTo>
                  <a:close/>
                  <a:moveTo>
                    <a:pt x="368" y="0"/>
                  </a:moveTo>
                  <a:cubicBezTo>
                    <a:pt x="275" y="0"/>
                    <a:pt x="183" y="14"/>
                    <a:pt x="101" y="27"/>
                  </a:cubicBezTo>
                  <a:cubicBezTo>
                    <a:pt x="73" y="27"/>
                    <a:pt x="45" y="51"/>
                    <a:pt x="16" y="58"/>
                  </a:cubicBezTo>
                  <a:lnTo>
                    <a:pt x="16" y="58"/>
                  </a:lnTo>
                  <a:cubicBezTo>
                    <a:pt x="89" y="49"/>
                    <a:pt x="162" y="42"/>
                    <a:pt x="233" y="42"/>
                  </a:cubicBezTo>
                  <a:cubicBezTo>
                    <a:pt x="386" y="42"/>
                    <a:pt x="535" y="72"/>
                    <a:pt x="668" y="161"/>
                  </a:cubicBezTo>
                  <a:cubicBezTo>
                    <a:pt x="701" y="161"/>
                    <a:pt x="735" y="161"/>
                    <a:pt x="735" y="127"/>
                  </a:cubicBezTo>
                  <a:cubicBezTo>
                    <a:pt x="636" y="29"/>
                    <a:pt x="502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2475275" y="596700"/>
              <a:ext cx="3350" cy="850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134" y="1"/>
                  </a:moveTo>
                  <a:lnTo>
                    <a:pt x="0" y="34"/>
                  </a:lnTo>
                  <a:cubicBezTo>
                    <a:pt x="34" y="34"/>
                    <a:pt x="67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2463175" y="600050"/>
              <a:ext cx="450" cy="650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" y="25"/>
                    <a:pt x="5" y="25"/>
                  </a:cubicBezTo>
                  <a:cubicBezTo>
                    <a:pt x="9" y="25"/>
                    <a:pt x="17" y="17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2478600" y="596700"/>
              <a:ext cx="2525" cy="25"/>
            </a:xfrm>
            <a:custGeom>
              <a:avLst/>
              <a:gdLst/>
              <a:ahLst/>
              <a:cxnLst/>
              <a:rect l="l" t="t" r="r" b="b"/>
              <a:pathLst>
                <a:path w="101" h="1" extrusionOk="0">
                  <a:moveTo>
                    <a:pt x="101" y="1"/>
                  </a:moveTo>
                  <a:cubicBezTo>
                    <a:pt x="68" y="1"/>
                    <a:pt x="34" y="1"/>
                    <a:pt x="1" y="1"/>
                  </a:cubicBezTo>
                  <a:cubicBezTo>
                    <a:pt x="34" y="1"/>
                    <a:pt x="6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2478600" y="59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2470275" y="600950"/>
              <a:ext cx="27550" cy="4125"/>
            </a:xfrm>
            <a:custGeom>
              <a:avLst/>
              <a:gdLst/>
              <a:ahLst/>
              <a:cxnLst/>
              <a:rect l="l" t="t" r="r" b="b"/>
              <a:pathLst>
                <a:path w="1102" h="165" extrusionOk="0">
                  <a:moveTo>
                    <a:pt x="666" y="1"/>
                  </a:moveTo>
                  <a:cubicBezTo>
                    <a:pt x="429" y="1"/>
                    <a:pt x="179" y="65"/>
                    <a:pt x="0" y="164"/>
                  </a:cubicBezTo>
                  <a:lnTo>
                    <a:pt x="67" y="164"/>
                  </a:lnTo>
                  <a:cubicBezTo>
                    <a:pt x="264" y="75"/>
                    <a:pt x="422" y="43"/>
                    <a:pt x="584" y="43"/>
                  </a:cubicBezTo>
                  <a:cubicBezTo>
                    <a:pt x="723" y="43"/>
                    <a:pt x="864" y="67"/>
                    <a:pt x="1034" y="97"/>
                  </a:cubicBezTo>
                  <a:lnTo>
                    <a:pt x="1101" y="97"/>
                  </a:lnTo>
                  <a:cubicBezTo>
                    <a:pt x="980" y="30"/>
                    <a:pt x="826" y="1"/>
                    <a:pt x="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2480275" y="605050"/>
              <a:ext cx="3350" cy="850"/>
            </a:xfrm>
            <a:custGeom>
              <a:avLst/>
              <a:gdLst/>
              <a:ahLst/>
              <a:cxnLst/>
              <a:rect l="l" t="t" r="r" b="b"/>
              <a:pathLst>
                <a:path w="134" h="34" extrusionOk="0">
                  <a:moveTo>
                    <a:pt x="101" y="0"/>
                  </a:moveTo>
                  <a:cubicBezTo>
                    <a:pt x="67" y="0"/>
                    <a:pt x="34" y="34"/>
                    <a:pt x="1" y="34"/>
                  </a:cubicBezTo>
                  <a:lnTo>
                    <a:pt x="67" y="34"/>
                  </a:lnTo>
                  <a:cubicBezTo>
                    <a:pt x="67" y="34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2446925" y="619225"/>
              <a:ext cx="39225" cy="10850"/>
            </a:xfrm>
            <a:custGeom>
              <a:avLst/>
              <a:gdLst/>
              <a:ahLst/>
              <a:cxnLst/>
              <a:rect l="l" t="t" r="r" b="b"/>
              <a:pathLst>
                <a:path w="1569" h="434" extrusionOk="0">
                  <a:moveTo>
                    <a:pt x="67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467" y="234"/>
                    <a:pt x="968" y="401"/>
                    <a:pt x="1501" y="434"/>
                  </a:cubicBezTo>
                  <a:lnTo>
                    <a:pt x="1568" y="434"/>
                  </a:lnTo>
                  <a:cubicBezTo>
                    <a:pt x="1034" y="334"/>
                    <a:pt x="534" y="2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2506125" y="602550"/>
              <a:ext cx="64250" cy="2725"/>
            </a:xfrm>
            <a:custGeom>
              <a:avLst/>
              <a:gdLst/>
              <a:ahLst/>
              <a:cxnLst/>
              <a:rect l="l" t="t" r="r" b="b"/>
              <a:pathLst>
                <a:path w="2570" h="109" extrusionOk="0">
                  <a:moveTo>
                    <a:pt x="2502" y="33"/>
                  </a:moveTo>
                  <a:cubicBezTo>
                    <a:pt x="2492" y="35"/>
                    <a:pt x="2481" y="36"/>
                    <a:pt x="2470" y="37"/>
                  </a:cubicBezTo>
                  <a:lnTo>
                    <a:pt x="2470" y="37"/>
                  </a:lnTo>
                  <a:cubicBezTo>
                    <a:pt x="2503" y="36"/>
                    <a:pt x="2536" y="35"/>
                    <a:pt x="2569" y="33"/>
                  </a:cubicBezTo>
                  <a:close/>
                  <a:moveTo>
                    <a:pt x="67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418" y="83"/>
                    <a:pt x="835" y="109"/>
                    <a:pt x="1251" y="109"/>
                  </a:cubicBezTo>
                  <a:cubicBezTo>
                    <a:pt x="1658" y="109"/>
                    <a:pt x="2064" y="85"/>
                    <a:pt x="2470" y="37"/>
                  </a:cubicBezTo>
                  <a:lnTo>
                    <a:pt x="2470" y="37"/>
                  </a:lnTo>
                  <a:cubicBezTo>
                    <a:pt x="2158" y="49"/>
                    <a:pt x="1845" y="55"/>
                    <a:pt x="1533" y="55"/>
                  </a:cubicBezTo>
                  <a:cubicBezTo>
                    <a:pt x="1044" y="55"/>
                    <a:pt x="556" y="39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2504450" y="604675"/>
              <a:ext cx="61750" cy="3225"/>
            </a:xfrm>
            <a:custGeom>
              <a:avLst/>
              <a:gdLst/>
              <a:ahLst/>
              <a:cxnLst/>
              <a:rect l="l" t="t" r="r" b="b"/>
              <a:pathLst>
                <a:path w="2470" h="129" extrusionOk="0">
                  <a:moveTo>
                    <a:pt x="100" y="0"/>
                  </a:moveTo>
                  <a:cubicBezTo>
                    <a:pt x="60" y="0"/>
                    <a:pt x="1" y="15"/>
                    <a:pt x="1" y="15"/>
                  </a:cubicBezTo>
                  <a:cubicBezTo>
                    <a:pt x="38" y="108"/>
                    <a:pt x="229" y="128"/>
                    <a:pt x="421" y="128"/>
                  </a:cubicBezTo>
                  <a:cubicBezTo>
                    <a:pt x="574" y="128"/>
                    <a:pt x="727" y="115"/>
                    <a:pt x="801" y="115"/>
                  </a:cubicBezTo>
                  <a:cubicBezTo>
                    <a:pt x="1335" y="115"/>
                    <a:pt x="1836" y="115"/>
                    <a:pt x="2369" y="82"/>
                  </a:cubicBezTo>
                  <a:cubicBezTo>
                    <a:pt x="2369" y="82"/>
                    <a:pt x="2469" y="49"/>
                    <a:pt x="2436" y="49"/>
                  </a:cubicBezTo>
                  <a:cubicBezTo>
                    <a:pt x="2069" y="49"/>
                    <a:pt x="1735" y="82"/>
                    <a:pt x="1402" y="82"/>
                  </a:cubicBezTo>
                  <a:cubicBezTo>
                    <a:pt x="1293" y="82"/>
                    <a:pt x="945" y="112"/>
                    <a:pt x="641" y="112"/>
                  </a:cubicBezTo>
                  <a:cubicBezTo>
                    <a:pt x="388" y="112"/>
                    <a:pt x="165" y="91"/>
                    <a:pt x="134" y="15"/>
                  </a:cubicBezTo>
                  <a:cubicBezTo>
                    <a:pt x="134" y="4"/>
                    <a:pt x="119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522800" y="609200"/>
              <a:ext cx="36725" cy="400"/>
            </a:xfrm>
            <a:custGeom>
              <a:avLst/>
              <a:gdLst/>
              <a:ahLst/>
              <a:cxnLst/>
              <a:rect l="l" t="t" r="r" b="b"/>
              <a:pathLst>
                <a:path w="1469" h="16" extrusionOk="0">
                  <a:moveTo>
                    <a:pt x="1" y="1"/>
                  </a:moveTo>
                  <a:cubicBezTo>
                    <a:pt x="334" y="1"/>
                    <a:pt x="653" y="16"/>
                    <a:pt x="977" y="16"/>
                  </a:cubicBezTo>
                  <a:cubicBezTo>
                    <a:pt x="1139" y="16"/>
                    <a:pt x="1302" y="12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519475" y="612200"/>
              <a:ext cx="35050" cy="2050"/>
            </a:xfrm>
            <a:custGeom>
              <a:avLst/>
              <a:gdLst/>
              <a:ahLst/>
              <a:cxnLst/>
              <a:rect l="l" t="t" r="r" b="b"/>
              <a:pathLst>
                <a:path w="1402" h="82" extrusionOk="0">
                  <a:moveTo>
                    <a:pt x="492" y="1"/>
                  </a:moveTo>
                  <a:cubicBezTo>
                    <a:pt x="371" y="1"/>
                    <a:pt x="251" y="5"/>
                    <a:pt x="134" y="14"/>
                  </a:cubicBezTo>
                  <a:cubicBezTo>
                    <a:pt x="100" y="14"/>
                    <a:pt x="0" y="48"/>
                    <a:pt x="34" y="48"/>
                  </a:cubicBezTo>
                  <a:cubicBezTo>
                    <a:pt x="161" y="38"/>
                    <a:pt x="288" y="34"/>
                    <a:pt x="414" y="34"/>
                  </a:cubicBezTo>
                  <a:cubicBezTo>
                    <a:pt x="718" y="34"/>
                    <a:pt x="1018" y="58"/>
                    <a:pt x="1301" y="81"/>
                  </a:cubicBezTo>
                  <a:cubicBezTo>
                    <a:pt x="1335" y="81"/>
                    <a:pt x="1401" y="48"/>
                    <a:pt x="1368" y="48"/>
                  </a:cubicBezTo>
                  <a:cubicBezTo>
                    <a:pt x="1085" y="24"/>
                    <a:pt x="785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2517800" y="615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2444575" y="658175"/>
              <a:ext cx="24050" cy="1725"/>
            </a:xfrm>
            <a:custGeom>
              <a:avLst/>
              <a:gdLst/>
              <a:ahLst/>
              <a:cxnLst/>
              <a:rect l="l" t="t" r="r" b="b"/>
              <a:pathLst>
                <a:path w="962" h="69" extrusionOk="0">
                  <a:moveTo>
                    <a:pt x="131" y="1"/>
                  </a:moveTo>
                  <a:cubicBezTo>
                    <a:pt x="81" y="1"/>
                    <a:pt x="1" y="43"/>
                    <a:pt x="28" y="43"/>
                  </a:cubicBezTo>
                  <a:cubicBezTo>
                    <a:pt x="161" y="60"/>
                    <a:pt x="294" y="68"/>
                    <a:pt x="428" y="68"/>
                  </a:cubicBezTo>
                  <a:cubicBezTo>
                    <a:pt x="561" y="68"/>
                    <a:pt x="695" y="60"/>
                    <a:pt x="828" y="43"/>
                  </a:cubicBezTo>
                  <a:cubicBezTo>
                    <a:pt x="861" y="43"/>
                    <a:pt x="962" y="10"/>
                    <a:pt x="895" y="10"/>
                  </a:cubicBezTo>
                  <a:lnTo>
                    <a:pt x="161" y="10"/>
                  </a:lnTo>
                  <a:cubicBezTo>
                    <a:pt x="154" y="3"/>
                    <a:pt x="144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2465275" y="65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2536150" y="665925"/>
              <a:ext cx="52550" cy="1400"/>
            </a:xfrm>
            <a:custGeom>
              <a:avLst/>
              <a:gdLst/>
              <a:ahLst/>
              <a:cxnLst/>
              <a:rect l="l" t="t" r="r" b="b"/>
              <a:pathLst>
                <a:path w="2102" h="56" extrusionOk="0">
                  <a:moveTo>
                    <a:pt x="0" y="0"/>
                  </a:moveTo>
                  <a:cubicBezTo>
                    <a:pt x="391" y="39"/>
                    <a:pt x="782" y="56"/>
                    <a:pt x="1173" y="56"/>
                  </a:cubicBezTo>
                  <a:cubicBezTo>
                    <a:pt x="1449" y="56"/>
                    <a:pt x="1726" y="47"/>
                    <a:pt x="2002" y="34"/>
                  </a:cubicBezTo>
                  <a:cubicBezTo>
                    <a:pt x="2002" y="34"/>
                    <a:pt x="2102" y="0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2548650" y="662575"/>
              <a:ext cx="47575" cy="875"/>
            </a:xfrm>
            <a:custGeom>
              <a:avLst/>
              <a:gdLst/>
              <a:ahLst/>
              <a:cxnLst/>
              <a:rect l="l" t="t" r="r" b="b"/>
              <a:pathLst>
                <a:path w="1903" h="35" extrusionOk="0">
                  <a:moveTo>
                    <a:pt x="168" y="1"/>
                  </a:moveTo>
                  <a:cubicBezTo>
                    <a:pt x="134" y="1"/>
                    <a:pt x="1" y="34"/>
                    <a:pt x="68" y="34"/>
                  </a:cubicBezTo>
                  <a:cubicBezTo>
                    <a:pt x="668" y="34"/>
                    <a:pt x="1268" y="34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2553650" y="658050"/>
              <a:ext cx="45075" cy="1225"/>
            </a:xfrm>
            <a:custGeom>
              <a:avLst/>
              <a:gdLst/>
              <a:ahLst/>
              <a:cxnLst/>
              <a:rect l="l" t="t" r="r" b="b"/>
              <a:pathLst>
                <a:path w="1803" h="49" extrusionOk="0">
                  <a:moveTo>
                    <a:pt x="1260" y="0"/>
                  </a:moveTo>
                  <a:cubicBezTo>
                    <a:pt x="894" y="0"/>
                    <a:pt x="524" y="15"/>
                    <a:pt x="168" y="15"/>
                  </a:cubicBezTo>
                  <a:cubicBezTo>
                    <a:pt x="134" y="15"/>
                    <a:pt x="1" y="48"/>
                    <a:pt x="68" y="48"/>
                  </a:cubicBezTo>
                  <a:cubicBezTo>
                    <a:pt x="601" y="48"/>
                    <a:pt x="1168" y="48"/>
                    <a:pt x="1736" y="15"/>
                  </a:cubicBezTo>
                  <a:lnTo>
                    <a:pt x="1802" y="15"/>
                  </a:lnTo>
                  <a:cubicBezTo>
                    <a:pt x="1624" y="4"/>
                    <a:pt x="1443" y="0"/>
                    <a:pt x="1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2540325" y="653875"/>
              <a:ext cx="47550" cy="1225"/>
            </a:xfrm>
            <a:custGeom>
              <a:avLst/>
              <a:gdLst/>
              <a:ahLst/>
              <a:cxnLst/>
              <a:rect l="l" t="t" r="r" b="b"/>
              <a:pathLst>
                <a:path w="1902" h="49" extrusionOk="0">
                  <a:moveTo>
                    <a:pt x="1326" y="0"/>
                  </a:moveTo>
                  <a:cubicBezTo>
                    <a:pt x="938" y="0"/>
                    <a:pt x="545" y="15"/>
                    <a:pt x="167" y="15"/>
                  </a:cubicBezTo>
                  <a:cubicBezTo>
                    <a:pt x="167" y="15"/>
                    <a:pt x="0" y="49"/>
                    <a:pt x="67" y="49"/>
                  </a:cubicBezTo>
                  <a:lnTo>
                    <a:pt x="1835" y="49"/>
                  </a:lnTo>
                  <a:cubicBezTo>
                    <a:pt x="1835" y="49"/>
                    <a:pt x="1902" y="15"/>
                    <a:pt x="1902" y="15"/>
                  </a:cubicBezTo>
                  <a:cubicBezTo>
                    <a:pt x="1713" y="4"/>
                    <a:pt x="1520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2553650" y="649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2618700" y="589400"/>
              <a:ext cx="46325" cy="7325"/>
            </a:xfrm>
            <a:custGeom>
              <a:avLst/>
              <a:gdLst/>
              <a:ahLst/>
              <a:cxnLst/>
              <a:rect l="l" t="t" r="r" b="b"/>
              <a:pathLst>
                <a:path w="1853" h="293" extrusionOk="0">
                  <a:moveTo>
                    <a:pt x="1844" y="1"/>
                  </a:moveTo>
                  <a:cubicBezTo>
                    <a:pt x="1835" y="1"/>
                    <a:pt x="1819" y="9"/>
                    <a:pt x="1802" y="26"/>
                  </a:cubicBezTo>
                  <a:cubicBezTo>
                    <a:pt x="1235" y="159"/>
                    <a:pt x="635" y="226"/>
                    <a:pt x="35" y="293"/>
                  </a:cubicBezTo>
                  <a:lnTo>
                    <a:pt x="35" y="293"/>
                  </a:lnTo>
                  <a:cubicBezTo>
                    <a:pt x="656" y="289"/>
                    <a:pt x="1246" y="190"/>
                    <a:pt x="1835" y="26"/>
                  </a:cubicBezTo>
                  <a:cubicBezTo>
                    <a:pt x="1852" y="9"/>
                    <a:pt x="1852" y="1"/>
                    <a:pt x="1844" y="1"/>
                  </a:cubicBezTo>
                  <a:close/>
                  <a:moveTo>
                    <a:pt x="35" y="293"/>
                  </a:moveTo>
                  <a:cubicBezTo>
                    <a:pt x="24" y="293"/>
                    <a:pt x="12" y="293"/>
                    <a:pt x="1" y="293"/>
                  </a:cubicBezTo>
                  <a:lnTo>
                    <a:pt x="34" y="293"/>
                  </a:lnTo>
                  <a:cubicBezTo>
                    <a:pt x="34" y="293"/>
                    <a:pt x="35" y="293"/>
                    <a:pt x="35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2633725" y="593375"/>
              <a:ext cx="39225" cy="4175"/>
            </a:xfrm>
            <a:custGeom>
              <a:avLst/>
              <a:gdLst/>
              <a:ahLst/>
              <a:cxnLst/>
              <a:rect l="l" t="t" r="r" b="b"/>
              <a:pathLst>
                <a:path w="1569" h="167" extrusionOk="0">
                  <a:moveTo>
                    <a:pt x="1501" y="0"/>
                  </a:moveTo>
                  <a:cubicBezTo>
                    <a:pt x="1034" y="34"/>
                    <a:pt x="601" y="100"/>
                    <a:pt x="134" y="134"/>
                  </a:cubicBezTo>
                  <a:cubicBezTo>
                    <a:pt x="100" y="134"/>
                    <a:pt x="0" y="167"/>
                    <a:pt x="34" y="167"/>
                  </a:cubicBezTo>
                  <a:cubicBezTo>
                    <a:pt x="501" y="134"/>
                    <a:pt x="1001" y="100"/>
                    <a:pt x="1468" y="34"/>
                  </a:cubicBezTo>
                  <a:cubicBezTo>
                    <a:pt x="1501" y="34"/>
                    <a:pt x="1568" y="0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2628725" y="595025"/>
              <a:ext cx="52550" cy="5875"/>
            </a:xfrm>
            <a:custGeom>
              <a:avLst/>
              <a:gdLst/>
              <a:ahLst/>
              <a:cxnLst/>
              <a:rect l="l" t="t" r="r" b="b"/>
              <a:pathLst>
                <a:path w="2102" h="235" extrusionOk="0">
                  <a:moveTo>
                    <a:pt x="2035" y="1"/>
                  </a:moveTo>
                  <a:cubicBezTo>
                    <a:pt x="1434" y="101"/>
                    <a:pt x="801" y="168"/>
                    <a:pt x="200" y="201"/>
                  </a:cubicBezTo>
                  <a:cubicBezTo>
                    <a:pt x="167" y="201"/>
                    <a:pt x="0" y="234"/>
                    <a:pt x="67" y="234"/>
                  </a:cubicBezTo>
                  <a:cubicBezTo>
                    <a:pt x="734" y="201"/>
                    <a:pt x="1401" y="168"/>
                    <a:pt x="2035" y="34"/>
                  </a:cubicBezTo>
                  <a:cubicBezTo>
                    <a:pt x="2068" y="1"/>
                    <a:pt x="2102" y="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2639550" y="600875"/>
              <a:ext cx="50075" cy="4200"/>
            </a:xfrm>
            <a:custGeom>
              <a:avLst/>
              <a:gdLst/>
              <a:ahLst/>
              <a:cxnLst/>
              <a:rect l="l" t="t" r="r" b="b"/>
              <a:pathLst>
                <a:path w="2003" h="168" extrusionOk="0">
                  <a:moveTo>
                    <a:pt x="1969" y="0"/>
                  </a:moveTo>
                  <a:cubicBezTo>
                    <a:pt x="1368" y="34"/>
                    <a:pt x="768" y="100"/>
                    <a:pt x="168" y="134"/>
                  </a:cubicBezTo>
                  <a:cubicBezTo>
                    <a:pt x="134" y="134"/>
                    <a:pt x="1" y="167"/>
                    <a:pt x="67" y="167"/>
                  </a:cubicBezTo>
                  <a:cubicBezTo>
                    <a:pt x="701" y="134"/>
                    <a:pt x="1302" y="100"/>
                    <a:pt x="1935" y="34"/>
                  </a:cubicBezTo>
                  <a:cubicBezTo>
                    <a:pt x="1935" y="0"/>
                    <a:pt x="2002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2667075" y="61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2637900" y="650900"/>
              <a:ext cx="83400" cy="6200"/>
            </a:xfrm>
            <a:custGeom>
              <a:avLst/>
              <a:gdLst/>
              <a:ahLst/>
              <a:cxnLst/>
              <a:rect l="l" t="t" r="r" b="b"/>
              <a:pathLst>
                <a:path w="3336" h="248" extrusionOk="0">
                  <a:moveTo>
                    <a:pt x="3269" y="1"/>
                  </a:moveTo>
                  <a:cubicBezTo>
                    <a:pt x="3268" y="1"/>
                    <a:pt x="3266" y="1"/>
                    <a:pt x="3265" y="1"/>
                  </a:cubicBezTo>
                  <a:lnTo>
                    <a:pt x="3265" y="1"/>
                  </a:lnTo>
                  <a:cubicBezTo>
                    <a:pt x="3289" y="1"/>
                    <a:pt x="3312" y="1"/>
                    <a:pt x="3336" y="1"/>
                  </a:cubicBezTo>
                  <a:close/>
                  <a:moveTo>
                    <a:pt x="3265" y="1"/>
                  </a:moveTo>
                  <a:lnTo>
                    <a:pt x="3265" y="1"/>
                  </a:lnTo>
                  <a:cubicBezTo>
                    <a:pt x="2758" y="7"/>
                    <a:pt x="2278" y="69"/>
                    <a:pt x="1768" y="101"/>
                  </a:cubicBezTo>
                  <a:cubicBezTo>
                    <a:pt x="1415" y="122"/>
                    <a:pt x="1036" y="168"/>
                    <a:pt x="663" y="168"/>
                  </a:cubicBezTo>
                  <a:cubicBezTo>
                    <a:pt x="437" y="168"/>
                    <a:pt x="214" y="151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74" y="220"/>
                    <a:pt x="224" y="247"/>
                    <a:pt x="400" y="247"/>
                  </a:cubicBezTo>
                  <a:cubicBezTo>
                    <a:pt x="702" y="247"/>
                    <a:pt x="1078" y="168"/>
                    <a:pt x="1268" y="168"/>
                  </a:cubicBezTo>
                  <a:cubicBezTo>
                    <a:pt x="1933" y="101"/>
                    <a:pt x="2599" y="68"/>
                    <a:pt x="3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2675425" y="646750"/>
              <a:ext cx="49225" cy="3350"/>
            </a:xfrm>
            <a:custGeom>
              <a:avLst/>
              <a:gdLst/>
              <a:ahLst/>
              <a:cxnLst/>
              <a:rect l="l" t="t" r="r" b="b"/>
              <a:pathLst>
                <a:path w="1969" h="134" extrusionOk="0">
                  <a:moveTo>
                    <a:pt x="1935" y="0"/>
                  </a:moveTo>
                  <a:cubicBezTo>
                    <a:pt x="1334" y="33"/>
                    <a:pt x="734" y="67"/>
                    <a:pt x="134" y="100"/>
                  </a:cubicBezTo>
                  <a:cubicBezTo>
                    <a:pt x="134" y="100"/>
                    <a:pt x="0" y="133"/>
                    <a:pt x="67" y="133"/>
                  </a:cubicBezTo>
                  <a:cubicBezTo>
                    <a:pt x="667" y="100"/>
                    <a:pt x="1301" y="67"/>
                    <a:pt x="1901" y="33"/>
                  </a:cubicBezTo>
                  <a:cubicBezTo>
                    <a:pt x="1901" y="33"/>
                    <a:pt x="1968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2670400" y="642575"/>
              <a:ext cx="49250" cy="1675"/>
            </a:xfrm>
            <a:custGeom>
              <a:avLst/>
              <a:gdLst/>
              <a:ahLst/>
              <a:cxnLst/>
              <a:rect l="l" t="t" r="r" b="b"/>
              <a:pathLst>
                <a:path w="1970" h="67" extrusionOk="0">
                  <a:moveTo>
                    <a:pt x="1969" y="0"/>
                  </a:moveTo>
                  <a:cubicBezTo>
                    <a:pt x="1369" y="0"/>
                    <a:pt x="768" y="34"/>
                    <a:pt x="168" y="34"/>
                  </a:cubicBezTo>
                  <a:cubicBezTo>
                    <a:pt x="134" y="34"/>
                    <a:pt x="1" y="67"/>
                    <a:pt x="68" y="67"/>
                  </a:cubicBezTo>
                  <a:cubicBezTo>
                    <a:pt x="668" y="67"/>
                    <a:pt x="1302" y="67"/>
                    <a:pt x="1936" y="34"/>
                  </a:cubicBezTo>
                  <a:cubicBezTo>
                    <a:pt x="1936" y="34"/>
                    <a:pt x="1969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2687925" y="635900"/>
              <a:ext cx="30875" cy="2525"/>
            </a:xfrm>
            <a:custGeom>
              <a:avLst/>
              <a:gdLst/>
              <a:ahLst/>
              <a:cxnLst/>
              <a:rect l="l" t="t" r="r" b="b"/>
              <a:pathLst>
                <a:path w="1235" h="101" extrusionOk="0">
                  <a:moveTo>
                    <a:pt x="1168" y="0"/>
                  </a:moveTo>
                  <a:cubicBezTo>
                    <a:pt x="834" y="34"/>
                    <a:pt x="501" y="67"/>
                    <a:pt x="167" y="67"/>
                  </a:cubicBezTo>
                  <a:cubicBezTo>
                    <a:pt x="134" y="67"/>
                    <a:pt x="0" y="100"/>
                    <a:pt x="67" y="100"/>
                  </a:cubicBezTo>
                  <a:cubicBezTo>
                    <a:pt x="401" y="100"/>
                    <a:pt x="768" y="67"/>
                    <a:pt x="1101" y="34"/>
                  </a:cubicBezTo>
                  <a:cubicBezTo>
                    <a:pt x="1135" y="34"/>
                    <a:pt x="123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2700425" y="625900"/>
              <a:ext cx="43400" cy="6675"/>
            </a:xfrm>
            <a:custGeom>
              <a:avLst/>
              <a:gdLst/>
              <a:ahLst/>
              <a:cxnLst/>
              <a:rect l="l" t="t" r="r" b="b"/>
              <a:pathLst>
                <a:path w="1736" h="267" extrusionOk="0">
                  <a:moveTo>
                    <a:pt x="1702" y="0"/>
                  </a:moveTo>
                  <a:cubicBezTo>
                    <a:pt x="1290" y="103"/>
                    <a:pt x="877" y="186"/>
                    <a:pt x="449" y="234"/>
                  </a:cubicBezTo>
                  <a:lnTo>
                    <a:pt x="449" y="234"/>
                  </a:lnTo>
                  <a:cubicBezTo>
                    <a:pt x="887" y="194"/>
                    <a:pt x="1311" y="125"/>
                    <a:pt x="1735" y="0"/>
                  </a:cubicBezTo>
                  <a:close/>
                  <a:moveTo>
                    <a:pt x="449" y="234"/>
                  </a:moveTo>
                  <a:cubicBezTo>
                    <a:pt x="301" y="248"/>
                    <a:pt x="152" y="259"/>
                    <a:pt x="1" y="267"/>
                  </a:cubicBezTo>
                  <a:lnTo>
                    <a:pt x="68" y="267"/>
                  </a:lnTo>
                  <a:cubicBezTo>
                    <a:pt x="196" y="259"/>
                    <a:pt x="323" y="248"/>
                    <a:pt x="449" y="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2627050" y="587525"/>
              <a:ext cx="31700" cy="5875"/>
            </a:xfrm>
            <a:custGeom>
              <a:avLst/>
              <a:gdLst/>
              <a:ahLst/>
              <a:cxnLst/>
              <a:rect l="l" t="t" r="r" b="b"/>
              <a:pathLst>
                <a:path w="1268" h="235" extrusionOk="0">
                  <a:moveTo>
                    <a:pt x="1235" y="1"/>
                  </a:moveTo>
                  <a:cubicBezTo>
                    <a:pt x="834" y="67"/>
                    <a:pt x="434" y="134"/>
                    <a:pt x="67" y="201"/>
                  </a:cubicBezTo>
                  <a:cubicBezTo>
                    <a:pt x="0" y="201"/>
                    <a:pt x="34" y="234"/>
                    <a:pt x="67" y="234"/>
                  </a:cubicBezTo>
                  <a:cubicBezTo>
                    <a:pt x="434" y="167"/>
                    <a:pt x="801" y="101"/>
                    <a:pt x="1168" y="34"/>
                  </a:cubicBezTo>
                  <a:cubicBezTo>
                    <a:pt x="1201" y="34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2571175" y="600925"/>
              <a:ext cx="50050" cy="13325"/>
            </a:xfrm>
            <a:custGeom>
              <a:avLst/>
              <a:gdLst/>
              <a:ahLst/>
              <a:cxnLst/>
              <a:rect l="l" t="t" r="r" b="b"/>
              <a:pathLst>
                <a:path w="2002" h="533" extrusionOk="0">
                  <a:moveTo>
                    <a:pt x="1483" y="1"/>
                  </a:moveTo>
                  <a:cubicBezTo>
                    <a:pt x="960" y="1"/>
                    <a:pt x="314" y="267"/>
                    <a:pt x="0" y="532"/>
                  </a:cubicBezTo>
                  <a:lnTo>
                    <a:pt x="101" y="532"/>
                  </a:lnTo>
                  <a:cubicBezTo>
                    <a:pt x="462" y="267"/>
                    <a:pt x="945" y="72"/>
                    <a:pt x="1412" y="72"/>
                  </a:cubicBezTo>
                  <a:cubicBezTo>
                    <a:pt x="1592" y="72"/>
                    <a:pt x="1769" y="100"/>
                    <a:pt x="1935" y="165"/>
                  </a:cubicBezTo>
                  <a:cubicBezTo>
                    <a:pt x="1969" y="165"/>
                    <a:pt x="2002" y="132"/>
                    <a:pt x="2002" y="132"/>
                  </a:cubicBezTo>
                  <a:cubicBezTo>
                    <a:pt x="1864" y="40"/>
                    <a:pt x="1682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2597850" y="607000"/>
              <a:ext cx="30050" cy="9750"/>
            </a:xfrm>
            <a:custGeom>
              <a:avLst/>
              <a:gdLst/>
              <a:ahLst/>
              <a:cxnLst/>
              <a:rect l="l" t="t" r="r" b="b"/>
              <a:pathLst>
                <a:path w="1202" h="390" extrusionOk="0">
                  <a:moveTo>
                    <a:pt x="353" y="0"/>
                  </a:moveTo>
                  <a:cubicBezTo>
                    <a:pt x="235" y="0"/>
                    <a:pt x="118" y="17"/>
                    <a:pt x="1" y="56"/>
                  </a:cubicBezTo>
                  <a:lnTo>
                    <a:pt x="34" y="56"/>
                  </a:lnTo>
                  <a:cubicBezTo>
                    <a:pt x="119" y="37"/>
                    <a:pt x="197" y="29"/>
                    <a:pt x="270" y="29"/>
                  </a:cubicBezTo>
                  <a:cubicBezTo>
                    <a:pt x="601" y="29"/>
                    <a:pt x="835" y="198"/>
                    <a:pt x="1135" y="389"/>
                  </a:cubicBezTo>
                  <a:cubicBezTo>
                    <a:pt x="1135" y="389"/>
                    <a:pt x="1202" y="389"/>
                    <a:pt x="1202" y="356"/>
                  </a:cubicBezTo>
                  <a:cubicBezTo>
                    <a:pt x="1135" y="156"/>
                    <a:pt x="801" y="56"/>
                    <a:pt x="601" y="22"/>
                  </a:cubicBezTo>
                  <a:cubicBezTo>
                    <a:pt x="518" y="8"/>
                    <a:pt x="436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2331550" y="611725"/>
              <a:ext cx="92050" cy="21475"/>
            </a:xfrm>
            <a:custGeom>
              <a:avLst/>
              <a:gdLst/>
              <a:ahLst/>
              <a:cxnLst/>
              <a:rect l="l" t="t" r="r" b="b"/>
              <a:pathLst>
                <a:path w="3682" h="859" extrusionOk="0">
                  <a:moveTo>
                    <a:pt x="2914" y="0"/>
                  </a:moveTo>
                  <a:cubicBezTo>
                    <a:pt x="2881" y="0"/>
                    <a:pt x="2714" y="67"/>
                    <a:pt x="2714" y="67"/>
                  </a:cubicBezTo>
                  <a:cubicBezTo>
                    <a:pt x="2781" y="100"/>
                    <a:pt x="2814" y="100"/>
                    <a:pt x="2881" y="133"/>
                  </a:cubicBezTo>
                  <a:lnTo>
                    <a:pt x="2747" y="133"/>
                  </a:lnTo>
                  <a:cubicBezTo>
                    <a:pt x="2714" y="133"/>
                    <a:pt x="2681" y="133"/>
                    <a:pt x="2681" y="167"/>
                  </a:cubicBezTo>
                  <a:cubicBezTo>
                    <a:pt x="2681" y="133"/>
                    <a:pt x="2681" y="133"/>
                    <a:pt x="2681" y="133"/>
                  </a:cubicBezTo>
                  <a:cubicBezTo>
                    <a:pt x="2681" y="133"/>
                    <a:pt x="2630" y="125"/>
                    <a:pt x="2576" y="125"/>
                  </a:cubicBezTo>
                  <a:cubicBezTo>
                    <a:pt x="2522" y="125"/>
                    <a:pt x="2464" y="133"/>
                    <a:pt x="2447" y="167"/>
                  </a:cubicBezTo>
                  <a:lnTo>
                    <a:pt x="2414" y="167"/>
                  </a:lnTo>
                  <a:cubicBezTo>
                    <a:pt x="2414" y="167"/>
                    <a:pt x="2314" y="200"/>
                    <a:pt x="2380" y="200"/>
                  </a:cubicBezTo>
                  <a:lnTo>
                    <a:pt x="2414" y="200"/>
                  </a:lnTo>
                  <a:cubicBezTo>
                    <a:pt x="2380" y="267"/>
                    <a:pt x="2314" y="334"/>
                    <a:pt x="2280" y="400"/>
                  </a:cubicBezTo>
                  <a:cubicBezTo>
                    <a:pt x="2147" y="467"/>
                    <a:pt x="2013" y="567"/>
                    <a:pt x="1980" y="634"/>
                  </a:cubicBezTo>
                  <a:cubicBezTo>
                    <a:pt x="1833" y="689"/>
                    <a:pt x="1676" y="714"/>
                    <a:pt x="1526" y="714"/>
                  </a:cubicBezTo>
                  <a:cubicBezTo>
                    <a:pt x="1403" y="714"/>
                    <a:pt x="1284" y="697"/>
                    <a:pt x="1179" y="667"/>
                  </a:cubicBezTo>
                  <a:cubicBezTo>
                    <a:pt x="913" y="567"/>
                    <a:pt x="746" y="367"/>
                    <a:pt x="479" y="334"/>
                  </a:cubicBezTo>
                  <a:cubicBezTo>
                    <a:pt x="434" y="325"/>
                    <a:pt x="390" y="321"/>
                    <a:pt x="346" y="321"/>
                  </a:cubicBezTo>
                  <a:cubicBezTo>
                    <a:pt x="225" y="321"/>
                    <a:pt x="110" y="351"/>
                    <a:pt x="12" y="400"/>
                  </a:cubicBezTo>
                  <a:cubicBezTo>
                    <a:pt x="1" y="411"/>
                    <a:pt x="8" y="415"/>
                    <a:pt x="24" y="415"/>
                  </a:cubicBezTo>
                  <a:cubicBezTo>
                    <a:pt x="56" y="415"/>
                    <a:pt x="123" y="400"/>
                    <a:pt x="145" y="400"/>
                  </a:cubicBezTo>
                  <a:cubicBezTo>
                    <a:pt x="174" y="391"/>
                    <a:pt x="205" y="386"/>
                    <a:pt x="237" y="386"/>
                  </a:cubicBezTo>
                  <a:cubicBezTo>
                    <a:pt x="540" y="386"/>
                    <a:pt x="975" y="774"/>
                    <a:pt x="1246" y="834"/>
                  </a:cubicBezTo>
                  <a:cubicBezTo>
                    <a:pt x="1313" y="851"/>
                    <a:pt x="1388" y="859"/>
                    <a:pt x="1463" y="859"/>
                  </a:cubicBezTo>
                  <a:cubicBezTo>
                    <a:pt x="1538" y="859"/>
                    <a:pt x="1613" y="851"/>
                    <a:pt x="1680" y="834"/>
                  </a:cubicBezTo>
                  <a:lnTo>
                    <a:pt x="1880" y="834"/>
                  </a:lnTo>
                  <a:cubicBezTo>
                    <a:pt x="1980" y="801"/>
                    <a:pt x="2080" y="767"/>
                    <a:pt x="2180" y="701"/>
                  </a:cubicBezTo>
                  <a:cubicBezTo>
                    <a:pt x="2247" y="634"/>
                    <a:pt x="2280" y="600"/>
                    <a:pt x="2347" y="534"/>
                  </a:cubicBezTo>
                  <a:cubicBezTo>
                    <a:pt x="2380" y="500"/>
                    <a:pt x="2414" y="434"/>
                    <a:pt x="2480" y="400"/>
                  </a:cubicBezTo>
                  <a:cubicBezTo>
                    <a:pt x="2650" y="279"/>
                    <a:pt x="2906" y="194"/>
                    <a:pt x="3137" y="194"/>
                  </a:cubicBezTo>
                  <a:cubicBezTo>
                    <a:pt x="3224" y="194"/>
                    <a:pt x="3308" y="206"/>
                    <a:pt x="3381" y="234"/>
                  </a:cubicBezTo>
                  <a:lnTo>
                    <a:pt x="3448" y="234"/>
                  </a:lnTo>
                  <a:cubicBezTo>
                    <a:pt x="3461" y="240"/>
                    <a:pt x="3476" y="243"/>
                    <a:pt x="3491" y="243"/>
                  </a:cubicBezTo>
                  <a:cubicBezTo>
                    <a:pt x="3552" y="243"/>
                    <a:pt x="3621" y="200"/>
                    <a:pt x="3648" y="200"/>
                  </a:cubicBezTo>
                  <a:lnTo>
                    <a:pt x="3681" y="200"/>
                  </a:lnTo>
                  <a:cubicBezTo>
                    <a:pt x="3414" y="100"/>
                    <a:pt x="3181" y="33"/>
                    <a:pt x="2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2315150" y="587475"/>
              <a:ext cx="78425" cy="26775"/>
            </a:xfrm>
            <a:custGeom>
              <a:avLst/>
              <a:gdLst/>
              <a:ahLst/>
              <a:cxnLst/>
              <a:rect l="l" t="t" r="r" b="b"/>
              <a:pathLst>
                <a:path w="3137" h="1071" extrusionOk="0">
                  <a:moveTo>
                    <a:pt x="649" y="1"/>
                  </a:moveTo>
                  <a:cubicBezTo>
                    <a:pt x="412" y="1"/>
                    <a:pt x="190" y="33"/>
                    <a:pt x="1" y="103"/>
                  </a:cubicBezTo>
                  <a:cubicBezTo>
                    <a:pt x="157" y="64"/>
                    <a:pt x="312" y="46"/>
                    <a:pt x="466" y="46"/>
                  </a:cubicBezTo>
                  <a:cubicBezTo>
                    <a:pt x="1359" y="46"/>
                    <a:pt x="2196" y="643"/>
                    <a:pt x="2936" y="1070"/>
                  </a:cubicBezTo>
                  <a:cubicBezTo>
                    <a:pt x="2970" y="1070"/>
                    <a:pt x="3136" y="1003"/>
                    <a:pt x="3136" y="1003"/>
                  </a:cubicBezTo>
                  <a:cubicBezTo>
                    <a:pt x="2662" y="450"/>
                    <a:pt x="1543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2352675" y="640900"/>
              <a:ext cx="95100" cy="10875"/>
            </a:xfrm>
            <a:custGeom>
              <a:avLst/>
              <a:gdLst/>
              <a:ahLst/>
              <a:cxnLst/>
              <a:rect l="l" t="t" r="r" b="b"/>
              <a:pathLst>
                <a:path w="3804" h="435" extrusionOk="0">
                  <a:moveTo>
                    <a:pt x="101" y="1"/>
                  </a:moveTo>
                  <a:cubicBezTo>
                    <a:pt x="68" y="1"/>
                    <a:pt x="1" y="34"/>
                    <a:pt x="1" y="34"/>
                  </a:cubicBezTo>
                  <a:cubicBezTo>
                    <a:pt x="1202" y="267"/>
                    <a:pt x="2436" y="434"/>
                    <a:pt x="3637" y="434"/>
                  </a:cubicBezTo>
                  <a:cubicBezTo>
                    <a:pt x="3670" y="434"/>
                    <a:pt x="3804" y="367"/>
                    <a:pt x="3770" y="367"/>
                  </a:cubicBezTo>
                  <a:cubicBezTo>
                    <a:pt x="2569" y="201"/>
                    <a:pt x="1302" y="167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2319325" y="658425"/>
              <a:ext cx="80075" cy="12575"/>
            </a:xfrm>
            <a:custGeom>
              <a:avLst/>
              <a:gdLst/>
              <a:ahLst/>
              <a:cxnLst/>
              <a:rect l="l" t="t" r="r" b="b"/>
              <a:pathLst>
                <a:path w="3203" h="503" extrusionOk="0">
                  <a:moveTo>
                    <a:pt x="134" y="0"/>
                  </a:moveTo>
                  <a:cubicBezTo>
                    <a:pt x="101" y="0"/>
                    <a:pt x="1" y="33"/>
                    <a:pt x="1" y="33"/>
                  </a:cubicBezTo>
                  <a:cubicBezTo>
                    <a:pt x="819" y="279"/>
                    <a:pt x="1638" y="502"/>
                    <a:pt x="2475" y="502"/>
                  </a:cubicBezTo>
                  <a:cubicBezTo>
                    <a:pt x="2661" y="502"/>
                    <a:pt x="2848" y="491"/>
                    <a:pt x="3036" y="467"/>
                  </a:cubicBezTo>
                  <a:cubicBezTo>
                    <a:pt x="3069" y="467"/>
                    <a:pt x="3203" y="400"/>
                    <a:pt x="3136" y="400"/>
                  </a:cubicBezTo>
                  <a:cubicBezTo>
                    <a:pt x="3014" y="408"/>
                    <a:pt x="2893" y="412"/>
                    <a:pt x="2772" y="412"/>
                  </a:cubicBezTo>
                  <a:cubicBezTo>
                    <a:pt x="1873" y="412"/>
                    <a:pt x="1017" y="206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2466925" y="665925"/>
              <a:ext cx="66750" cy="6700"/>
            </a:xfrm>
            <a:custGeom>
              <a:avLst/>
              <a:gdLst/>
              <a:ahLst/>
              <a:cxnLst/>
              <a:rect l="l" t="t" r="r" b="b"/>
              <a:pathLst>
                <a:path w="2670" h="268" extrusionOk="0">
                  <a:moveTo>
                    <a:pt x="134" y="0"/>
                  </a:moveTo>
                  <a:cubicBezTo>
                    <a:pt x="101" y="0"/>
                    <a:pt x="34" y="34"/>
                    <a:pt x="1" y="34"/>
                  </a:cubicBezTo>
                  <a:cubicBezTo>
                    <a:pt x="601" y="200"/>
                    <a:pt x="1268" y="267"/>
                    <a:pt x="1869" y="267"/>
                  </a:cubicBezTo>
                  <a:cubicBezTo>
                    <a:pt x="2136" y="234"/>
                    <a:pt x="2536" y="267"/>
                    <a:pt x="2669" y="34"/>
                  </a:cubicBezTo>
                  <a:cubicBezTo>
                    <a:pt x="2669" y="22"/>
                    <a:pt x="2658" y="19"/>
                    <a:pt x="2643" y="19"/>
                  </a:cubicBezTo>
                  <a:cubicBezTo>
                    <a:pt x="2614" y="19"/>
                    <a:pt x="2569" y="34"/>
                    <a:pt x="2569" y="34"/>
                  </a:cubicBezTo>
                  <a:cubicBezTo>
                    <a:pt x="2343" y="176"/>
                    <a:pt x="2054" y="226"/>
                    <a:pt x="1745" y="226"/>
                  </a:cubicBezTo>
                  <a:cubicBezTo>
                    <a:pt x="1186" y="226"/>
                    <a:pt x="564" y="65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2496125" y="664250"/>
              <a:ext cx="30875" cy="3150"/>
            </a:xfrm>
            <a:custGeom>
              <a:avLst/>
              <a:gdLst/>
              <a:ahLst/>
              <a:cxnLst/>
              <a:rect l="l" t="t" r="r" b="b"/>
              <a:pathLst>
                <a:path w="1235" h="126" extrusionOk="0">
                  <a:moveTo>
                    <a:pt x="1201" y="1"/>
                  </a:moveTo>
                  <a:cubicBezTo>
                    <a:pt x="964" y="65"/>
                    <a:pt x="713" y="102"/>
                    <a:pt x="458" y="102"/>
                  </a:cubicBezTo>
                  <a:cubicBezTo>
                    <a:pt x="317" y="102"/>
                    <a:pt x="175" y="91"/>
                    <a:pt x="34" y="67"/>
                  </a:cubicBezTo>
                  <a:lnTo>
                    <a:pt x="0" y="67"/>
                  </a:lnTo>
                  <a:cubicBezTo>
                    <a:pt x="158" y="107"/>
                    <a:pt x="321" y="125"/>
                    <a:pt x="485" y="125"/>
                  </a:cubicBezTo>
                  <a:cubicBezTo>
                    <a:pt x="738" y="125"/>
                    <a:pt x="992" y="8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2498625" y="658875"/>
              <a:ext cx="27550" cy="4850"/>
            </a:xfrm>
            <a:custGeom>
              <a:avLst/>
              <a:gdLst/>
              <a:ahLst/>
              <a:cxnLst/>
              <a:rect l="l" t="t" r="r" b="b"/>
              <a:pathLst>
                <a:path w="1102" h="194" extrusionOk="0">
                  <a:moveTo>
                    <a:pt x="1084" y="1"/>
                  </a:moveTo>
                  <a:cubicBezTo>
                    <a:pt x="1064" y="1"/>
                    <a:pt x="1034" y="15"/>
                    <a:pt x="1034" y="15"/>
                  </a:cubicBezTo>
                  <a:cubicBezTo>
                    <a:pt x="787" y="98"/>
                    <a:pt x="540" y="157"/>
                    <a:pt x="275" y="157"/>
                  </a:cubicBezTo>
                  <a:cubicBezTo>
                    <a:pt x="218" y="157"/>
                    <a:pt x="160" y="155"/>
                    <a:pt x="100" y="149"/>
                  </a:cubicBezTo>
                  <a:cubicBezTo>
                    <a:pt x="100" y="149"/>
                    <a:pt x="0" y="182"/>
                    <a:pt x="34" y="182"/>
                  </a:cubicBezTo>
                  <a:cubicBezTo>
                    <a:pt x="116" y="190"/>
                    <a:pt x="199" y="194"/>
                    <a:pt x="281" y="194"/>
                  </a:cubicBezTo>
                  <a:cubicBezTo>
                    <a:pt x="564" y="194"/>
                    <a:pt x="843" y="145"/>
                    <a:pt x="1101" y="15"/>
                  </a:cubicBezTo>
                  <a:cubicBezTo>
                    <a:pt x="1101" y="4"/>
                    <a:pt x="1094" y="1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2519475" y="655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2437750" y="662350"/>
              <a:ext cx="25050" cy="5050"/>
            </a:xfrm>
            <a:custGeom>
              <a:avLst/>
              <a:gdLst/>
              <a:ahLst/>
              <a:cxnLst/>
              <a:rect l="l" t="t" r="r" b="b"/>
              <a:pathLst>
                <a:path w="1002" h="202" extrusionOk="0">
                  <a:moveTo>
                    <a:pt x="209" y="1"/>
                  </a:moveTo>
                  <a:cubicBezTo>
                    <a:pt x="166" y="1"/>
                    <a:pt x="100" y="50"/>
                    <a:pt x="100" y="77"/>
                  </a:cubicBezTo>
                  <a:lnTo>
                    <a:pt x="34" y="77"/>
                  </a:lnTo>
                  <a:cubicBezTo>
                    <a:pt x="34" y="77"/>
                    <a:pt x="0" y="110"/>
                    <a:pt x="34" y="110"/>
                  </a:cubicBezTo>
                  <a:lnTo>
                    <a:pt x="167" y="110"/>
                  </a:lnTo>
                  <a:cubicBezTo>
                    <a:pt x="167" y="110"/>
                    <a:pt x="100" y="143"/>
                    <a:pt x="67" y="143"/>
                  </a:cubicBezTo>
                  <a:cubicBezTo>
                    <a:pt x="67" y="143"/>
                    <a:pt x="34" y="143"/>
                    <a:pt x="0" y="177"/>
                  </a:cubicBezTo>
                  <a:cubicBezTo>
                    <a:pt x="50" y="193"/>
                    <a:pt x="100" y="202"/>
                    <a:pt x="150" y="202"/>
                  </a:cubicBezTo>
                  <a:cubicBezTo>
                    <a:pt x="200" y="202"/>
                    <a:pt x="250" y="193"/>
                    <a:pt x="301" y="177"/>
                  </a:cubicBezTo>
                  <a:lnTo>
                    <a:pt x="634" y="177"/>
                  </a:lnTo>
                  <a:cubicBezTo>
                    <a:pt x="667" y="143"/>
                    <a:pt x="667" y="143"/>
                    <a:pt x="701" y="143"/>
                  </a:cubicBezTo>
                  <a:lnTo>
                    <a:pt x="768" y="143"/>
                  </a:lnTo>
                  <a:cubicBezTo>
                    <a:pt x="779" y="154"/>
                    <a:pt x="793" y="158"/>
                    <a:pt x="811" y="158"/>
                  </a:cubicBezTo>
                  <a:cubicBezTo>
                    <a:pt x="845" y="158"/>
                    <a:pt x="890" y="143"/>
                    <a:pt x="934" y="143"/>
                  </a:cubicBezTo>
                  <a:cubicBezTo>
                    <a:pt x="934" y="143"/>
                    <a:pt x="1001" y="110"/>
                    <a:pt x="968" y="110"/>
                  </a:cubicBezTo>
                  <a:lnTo>
                    <a:pt x="868" y="110"/>
                  </a:lnTo>
                  <a:cubicBezTo>
                    <a:pt x="834" y="77"/>
                    <a:pt x="801" y="77"/>
                    <a:pt x="768" y="77"/>
                  </a:cubicBezTo>
                  <a:cubicBezTo>
                    <a:pt x="634" y="43"/>
                    <a:pt x="534" y="43"/>
                    <a:pt x="401" y="43"/>
                  </a:cubicBezTo>
                  <a:cubicBezTo>
                    <a:pt x="334" y="43"/>
                    <a:pt x="267" y="43"/>
                    <a:pt x="234" y="10"/>
                  </a:cubicBezTo>
                  <a:cubicBezTo>
                    <a:pt x="227" y="3"/>
                    <a:pt x="219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2387700" y="668050"/>
              <a:ext cx="29225" cy="12075"/>
            </a:xfrm>
            <a:custGeom>
              <a:avLst/>
              <a:gdLst/>
              <a:ahLst/>
              <a:cxnLst/>
              <a:rect l="l" t="t" r="r" b="b"/>
              <a:pathLst>
                <a:path w="1169" h="483" extrusionOk="0">
                  <a:moveTo>
                    <a:pt x="1133" y="0"/>
                  </a:moveTo>
                  <a:cubicBezTo>
                    <a:pt x="1091" y="0"/>
                    <a:pt x="1024" y="15"/>
                    <a:pt x="1002" y="15"/>
                  </a:cubicBezTo>
                  <a:cubicBezTo>
                    <a:pt x="801" y="82"/>
                    <a:pt x="635" y="182"/>
                    <a:pt x="435" y="249"/>
                  </a:cubicBezTo>
                  <a:cubicBezTo>
                    <a:pt x="301" y="349"/>
                    <a:pt x="134" y="382"/>
                    <a:pt x="1" y="482"/>
                  </a:cubicBezTo>
                  <a:lnTo>
                    <a:pt x="34" y="482"/>
                  </a:lnTo>
                  <a:cubicBezTo>
                    <a:pt x="234" y="416"/>
                    <a:pt x="435" y="316"/>
                    <a:pt x="635" y="249"/>
                  </a:cubicBezTo>
                  <a:cubicBezTo>
                    <a:pt x="801" y="182"/>
                    <a:pt x="1035" y="115"/>
                    <a:pt x="1168" y="15"/>
                  </a:cubicBezTo>
                  <a:cubicBezTo>
                    <a:pt x="1168" y="4"/>
                    <a:pt x="11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2279300" y="635525"/>
              <a:ext cx="67575" cy="14800"/>
            </a:xfrm>
            <a:custGeom>
              <a:avLst/>
              <a:gdLst/>
              <a:ahLst/>
              <a:cxnLst/>
              <a:rect l="l" t="t" r="r" b="b"/>
              <a:pathLst>
                <a:path w="2703" h="592" extrusionOk="0">
                  <a:moveTo>
                    <a:pt x="68" y="1"/>
                  </a:moveTo>
                  <a:cubicBezTo>
                    <a:pt x="49" y="1"/>
                    <a:pt x="34" y="15"/>
                    <a:pt x="34" y="15"/>
                  </a:cubicBezTo>
                  <a:lnTo>
                    <a:pt x="0" y="15"/>
                  </a:lnTo>
                  <a:cubicBezTo>
                    <a:pt x="0" y="15"/>
                    <a:pt x="0" y="15"/>
                    <a:pt x="0" y="49"/>
                  </a:cubicBezTo>
                  <a:cubicBezTo>
                    <a:pt x="134" y="282"/>
                    <a:pt x="968" y="382"/>
                    <a:pt x="1235" y="449"/>
                  </a:cubicBezTo>
                  <a:cubicBezTo>
                    <a:pt x="1591" y="531"/>
                    <a:pt x="1948" y="591"/>
                    <a:pt x="2305" y="591"/>
                  </a:cubicBezTo>
                  <a:cubicBezTo>
                    <a:pt x="2382" y="591"/>
                    <a:pt x="2459" y="588"/>
                    <a:pt x="2536" y="582"/>
                  </a:cubicBezTo>
                  <a:cubicBezTo>
                    <a:pt x="2569" y="582"/>
                    <a:pt x="2702" y="549"/>
                    <a:pt x="2636" y="549"/>
                  </a:cubicBezTo>
                  <a:cubicBezTo>
                    <a:pt x="2102" y="549"/>
                    <a:pt x="1635" y="482"/>
                    <a:pt x="1135" y="349"/>
                  </a:cubicBezTo>
                  <a:cubicBezTo>
                    <a:pt x="801" y="249"/>
                    <a:pt x="334" y="216"/>
                    <a:pt x="67" y="15"/>
                  </a:cubicBezTo>
                  <a:lnTo>
                    <a:pt x="101" y="15"/>
                  </a:lnTo>
                  <a:cubicBezTo>
                    <a:pt x="89" y="4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2250950" y="590875"/>
              <a:ext cx="81750" cy="25275"/>
            </a:xfrm>
            <a:custGeom>
              <a:avLst/>
              <a:gdLst/>
              <a:ahLst/>
              <a:cxnLst/>
              <a:rect l="l" t="t" r="r" b="b"/>
              <a:pathLst>
                <a:path w="3270" h="1011" extrusionOk="0">
                  <a:moveTo>
                    <a:pt x="67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1101" y="267"/>
                    <a:pt x="2169" y="300"/>
                    <a:pt x="3069" y="1001"/>
                  </a:cubicBezTo>
                  <a:cubicBezTo>
                    <a:pt x="3076" y="1007"/>
                    <a:pt x="3088" y="1010"/>
                    <a:pt x="3103" y="1010"/>
                  </a:cubicBezTo>
                  <a:cubicBezTo>
                    <a:pt x="3163" y="1010"/>
                    <a:pt x="3269" y="967"/>
                    <a:pt x="3269" y="967"/>
                  </a:cubicBezTo>
                  <a:cubicBezTo>
                    <a:pt x="2636" y="100"/>
                    <a:pt x="1001" y="10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2259275" y="568025"/>
              <a:ext cx="43400" cy="14525"/>
            </a:xfrm>
            <a:custGeom>
              <a:avLst/>
              <a:gdLst/>
              <a:ahLst/>
              <a:cxnLst/>
              <a:rect l="l" t="t" r="r" b="b"/>
              <a:pathLst>
                <a:path w="1736" h="581" extrusionOk="0">
                  <a:moveTo>
                    <a:pt x="271" y="1"/>
                  </a:moveTo>
                  <a:cubicBezTo>
                    <a:pt x="216" y="1"/>
                    <a:pt x="159" y="5"/>
                    <a:pt x="101" y="13"/>
                  </a:cubicBezTo>
                  <a:cubicBezTo>
                    <a:pt x="68" y="47"/>
                    <a:pt x="1" y="47"/>
                    <a:pt x="68" y="47"/>
                  </a:cubicBezTo>
                  <a:cubicBezTo>
                    <a:pt x="94" y="44"/>
                    <a:pt x="121" y="42"/>
                    <a:pt x="147" y="42"/>
                  </a:cubicBezTo>
                  <a:cubicBezTo>
                    <a:pt x="415" y="42"/>
                    <a:pt x="658" y="189"/>
                    <a:pt x="902" y="280"/>
                  </a:cubicBezTo>
                  <a:cubicBezTo>
                    <a:pt x="1135" y="380"/>
                    <a:pt x="1369" y="480"/>
                    <a:pt x="1635" y="581"/>
                  </a:cubicBezTo>
                  <a:cubicBezTo>
                    <a:pt x="1635" y="581"/>
                    <a:pt x="1735" y="547"/>
                    <a:pt x="1735" y="547"/>
                  </a:cubicBezTo>
                  <a:cubicBezTo>
                    <a:pt x="1435" y="347"/>
                    <a:pt x="1068" y="247"/>
                    <a:pt x="768" y="114"/>
                  </a:cubicBezTo>
                  <a:cubicBezTo>
                    <a:pt x="593" y="38"/>
                    <a:pt x="437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2712950" y="618075"/>
              <a:ext cx="94250" cy="21175"/>
            </a:xfrm>
            <a:custGeom>
              <a:avLst/>
              <a:gdLst/>
              <a:ahLst/>
              <a:cxnLst/>
              <a:rect l="l" t="t" r="r" b="b"/>
              <a:pathLst>
                <a:path w="3770" h="847" extrusionOk="0">
                  <a:moveTo>
                    <a:pt x="1871" y="0"/>
                  </a:moveTo>
                  <a:cubicBezTo>
                    <a:pt x="1737" y="0"/>
                    <a:pt x="1593" y="38"/>
                    <a:pt x="1468" y="113"/>
                  </a:cubicBezTo>
                  <a:cubicBezTo>
                    <a:pt x="1301" y="213"/>
                    <a:pt x="1168" y="413"/>
                    <a:pt x="1001" y="513"/>
                  </a:cubicBezTo>
                  <a:cubicBezTo>
                    <a:pt x="734" y="713"/>
                    <a:pt x="400" y="747"/>
                    <a:pt x="67" y="813"/>
                  </a:cubicBezTo>
                  <a:cubicBezTo>
                    <a:pt x="34" y="813"/>
                    <a:pt x="0" y="847"/>
                    <a:pt x="34" y="847"/>
                  </a:cubicBezTo>
                  <a:cubicBezTo>
                    <a:pt x="234" y="813"/>
                    <a:pt x="400" y="780"/>
                    <a:pt x="601" y="747"/>
                  </a:cubicBezTo>
                  <a:cubicBezTo>
                    <a:pt x="1118" y="780"/>
                    <a:pt x="1635" y="797"/>
                    <a:pt x="2148" y="797"/>
                  </a:cubicBezTo>
                  <a:cubicBezTo>
                    <a:pt x="2660" y="797"/>
                    <a:pt x="3169" y="780"/>
                    <a:pt x="3669" y="747"/>
                  </a:cubicBezTo>
                  <a:cubicBezTo>
                    <a:pt x="3703" y="747"/>
                    <a:pt x="3770" y="713"/>
                    <a:pt x="3736" y="713"/>
                  </a:cubicBezTo>
                  <a:cubicBezTo>
                    <a:pt x="3313" y="685"/>
                    <a:pt x="2890" y="675"/>
                    <a:pt x="2467" y="675"/>
                  </a:cubicBezTo>
                  <a:cubicBezTo>
                    <a:pt x="1890" y="675"/>
                    <a:pt x="1312" y="694"/>
                    <a:pt x="734" y="713"/>
                  </a:cubicBezTo>
                  <a:cubicBezTo>
                    <a:pt x="801" y="680"/>
                    <a:pt x="867" y="680"/>
                    <a:pt x="901" y="647"/>
                  </a:cubicBezTo>
                  <a:cubicBezTo>
                    <a:pt x="1034" y="613"/>
                    <a:pt x="1168" y="547"/>
                    <a:pt x="1301" y="480"/>
                  </a:cubicBezTo>
                  <a:cubicBezTo>
                    <a:pt x="1468" y="380"/>
                    <a:pt x="1668" y="80"/>
                    <a:pt x="1835" y="46"/>
                  </a:cubicBezTo>
                  <a:cubicBezTo>
                    <a:pt x="1868" y="46"/>
                    <a:pt x="2068" y="13"/>
                    <a:pt x="2002" y="13"/>
                  </a:cubicBezTo>
                  <a:cubicBezTo>
                    <a:pt x="1960" y="5"/>
                    <a:pt x="1916" y="0"/>
                    <a:pt x="1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2662900" y="570850"/>
              <a:ext cx="62575" cy="17500"/>
            </a:xfrm>
            <a:custGeom>
              <a:avLst/>
              <a:gdLst/>
              <a:ahLst/>
              <a:cxnLst/>
              <a:rect l="l" t="t" r="r" b="b"/>
              <a:pathLst>
                <a:path w="2503" h="700" extrusionOk="0">
                  <a:moveTo>
                    <a:pt x="67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588" y="425"/>
                    <a:pt x="1269" y="700"/>
                    <a:pt x="1984" y="700"/>
                  </a:cubicBezTo>
                  <a:cubicBezTo>
                    <a:pt x="2122" y="700"/>
                    <a:pt x="2262" y="689"/>
                    <a:pt x="2402" y="668"/>
                  </a:cubicBezTo>
                  <a:cubicBezTo>
                    <a:pt x="2436" y="668"/>
                    <a:pt x="2503" y="634"/>
                    <a:pt x="2436" y="634"/>
                  </a:cubicBezTo>
                  <a:cubicBezTo>
                    <a:pt x="2330" y="646"/>
                    <a:pt x="2227" y="652"/>
                    <a:pt x="2125" y="652"/>
                  </a:cubicBezTo>
                  <a:cubicBezTo>
                    <a:pt x="1389" y="652"/>
                    <a:pt x="741" y="35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2695425" y="590875"/>
              <a:ext cx="30875" cy="3200"/>
            </a:xfrm>
            <a:custGeom>
              <a:avLst/>
              <a:gdLst/>
              <a:ahLst/>
              <a:cxnLst/>
              <a:rect l="l" t="t" r="r" b="b"/>
              <a:pathLst>
                <a:path w="1235" h="128" extrusionOk="0">
                  <a:moveTo>
                    <a:pt x="101" y="0"/>
                  </a:moveTo>
                  <a:cubicBezTo>
                    <a:pt x="101" y="0"/>
                    <a:pt x="34" y="33"/>
                    <a:pt x="1" y="33"/>
                  </a:cubicBezTo>
                  <a:cubicBezTo>
                    <a:pt x="284" y="81"/>
                    <a:pt x="567" y="128"/>
                    <a:pt x="850" y="128"/>
                  </a:cubicBezTo>
                  <a:cubicBezTo>
                    <a:pt x="967" y="128"/>
                    <a:pt x="1084" y="120"/>
                    <a:pt x="1202" y="100"/>
                  </a:cubicBezTo>
                  <a:lnTo>
                    <a:pt x="1235" y="100"/>
                  </a:lnTo>
                  <a:cubicBezTo>
                    <a:pt x="835" y="100"/>
                    <a:pt x="501" y="10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2703775" y="5958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2819675" y="625900"/>
              <a:ext cx="50075" cy="16750"/>
            </a:xfrm>
            <a:custGeom>
              <a:avLst/>
              <a:gdLst/>
              <a:ahLst/>
              <a:cxnLst/>
              <a:rect l="l" t="t" r="r" b="b"/>
              <a:pathLst>
                <a:path w="2003" h="670" extrusionOk="0">
                  <a:moveTo>
                    <a:pt x="68" y="0"/>
                  </a:moveTo>
                  <a:cubicBezTo>
                    <a:pt x="34" y="0"/>
                    <a:pt x="1" y="33"/>
                    <a:pt x="1" y="33"/>
                  </a:cubicBezTo>
                  <a:cubicBezTo>
                    <a:pt x="576" y="321"/>
                    <a:pt x="1089" y="669"/>
                    <a:pt x="1747" y="669"/>
                  </a:cubicBezTo>
                  <a:cubicBezTo>
                    <a:pt x="1776" y="669"/>
                    <a:pt x="1806" y="669"/>
                    <a:pt x="1836" y="667"/>
                  </a:cubicBezTo>
                  <a:cubicBezTo>
                    <a:pt x="1869" y="634"/>
                    <a:pt x="2002" y="601"/>
                    <a:pt x="1969" y="601"/>
                  </a:cubicBezTo>
                  <a:cubicBezTo>
                    <a:pt x="1302" y="534"/>
                    <a:pt x="668" y="2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2843025" y="629225"/>
              <a:ext cx="28400" cy="9350"/>
            </a:xfrm>
            <a:custGeom>
              <a:avLst/>
              <a:gdLst/>
              <a:ahLst/>
              <a:cxnLst/>
              <a:rect l="l" t="t" r="r" b="b"/>
              <a:pathLst>
                <a:path w="1136" h="374" extrusionOk="0">
                  <a:moveTo>
                    <a:pt x="1" y="1"/>
                  </a:moveTo>
                  <a:cubicBezTo>
                    <a:pt x="235" y="264"/>
                    <a:pt x="573" y="374"/>
                    <a:pt x="923" y="374"/>
                  </a:cubicBezTo>
                  <a:cubicBezTo>
                    <a:pt x="971" y="374"/>
                    <a:pt x="1020" y="372"/>
                    <a:pt x="1068" y="367"/>
                  </a:cubicBezTo>
                  <a:cubicBezTo>
                    <a:pt x="1068" y="367"/>
                    <a:pt x="1135" y="334"/>
                    <a:pt x="1102" y="334"/>
                  </a:cubicBezTo>
                  <a:cubicBezTo>
                    <a:pt x="735" y="301"/>
                    <a:pt x="368" y="234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2856375" y="6325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1" y="1"/>
                  </a:move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2501950" y="615325"/>
              <a:ext cx="44225" cy="1425"/>
            </a:xfrm>
            <a:custGeom>
              <a:avLst/>
              <a:gdLst/>
              <a:ahLst/>
              <a:cxnLst/>
              <a:rect l="l" t="t" r="r" b="b"/>
              <a:pathLst>
                <a:path w="1769" h="57" extrusionOk="0">
                  <a:moveTo>
                    <a:pt x="772" y="1"/>
                  </a:moveTo>
                  <a:cubicBezTo>
                    <a:pt x="537" y="1"/>
                    <a:pt x="302" y="9"/>
                    <a:pt x="68" y="23"/>
                  </a:cubicBezTo>
                  <a:cubicBezTo>
                    <a:pt x="68" y="23"/>
                    <a:pt x="1" y="56"/>
                    <a:pt x="34" y="56"/>
                  </a:cubicBezTo>
                  <a:cubicBezTo>
                    <a:pt x="412" y="56"/>
                    <a:pt x="775" y="41"/>
                    <a:pt x="1144" y="41"/>
                  </a:cubicBezTo>
                  <a:cubicBezTo>
                    <a:pt x="1328" y="41"/>
                    <a:pt x="1513" y="45"/>
                    <a:pt x="1702" y="56"/>
                  </a:cubicBezTo>
                  <a:lnTo>
                    <a:pt x="1769" y="56"/>
                  </a:lnTo>
                  <a:cubicBezTo>
                    <a:pt x="1437" y="17"/>
                    <a:pt x="1104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2509475" y="620050"/>
              <a:ext cx="30875" cy="1700"/>
            </a:xfrm>
            <a:custGeom>
              <a:avLst/>
              <a:gdLst/>
              <a:ahLst/>
              <a:cxnLst/>
              <a:rect l="l" t="t" r="r" b="b"/>
              <a:pathLst>
                <a:path w="1235" h="68" extrusionOk="0">
                  <a:moveTo>
                    <a:pt x="1201" y="1"/>
                  </a:moveTo>
                  <a:cubicBezTo>
                    <a:pt x="867" y="1"/>
                    <a:pt x="534" y="34"/>
                    <a:pt x="167" y="34"/>
                  </a:cubicBezTo>
                  <a:cubicBezTo>
                    <a:pt x="167" y="34"/>
                    <a:pt x="0" y="67"/>
                    <a:pt x="67" y="67"/>
                  </a:cubicBezTo>
                  <a:cubicBezTo>
                    <a:pt x="434" y="67"/>
                    <a:pt x="767" y="67"/>
                    <a:pt x="1134" y="34"/>
                  </a:cubicBezTo>
                  <a:cubicBezTo>
                    <a:pt x="1134" y="34"/>
                    <a:pt x="1234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2630375" y="606700"/>
              <a:ext cx="62575" cy="4500"/>
            </a:xfrm>
            <a:custGeom>
              <a:avLst/>
              <a:gdLst/>
              <a:ahLst/>
              <a:cxnLst/>
              <a:rect l="l" t="t" r="r" b="b"/>
              <a:pathLst>
                <a:path w="2503" h="180" extrusionOk="0">
                  <a:moveTo>
                    <a:pt x="2469" y="1"/>
                  </a:moveTo>
                  <a:cubicBezTo>
                    <a:pt x="1669" y="101"/>
                    <a:pt x="901" y="134"/>
                    <a:pt x="101" y="134"/>
                  </a:cubicBezTo>
                  <a:cubicBezTo>
                    <a:pt x="68" y="134"/>
                    <a:pt x="1" y="168"/>
                    <a:pt x="1" y="168"/>
                  </a:cubicBezTo>
                  <a:cubicBezTo>
                    <a:pt x="198" y="176"/>
                    <a:pt x="393" y="180"/>
                    <a:pt x="586" y="180"/>
                  </a:cubicBezTo>
                  <a:cubicBezTo>
                    <a:pt x="1213" y="180"/>
                    <a:pt x="1824" y="136"/>
                    <a:pt x="2436" y="34"/>
                  </a:cubicBezTo>
                  <a:cubicBezTo>
                    <a:pt x="2469" y="34"/>
                    <a:pt x="2503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2672075" y="609875"/>
              <a:ext cx="56725" cy="5200"/>
            </a:xfrm>
            <a:custGeom>
              <a:avLst/>
              <a:gdLst/>
              <a:ahLst/>
              <a:cxnLst/>
              <a:rect l="l" t="t" r="r" b="b"/>
              <a:pathLst>
                <a:path w="2269" h="208" extrusionOk="0">
                  <a:moveTo>
                    <a:pt x="1974" y="1"/>
                  </a:moveTo>
                  <a:cubicBezTo>
                    <a:pt x="1338" y="1"/>
                    <a:pt x="703" y="87"/>
                    <a:pt x="67" y="174"/>
                  </a:cubicBezTo>
                  <a:cubicBezTo>
                    <a:pt x="67" y="174"/>
                    <a:pt x="1" y="207"/>
                    <a:pt x="67" y="207"/>
                  </a:cubicBezTo>
                  <a:cubicBezTo>
                    <a:pt x="768" y="74"/>
                    <a:pt x="1502" y="41"/>
                    <a:pt x="2202" y="7"/>
                  </a:cubicBezTo>
                  <a:lnTo>
                    <a:pt x="2269" y="7"/>
                  </a:lnTo>
                  <a:cubicBezTo>
                    <a:pt x="2171" y="3"/>
                    <a:pt x="2072" y="1"/>
                    <a:pt x="1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2702925" y="613375"/>
              <a:ext cx="35050" cy="3375"/>
            </a:xfrm>
            <a:custGeom>
              <a:avLst/>
              <a:gdLst/>
              <a:ahLst/>
              <a:cxnLst/>
              <a:rect l="l" t="t" r="r" b="b"/>
              <a:pathLst>
                <a:path w="1402" h="135" extrusionOk="0">
                  <a:moveTo>
                    <a:pt x="1369" y="1"/>
                  </a:moveTo>
                  <a:cubicBezTo>
                    <a:pt x="968" y="1"/>
                    <a:pt x="568" y="34"/>
                    <a:pt x="168" y="101"/>
                  </a:cubicBezTo>
                  <a:cubicBezTo>
                    <a:pt x="101" y="101"/>
                    <a:pt x="1" y="134"/>
                    <a:pt x="134" y="134"/>
                  </a:cubicBezTo>
                  <a:cubicBezTo>
                    <a:pt x="501" y="67"/>
                    <a:pt x="902" y="67"/>
                    <a:pt x="1302" y="34"/>
                  </a:cubicBezTo>
                  <a:cubicBezTo>
                    <a:pt x="1302" y="34"/>
                    <a:pt x="1402" y="1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2721975" y="617550"/>
              <a:ext cx="26025" cy="2750"/>
            </a:xfrm>
            <a:custGeom>
              <a:avLst/>
              <a:gdLst/>
              <a:ahLst/>
              <a:cxnLst/>
              <a:rect l="l" t="t" r="r" b="b"/>
              <a:pathLst>
                <a:path w="1041" h="110" extrusionOk="0">
                  <a:moveTo>
                    <a:pt x="1007" y="1"/>
                  </a:moveTo>
                  <a:cubicBezTo>
                    <a:pt x="707" y="1"/>
                    <a:pt x="406" y="34"/>
                    <a:pt x="140" y="67"/>
                  </a:cubicBezTo>
                  <a:cubicBezTo>
                    <a:pt x="113" y="67"/>
                    <a:pt x="1" y="110"/>
                    <a:pt x="8" y="110"/>
                  </a:cubicBezTo>
                  <a:cubicBezTo>
                    <a:pt x="10" y="110"/>
                    <a:pt x="19" y="107"/>
                    <a:pt x="39" y="101"/>
                  </a:cubicBezTo>
                  <a:cubicBezTo>
                    <a:pt x="340" y="101"/>
                    <a:pt x="640" y="67"/>
                    <a:pt x="940" y="34"/>
                  </a:cubicBezTo>
                  <a:cubicBezTo>
                    <a:pt x="940" y="34"/>
                    <a:pt x="1040" y="1"/>
                    <a:pt x="1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2718775" y="597525"/>
              <a:ext cx="70925" cy="24500"/>
            </a:xfrm>
            <a:custGeom>
              <a:avLst/>
              <a:gdLst/>
              <a:ahLst/>
              <a:cxnLst/>
              <a:rect l="l" t="t" r="r" b="b"/>
              <a:pathLst>
                <a:path w="2837" h="980" extrusionOk="0">
                  <a:moveTo>
                    <a:pt x="167" y="1"/>
                  </a:moveTo>
                  <a:cubicBezTo>
                    <a:pt x="134" y="1"/>
                    <a:pt x="1" y="34"/>
                    <a:pt x="1" y="34"/>
                  </a:cubicBezTo>
                  <a:cubicBezTo>
                    <a:pt x="368" y="368"/>
                    <a:pt x="901" y="568"/>
                    <a:pt x="1368" y="768"/>
                  </a:cubicBezTo>
                  <a:cubicBezTo>
                    <a:pt x="1682" y="925"/>
                    <a:pt x="1997" y="980"/>
                    <a:pt x="2343" y="980"/>
                  </a:cubicBezTo>
                  <a:cubicBezTo>
                    <a:pt x="2438" y="980"/>
                    <a:pt x="2535" y="975"/>
                    <a:pt x="2636" y="968"/>
                  </a:cubicBezTo>
                  <a:cubicBezTo>
                    <a:pt x="2669" y="968"/>
                    <a:pt x="2836" y="935"/>
                    <a:pt x="2769" y="935"/>
                  </a:cubicBezTo>
                  <a:cubicBezTo>
                    <a:pt x="2236" y="935"/>
                    <a:pt x="1902" y="835"/>
                    <a:pt x="1435" y="601"/>
                  </a:cubicBezTo>
                  <a:cubicBezTo>
                    <a:pt x="1035" y="368"/>
                    <a:pt x="601" y="1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2580350" y="531650"/>
              <a:ext cx="48400" cy="36725"/>
            </a:xfrm>
            <a:custGeom>
              <a:avLst/>
              <a:gdLst/>
              <a:ahLst/>
              <a:cxnLst/>
              <a:rect l="l" t="t" r="r" b="b"/>
              <a:pathLst>
                <a:path w="1936" h="1469" extrusionOk="0">
                  <a:moveTo>
                    <a:pt x="201" y="1"/>
                  </a:moveTo>
                  <a:cubicBezTo>
                    <a:pt x="201" y="1"/>
                    <a:pt x="100" y="1"/>
                    <a:pt x="100" y="34"/>
                  </a:cubicBezTo>
                  <a:cubicBezTo>
                    <a:pt x="34" y="234"/>
                    <a:pt x="134" y="701"/>
                    <a:pt x="0" y="835"/>
                  </a:cubicBezTo>
                  <a:cubicBezTo>
                    <a:pt x="234" y="1035"/>
                    <a:pt x="534" y="1102"/>
                    <a:pt x="801" y="1202"/>
                  </a:cubicBezTo>
                  <a:cubicBezTo>
                    <a:pt x="1135" y="1302"/>
                    <a:pt x="1468" y="1402"/>
                    <a:pt x="1802" y="1468"/>
                  </a:cubicBezTo>
                  <a:cubicBezTo>
                    <a:pt x="1835" y="1468"/>
                    <a:pt x="1935" y="1435"/>
                    <a:pt x="1935" y="1435"/>
                  </a:cubicBezTo>
                  <a:cubicBezTo>
                    <a:pt x="1535" y="1235"/>
                    <a:pt x="1068" y="1168"/>
                    <a:pt x="668" y="1001"/>
                  </a:cubicBezTo>
                  <a:cubicBezTo>
                    <a:pt x="467" y="901"/>
                    <a:pt x="367" y="868"/>
                    <a:pt x="334" y="668"/>
                  </a:cubicBezTo>
                  <a:cubicBezTo>
                    <a:pt x="334" y="434"/>
                    <a:pt x="301" y="2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2615375" y="509750"/>
              <a:ext cx="32550" cy="42950"/>
            </a:xfrm>
            <a:custGeom>
              <a:avLst/>
              <a:gdLst/>
              <a:ahLst/>
              <a:cxnLst/>
              <a:rect l="l" t="t" r="r" b="b"/>
              <a:pathLst>
                <a:path w="1302" h="1718" extrusionOk="0">
                  <a:moveTo>
                    <a:pt x="1057" y="0"/>
                  </a:moveTo>
                  <a:cubicBezTo>
                    <a:pt x="972" y="0"/>
                    <a:pt x="801" y="43"/>
                    <a:pt x="801" y="43"/>
                  </a:cubicBezTo>
                  <a:cubicBezTo>
                    <a:pt x="834" y="143"/>
                    <a:pt x="868" y="210"/>
                    <a:pt x="901" y="243"/>
                  </a:cubicBezTo>
                  <a:cubicBezTo>
                    <a:pt x="1034" y="510"/>
                    <a:pt x="968" y="843"/>
                    <a:pt x="934" y="1144"/>
                  </a:cubicBezTo>
                  <a:cubicBezTo>
                    <a:pt x="901" y="1310"/>
                    <a:pt x="834" y="1277"/>
                    <a:pt x="701" y="1344"/>
                  </a:cubicBezTo>
                  <a:cubicBezTo>
                    <a:pt x="545" y="1437"/>
                    <a:pt x="389" y="1647"/>
                    <a:pt x="206" y="1647"/>
                  </a:cubicBezTo>
                  <a:cubicBezTo>
                    <a:pt x="193" y="1647"/>
                    <a:pt x="180" y="1646"/>
                    <a:pt x="167" y="1644"/>
                  </a:cubicBezTo>
                  <a:cubicBezTo>
                    <a:pt x="160" y="1637"/>
                    <a:pt x="150" y="1635"/>
                    <a:pt x="137" y="1635"/>
                  </a:cubicBezTo>
                  <a:cubicBezTo>
                    <a:pt x="86" y="1635"/>
                    <a:pt x="0" y="1677"/>
                    <a:pt x="0" y="1677"/>
                  </a:cubicBezTo>
                  <a:cubicBezTo>
                    <a:pt x="56" y="1705"/>
                    <a:pt x="114" y="1717"/>
                    <a:pt x="173" y="1717"/>
                  </a:cubicBezTo>
                  <a:cubicBezTo>
                    <a:pt x="464" y="1717"/>
                    <a:pt x="779" y="1421"/>
                    <a:pt x="1001" y="1310"/>
                  </a:cubicBezTo>
                  <a:cubicBezTo>
                    <a:pt x="1068" y="1277"/>
                    <a:pt x="1168" y="1244"/>
                    <a:pt x="1235" y="1210"/>
                  </a:cubicBezTo>
                  <a:cubicBezTo>
                    <a:pt x="1301" y="1110"/>
                    <a:pt x="1268" y="877"/>
                    <a:pt x="1268" y="777"/>
                  </a:cubicBezTo>
                  <a:cubicBezTo>
                    <a:pt x="1268" y="610"/>
                    <a:pt x="1301" y="476"/>
                    <a:pt x="1268" y="343"/>
                  </a:cubicBezTo>
                  <a:cubicBezTo>
                    <a:pt x="1301" y="310"/>
                    <a:pt x="1301" y="310"/>
                    <a:pt x="1301" y="310"/>
                  </a:cubicBezTo>
                  <a:lnTo>
                    <a:pt x="1268" y="310"/>
                  </a:lnTo>
                  <a:cubicBezTo>
                    <a:pt x="1268" y="210"/>
                    <a:pt x="1201" y="76"/>
                    <a:pt x="1101" y="9"/>
                  </a:cubicBezTo>
                  <a:cubicBezTo>
                    <a:pt x="1094" y="3"/>
                    <a:pt x="1078" y="0"/>
                    <a:pt x="1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2652900" y="5591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2653725" y="5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2653725" y="5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2706275" y="551675"/>
              <a:ext cx="10025" cy="1700"/>
            </a:xfrm>
            <a:custGeom>
              <a:avLst/>
              <a:gdLst/>
              <a:ahLst/>
              <a:cxnLst/>
              <a:rect l="l" t="t" r="r" b="b"/>
              <a:pathLst>
                <a:path w="401" h="6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267" y="34"/>
                    <a:pt x="134" y="34"/>
                    <a:pt x="0" y="67"/>
                  </a:cubicBezTo>
                  <a:cubicBezTo>
                    <a:pt x="100" y="67"/>
                    <a:pt x="200" y="67"/>
                    <a:pt x="301" y="34"/>
                  </a:cubicBezTo>
                  <a:cubicBezTo>
                    <a:pt x="367" y="34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2633725" y="549500"/>
              <a:ext cx="102600" cy="14100"/>
            </a:xfrm>
            <a:custGeom>
              <a:avLst/>
              <a:gdLst/>
              <a:ahLst/>
              <a:cxnLst/>
              <a:rect l="l" t="t" r="r" b="b"/>
              <a:pathLst>
                <a:path w="4104" h="564" extrusionOk="0">
                  <a:moveTo>
                    <a:pt x="567" y="354"/>
                  </a:moveTo>
                  <a:cubicBezTo>
                    <a:pt x="634" y="388"/>
                    <a:pt x="701" y="388"/>
                    <a:pt x="767" y="388"/>
                  </a:cubicBezTo>
                  <a:lnTo>
                    <a:pt x="801" y="388"/>
                  </a:lnTo>
                  <a:cubicBezTo>
                    <a:pt x="767" y="388"/>
                    <a:pt x="701" y="421"/>
                    <a:pt x="667" y="421"/>
                  </a:cubicBezTo>
                  <a:lnTo>
                    <a:pt x="501" y="354"/>
                  </a:lnTo>
                  <a:close/>
                  <a:moveTo>
                    <a:pt x="3699" y="1"/>
                  </a:moveTo>
                  <a:cubicBezTo>
                    <a:pt x="3533" y="1"/>
                    <a:pt x="3346" y="40"/>
                    <a:pt x="3203" y="54"/>
                  </a:cubicBezTo>
                  <a:cubicBezTo>
                    <a:pt x="2936" y="87"/>
                    <a:pt x="2702" y="121"/>
                    <a:pt x="2469" y="221"/>
                  </a:cubicBezTo>
                  <a:lnTo>
                    <a:pt x="2269" y="221"/>
                  </a:lnTo>
                  <a:cubicBezTo>
                    <a:pt x="2335" y="221"/>
                    <a:pt x="2369" y="221"/>
                    <a:pt x="2435" y="187"/>
                  </a:cubicBezTo>
                  <a:cubicBezTo>
                    <a:pt x="2462" y="187"/>
                    <a:pt x="2574" y="145"/>
                    <a:pt x="2550" y="145"/>
                  </a:cubicBezTo>
                  <a:cubicBezTo>
                    <a:pt x="2543" y="145"/>
                    <a:pt x="2529" y="147"/>
                    <a:pt x="2502" y="154"/>
                  </a:cubicBezTo>
                  <a:cubicBezTo>
                    <a:pt x="1768" y="221"/>
                    <a:pt x="1034" y="287"/>
                    <a:pt x="300" y="287"/>
                  </a:cubicBezTo>
                  <a:cubicBezTo>
                    <a:pt x="267" y="287"/>
                    <a:pt x="100" y="321"/>
                    <a:pt x="100" y="321"/>
                  </a:cubicBezTo>
                  <a:cubicBezTo>
                    <a:pt x="134" y="321"/>
                    <a:pt x="134" y="354"/>
                    <a:pt x="134" y="354"/>
                  </a:cubicBezTo>
                  <a:cubicBezTo>
                    <a:pt x="67" y="354"/>
                    <a:pt x="0" y="388"/>
                    <a:pt x="0" y="388"/>
                  </a:cubicBezTo>
                  <a:cubicBezTo>
                    <a:pt x="200" y="421"/>
                    <a:pt x="401" y="488"/>
                    <a:pt x="601" y="554"/>
                  </a:cubicBezTo>
                  <a:cubicBezTo>
                    <a:pt x="613" y="561"/>
                    <a:pt x="629" y="563"/>
                    <a:pt x="645" y="563"/>
                  </a:cubicBezTo>
                  <a:cubicBezTo>
                    <a:pt x="715" y="563"/>
                    <a:pt x="807" y="515"/>
                    <a:pt x="834" y="488"/>
                  </a:cubicBezTo>
                  <a:lnTo>
                    <a:pt x="868" y="488"/>
                  </a:lnTo>
                  <a:lnTo>
                    <a:pt x="701" y="421"/>
                  </a:lnTo>
                  <a:lnTo>
                    <a:pt x="701" y="421"/>
                  </a:lnTo>
                  <a:cubicBezTo>
                    <a:pt x="828" y="431"/>
                    <a:pt x="955" y="435"/>
                    <a:pt x="1082" y="435"/>
                  </a:cubicBezTo>
                  <a:cubicBezTo>
                    <a:pt x="1388" y="435"/>
                    <a:pt x="1695" y="411"/>
                    <a:pt x="2002" y="388"/>
                  </a:cubicBezTo>
                  <a:cubicBezTo>
                    <a:pt x="2202" y="388"/>
                    <a:pt x="2435" y="388"/>
                    <a:pt x="2635" y="354"/>
                  </a:cubicBezTo>
                  <a:cubicBezTo>
                    <a:pt x="2936" y="321"/>
                    <a:pt x="3236" y="254"/>
                    <a:pt x="3536" y="254"/>
                  </a:cubicBezTo>
                  <a:cubicBezTo>
                    <a:pt x="3569" y="221"/>
                    <a:pt x="3836" y="154"/>
                    <a:pt x="3736" y="154"/>
                  </a:cubicBezTo>
                  <a:cubicBezTo>
                    <a:pt x="3569" y="187"/>
                    <a:pt x="3436" y="187"/>
                    <a:pt x="3303" y="187"/>
                  </a:cubicBezTo>
                  <a:cubicBezTo>
                    <a:pt x="3336" y="187"/>
                    <a:pt x="3569" y="121"/>
                    <a:pt x="3469" y="121"/>
                  </a:cubicBezTo>
                  <a:cubicBezTo>
                    <a:pt x="3369" y="121"/>
                    <a:pt x="3303" y="154"/>
                    <a:pt x="3203" y="154"/>
                  </a:cubicBezTo>
                  <a:lnTo>
                    <a:pt x="3002" y="154"/>
                  </a:lnTo>
                  <a:cubicBezTo>
                    <a:pt x="2936" y="187"/>
                    <a:pt x="2869" y="187"/>
                    <a:pt x="2836" y="187"/>
                  </a:cubicBezTo>
                  <a:cubicBezTo>
                    <a:pt x="2836" y="187"/>
                    <a:pt x="2869" y="187"/>
                    <a:pt x="2902" y="154"/>
                  </a:cubicBezTo>
                  <a:cubicBezTo>
                    <a:pt x="2869" y="154"/>
                    <a:pt x="2802" y="187"/>
                    <a:pt x="2769" y="187"/>
                  </a:cubicBezTo>
                  <a:cubicBezTo>
                    <a:pt x="3036" y="98"/>
                    <a:pt x="3199" y="69"/>
                    <a:pt x="3268" y="69"/>
                  </a:cubicBezTo>
                  <a:cubicBezTo>
                    <a:pt x="3303" y="69"/>
                    <a:pt x="3314" y="76"/>
                    <a:pt x="3303" y="87"/>
                  </a:cubicBezTo>
                  <a:cubicBezTo>
                    <a:pt x="3536" y="87"/>
                    <a:pt x="3736" y="87"/>
                    <a:pt x="3803" y="187"/>
                  </a:cubicBezTo>
                  <a:cubicBezTo>
                    <a:pt x="3836" y="254"/>
                    <a:pt x="3836" y="354"/>
                    <a:pt x="3870" y="388"/>
                  </a:cubicBezTo>
                  <a:cubicBezTo>
                    <a:pt x="3870" y="397"/>
                    <a:pt x="3890" y="401"/>
                    <a:pt x="3918" y="401"/>
                  </a:cubicBezTo>
                  <a:cubicBezTo>
                    <a:pt x="3986" y="401"/>
                    <a:pt x="4103" y="378"/>
                    <a:pt x="4103" y="354"/>
                  </a:cubicBezTo>
                  <a:cubicBezTo>
                    <a:pt x="4103" y="69"/>
                    <a:pt x="3919" y="1"/>
                    <a:pt x="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2533650" y="500800"/>
              <a:ext cx="28375" cy="24200"/>
            </a:xfrm>
            <a:custGeom>
              <a:avLst/>
              <a:gdLst/>
              <a:ahLst/>
              <a:cxnLst/>
              <a:rect l="l" t="t" r="r" b="b"/>
              <a:pathLst>
                <a:path w="1135" h="968" extrusionOk="0">
                  <a:moveTo>
                    <a:pt x="567" y="1"/>
                  </a:moveTo>
                  <a:cubicBezTo>
                    <a:pt x="534" y="1"/>
                    <a:pt x="467" y="34"/>
                    <a:pt x="467" y="34"/>
                  </a:cubicBezTo>
                  <a:cubicBezTo>
                    <a:pt x="367" y="234"/>
                    <a:pt x="634" y="501"/>
                    <a:pt x="801" y="668"/>
                  </a:cubicBezTo>
                  <a:cubicBezTo>
                    <a:pt x="501" y="701"/>
                    <a:pt x="201" y="801"/>
                    <a:pt x="0" y="968"/>
                  </a:cubicBezTo>
                  <a:lnTo>
                    <a:pt x="100" y="968"/>
                  </a:lnTo>
                  <a:cubicBezTo>
                    <a:pt x="334" y="834"/>
                    <a:pt x="601" y="734"/>
                    <a:pt x="868" y="701"/>
                  </a:cubicBezTo>
                  <a:cubicBezTo>
                    <a:pt x="901" y="701"/>
                    <a:pt x="1135" y="668"/>
                    <a:pt x="1135" y="634"/>
                  </a:cubicBezTo>
                  <a:cubicBezTo>
                    <a:pt x="1034" y="534"/>
                    <a:pt x="934" y="434"/>
                    <a:pt x="834" y="334"/>
                  </a:cubicBezTo>
                  <a:cubicBezTo>
                    <a:pt x="734" y="201"/>
                    <a:pt x="701" y="10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2441075" y="635900"/>
              <a:ext cx="15050" cy="2525"/>
            </a:xfrm>
            <a:custGeom>
              <a:avLst/>
              <a:gdLst/>
              <a:ahLst/>
              <a:cxnLst/>
              <a:rect l="l" t="t" r="r" b="b"/>
              <a:pathLst>
                <a:path w="602" h="101" extrusionOk="0">
                  <a:moveTo>
                    <a:pt x="1" y="0"/>
                  </a:moveTo>
                  <a:cubicBezTo>
                    <a:pt x="168" y="67"/>
                    <a:pt x="368" y="100"/>
                    <a:pt x="534" y="100"/>
                  </a:cubicBezTo>
                  <a:cubicBezTo>
                    <a:pt x="534" y="100"/>
                    <a:pt x="601" y="67"/>
                    <a:pt x="568" y="67"/>
                  </a:cubicBezTo>
                  <a:cubicBezTo>
                    <a:pt x="368" y="67"/>
                    <a:pt x="201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2446075" y="641725"/>
              <a:ext cx="31725" cy="1700"/>
            </a:xfrm>
            <a:custGeom>
              <a:avLst/>
              <a:gdLst/>
              <a:ahLst/>
              <a:cxnLst/>
              <a:rect l="l" t="t" r="r" b="b"/>
              <a:pathLst>
                <a:path w="1269" h="68" extrusionOk="0">
                  <a:moveTo>
                    <a:pt x="1235" y="1"/>
                  </a:moveTo>
                  <a:cubicBezTo>
                    <a:pt x="1223" y="3"/>
                    <a:pt x="1211" y="5"/>
                    <a:pt x="1200" y="7"/>
                  </a:cubicBezTo>
                  <a:lnTo>
                    <a:pt x="1200" y="7"/>
                  </a:lnTo>
                  <a:cubicBezTo>
                    <a:pt x="1223" y="5"/>
                    <a:pt x="1245" y="3"/>
                    <a:pt x="1268" y="1"/>
                  </a:cubicBezTo>
                  <a:close/>
                  <a:moveTo>
                    <a:pt x="1200" y="7"/>
                  </a:moveTo>
                  <a:lnTo>
                    <a:pt x="1200" y="7"/>
                  </a:lnTo>
                  <a:cubicBezTo>
                    <a:pt x="828" y="37"/>
                    <a:pt x="457" y="67"/>
                    <a:pt x="86" y="68"/>
                  </a:cubicBezTo>
                  <a:lnTo>
                    <a:pt x="86" y="68"/>
                  </a:lnTo>
                  <a:cubicBezTo>
                    <a:pt x="450" y="67"/>
                    <a:pt x="838" y="63"/>
                    <a:pt x="1200" y="7"/>
                  </a:cubicBezTo>
                  <a:close/>
                  <a:moveTo>
                    <a:pt x="86" y="68"/>
                  </a:moveTo>
                  <a:cubicBezTo>
                    <a:pt x="57" y="68"/>
                    <a:pt x="29" y="68"/>
                    <a:pt x="1" y="68"/>
                  </a:cubicBezTo>
                  <a:lnTo>
                    <a:pt x="68" y="68"/>
                  </a:lnTo>
                  <a:cubicBezTo>
                    <a:pt x="74" y="68"/>
                    <a:pt x="80" y="68"/>
                    <a:pt x="86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2446925" y="644700"/>
              <a:ext cx="42000" cy="2900"/>
            </a:xfrm>
            <a:custGeom>
              <a:avLst/>
              <a:gdLst/>
              <a:ahLst/>
              <a:cxnLst/>
              <a:rect l="l" t="t" r="r" b="b"/>
              <a:pathLst>
                <a:path w="1680" h="116" extrusionOk="0">
                  <a:moveTo>
                    <a:pt x="1674" y="0"/>
                  </a:moveTo>
                  <a:cubicBezTo>
                    <a:pt x="1664" y="0"/>
                    <a:pt x="1635" y="15"/>
                    <a:pt x="1635" y="15"/>
                  </a:cubicBezTo>
                  <a:cubicBezTo>
                    <a:pt x="1623" y="17"/>
                    <a:pt x="1612" y="18"/>
                    <a:pt x="1601" y="20"/>
                  </a:cubicBezTo>
                  <a:lnTo>
                    <a:pt x="1601" y="20"/>
                  </a:lnTo>
                  <a:cubicBezTo>
                    <a:pt x="1623" y="18"/>
                    <a:pt x="1646" y="17"/>
                    <a:pt x="1668" y="15"/>
                  </a:cubicBezTo>
                  <a:cubicBezTo>
                    <a:pt x="1679" y="4"/>
                    <a:pt x="1679" y="0"/>
                    <a:pt x="1674" y="0"/>
                  </a:cubicBezTo>
                  <a:close/>
                  <a:moveTo>
                    <a:pt x="1601" y="20"/>
                  </a:moveTo>
                  <a:lnTo>
                    <a:pt x="1601" y="20"/>
                  </a:lnTo>
                  <a:cubicBezTo>
                    <a:pt x="1089" y="51"/>
                    <a:pt x="578" y="82"/>
                    <a:pt x="67" y="82"/>
                  </a:cubicBezTo>
                  <a:cubicBezTo>
                    <a:pt x="34" y="82"/>
                    <a:pt x="0" y="115"/>
                    <a:pt x="0" y="115"/>
                  </a:cubicBezTo>
                  <a:cubicBezTo>
                    <a:pt x="555" y="115"/>
                    <a:pt x="1078" y="83"/>
                    <a:pt x="160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2451100" y="650075"/>
              <a:ext cx="37550" cy="2525"/>
            </a:xfrm>
            <a:custGeom>
              <a:avLst/>
              <a:gdLst/>
              <a:ahLst/>
              <a:cxnLst/>
              <a:rect l="l" t="t" r="r" b="b"/>
              <a:pathLst>
                <a:path w="1502" h="101" extrusionOk="0">
                  <a:moveTo>
                    <a:pt x="1501" y="0"/>
                  </a:moveTo>
                  <a:cubicBezTo>
                    <a:pt x="1123" y="27"/>
                    <a:pt x="745" y="76"/>
                    <a:pt x="368" y="76"/>
                  </a:cubicBezTo>
                  <a:cubicBezTo>
                    <a:pt x="278" y="76"/>
                    <a:pt x="189" y="74"/>
                    <a:pt x="100" y="67"/>
                  </a:cubicBezTo>
                  <a:cubicBezTo>
                    <a:pt x="67" y="67"/>
                    <a:pt x="0" y="101"/>
                    <a:pt x="0" y="101"/>
                  </a:cubicBezTo>
                  <a:cubicBezTo>
                    <a:pt x="500" y="101"/>
                    <a:pt x="1001" y="101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2460250" y="6567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2881400" y="565025"/>
              <a:ext cx="50050" cy="5850"/>
            </a:xfrm>
            <a:custGeom>
              <a:avLst/>
              <a:gdLst/>
              <a:ahLst/>
              <a:cxnLst/>
              <a:rect l="l" t="t" r="r" b="b"/>
              <a:pathLst>
                <a:path w="2002" h="234" extrusionOk="0">
                  <a:moveTo>
                    <a:pt x="0" y="0"/>
                  </a:moveTo>
                  <a:cubicBezTo>
                    <a:pt x="49" y="7"/>
                    <a:pt x="98" y="15"/>
                    <a:pt x="147" y="22"/>
                  </a:cubicBezTo>
                  <a:lnTo>
                    <a:pt x="147" y="22"/>
                  </a:lnTo>
                  <a:cubicBezTo>
                    <a:pt x="120" y="15"/>
                    <a:pt x="94" y="7"/>
                    <a:pt x="67" y="0"/>
                  </a:cubicBezTo>
                  <a:close/>
                  <a:moveTo>
                    <a:pt x="147" y="22"/>
                  </a:moveTo>
                  <a:cubicBezTo>
                    <a:pt x="729" y="173"/>
                    <a:pt x="1396" y="234"/>
                    <a:pt x="2002" y="234"/>
                  </a:cubicBezTo>
                  <a:cubicBezTo>
                    <a:pt x="1384" y="172"/>
                    <a:pt x="765" y="110"/>
                    <a:pt x="147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2529400" y="647850"/>
              <a:ext cx="237750" cy="26600"/>
            </a:xfrm>
            <a:custGeom>
              <a:avLst/>
              <a:gdLst/>
              <a:ahLst/>
              <a:cxnLst/>
              <a:rect l="l" t="t" r="r" b="b"/>
              <a:pathLst>
                <a:path w="9510" h="1064" extrusionOk="0">
                  <a:moveTo>
                    <a:pt x="9438" y="0"/>
                  </a:moveTo>
                  <a:cubicBezTo>
                    <a:pt x="9415" y="0"/>
                    <a:pt x="9374" y="7"/>
                    <a:pt x="9310" y="23"/>
                  </a:cubicBezTo>
                  <a:cubicBezTo>
                    <a:pt x="7142" y="323"/>
                    <a:pt x="5007" y="556"/>
                    <a:pt x="2839" y="690"/>
                  </a:cubicBezTo>
                  <a:lnTo>
                    <a:pt x="2672" y="690"/>
                  </a:lnTo>
                  <a:cubicBezTo>
                    <a:pt x="1938" y="757"/>
                    <a:pt x="1204" y="790"/>
                    <a:pt x="471" y="790"/>
                  </a:cubicBezTo>
                  <a:cubicBezTo>
                    <a:pt x="437" y="790"/>
                    <a:pt x="137" y="890"/>
                    <a:pt x="204" y="890"/>
                  </a:cubicBezTo>
                  <a:lnTo>
                    <a:pt x="1004" y="890"/>
                  </a:lnTo>
                  <a:cubicBezTo>
                    <a:pt x="771" y="923"/>
                    <a:pt x="571" y="957"/>
                    <a:pt x="337" y="957"/>
                  </a:cubicBezTo>
                  <a:cubicBezTo>
                    <a:pt x="280" y="985"/>
                    <a:pt x="0" y="1064"/>
                    <a:pt x="93" y="1064"/>
                  </a:cubicBezTo>
                  <a:cubicBezTo>
                    <a:pt x="108" y="1064"/>
                    <a:pt x="133" y="1061"/>
                    <a:pt x="170" y="1057"/>
                  </a:cubicBezTo>
                  <a:cubicBezTo>
                    <a:pt x="771" y="990"/>
                    <a:pt x="1438" y="957"/>
                    <a:pt x="2038" y="857"/>
                  </a:cubicBezTo>
                  <a:cubicBezTo>
                    <a:pt x="4473" y="790"/>
                    <a:pt x="6909" y="523"/>
                    <a:pt x="9244" y="89"/>
                  </a:cubicBezTo>
                  <a:cubicBezTo>
                    <a:pt x="9396" y="64"/>
                    <a:pt x="9509" y="0"/>
                    <a:pt x="9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2911425" y="629225"/>
              <a:ext cx="59225" cy="15025"/>
            </a:xfrm>
            <a:custGeom>
              <a:avLst/>
              <a:gdLst/>
              <a:ahLst/>
              <a:cxnLst/>
              <a:rect l="l" t="t" r="r" b="b"/>
              <a:pathLst>
                <a:path w="2369" h="601" extrusionOk="0">
                  <a:moveTo>
                    <a:pt x="134" y="1"/>
                  </a:moveTo>
                  <a:cubicBezTo>
                    <a:pt x="100" y="1"/>
                    <a:pt x="0" y="34"/>
                    <a:pt x="0" y="34"/>
                  </a:cubicBezTo>
                  <a:cubicBezTo>
                    <a:pt x="634" y="234"/>
                    <a:pt x="1301" y="334"/>
                    <a:pt x="1935" y="534"/>
                  </a:cubicBezTo>
                  <a:cubicBezTo>
                    <a:pt x="2002" y="568"/>
                    <a:pt x="2035" y="601"/>
                    <a:pt x="2102" y="601"/>
                  </a:cubicBezTo>
                  <a:cubicBezTo>
                    <a:pt x="2202" y="568"/>
                    <a:pt x="2268" y="534"/>
                    <a:pt x="2369" y="501"/>
                  </a:cubicBezTo>
                  <a:cubicBezTo>
                    <a:pt x="2268" y="434"/>
                    <a:pt x="2135" y="401"/>
                    <a:pt x="2035" y="367"/>
                  </a:cubicBezTo>
                  <a:cubicBezTo>
                    <a:pt x="1401" y="201"/>
                    <a:pt x="767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2246775" y="1152575"/>
              <a:ext cx="138450" cy="43750"/>
            </a:xfrm>
            <a:custGeom>
              <a:avLst/>
              <a:gdLst/>
              <a:ahLst/>
              <a:cxnLst/>
              <a:rect l="l" t="t" r="r" b="b"/>
              <a:pathLst>
                <a:path w="5538" h="1750" extrusionOk="0">
                  <a:moveTo>
                    <a:pt x="4196" y="1"/>
                  </a:moveTo>
                  <a:cubicBezTo>
                    <a:pt x="3679" y="1"/>
                    <a:pt x="3159" y="85"/>
                    <a:pt x="2669" y="248"/>
                  </a:cubicBezTo>
                  <a:cubicBezTo>
                    <a:pt x="2903" y="382"/>
                    <a:pt x="3103" y="482"/>
                    <a:pt x="3336" y="582"/>
                  </a:cubicBezTo>
                  <a:cubicBezTo>
                    <a:pt x="3231" y="576"/>
                    <a:pt x="3118" y="573"/>
                    <a:pt x="3002" y="573"/>
                  </a:cubicBezTo>
                  <a:cubicBezTo>
                    <a:pt x="2424" y="573"/>
                    <a:pt x="1780" y="665"/>
                    <a:pt x="1668" y="1082"/>
                  </a:cubicBezTo>
                  <a:cubicBezTo>
                    <a:pt x="1402" y="1066"/>
                    <a:pt x="1135" y="1057"/>
                    <a:pt x="872" y="1057"/>
                  </a:cubicBezTo>
                  <a:cubicBezTo>
                    <a:pt x="609" y="1057"/>
                    <a:pt x="351" y="1066"/>
                    <a:pt x="101" y="1082"/>
                  </a:cubicBezTo>
                  <a:cubicBezTo>
                    <a:pt x="67" y="1082"/>
                    <a:pt x="1" y="1116"/>
                    <a:pt x="67" y="1116"/>
                  </a:cubicBezTo>
                  <a:cubicBezTo>
                    <a:pt x="668" y="1349"/>
                    <a:pt x="1301" y="1583"/>
                    <a:pt x="1935" y="1749"/>
                  </a:cubicBezTo>
                  <a:cubicBezTo>
                    <a:pt x="1969" y="1749"/>
                    <a:pt x="2169" y="1749"/>
                    <a:pt x="2135" y="1716"/>
                  </a:cubicBezTo>
                  <a:cubicBezTo>
                    <a:pt x="1869" y="1616"/>
                    <a:pt x="1568" y="1516"/>
                    <a:pt x="1268" y="1416"/>
                  </a:cubicBezTo>
                  <a:cubicBezTo>
                    <a:pt x="1168" y="1383"/>
                    <a:pt x="571" y="1250"/>
                    <a:pt x="535" y="1117"/>
                  </a:cubicBezTo>
                  <a:lnTo>
                    <a:pt x="535" y="1117"/>
                  </a:lnTo>
                  <a:cubicBezTo>
                    <a:pt x="552" y="1149"/>
                    <a:pt x="1207" y="1149"/>
                    <a:pt x="1635" y="1182"/>
                  </a:cubicBezTo>
                  <a:cubicBezTo>
                    <a:pt x="1635" y="1182"/>
                    <a:pt x="1635" y="1216"/>
                    <a:pt x="1635" y="1216"/>
                  </a:cubicBezTo>
                  <a:cubicBezTo>
                    <a:pt x="1635" y="1282"/>
                    <a:pt x="1835" y="1282"/>
                    <a:pt x="1835" y="1282"/>
                  </a:cubicBezTo>
                  <a:lnTo>
                    <a:pt x="2702" y="1282"/>
                  </a:lnTo>
                  <a:cubicBezTo>
                    <a:pt x="2803" y="1282"/>
                    <a:pt x="2903" y="1249"/>
                    <a:pt x="2736" y="1216"/>
                  </a:cubicBezTo>
                  <a:cubicBezTo>
                    <a:pt x="2502" y="1182"/>
                    <a:pt x="2269" y="1149"/>
                    <a:pt x="2002" y="1116"/>
                  </a:cubicBezTo>
                  <a:cubicBezTo>
                    <a:pt x="2154" y="760"/>
                    <a:pt x="2790" y="656"/>
                    <a:pt x="3218" y="656"/>
                  </a:cubicBezTo>
                  <a:cubicBezTo>
                    <a:pt x="3351" y="656"/>
                    <a:pt x="3465" y="666"/>
                    <a:pt x="3536" y="682"/>
                  </a:cubicBezTo>
                  <a:cubicBezTo>
                    <a:pt x="3559" y="693"/>
                    <a:pt x="3603" y="697"/>
                    <a:pt x="3653" y="697"/>
                  </a:cubicBezTo>
                  <a:cubicBezTo>
                    <a:pt x="3751" y="697"/>
                    <a:pt x="3870" y="682"/>
                    <a:pt x="3870" y="682"/>
                  </a:cubicBezTo>
                  <a:cubicBezTo>
                    <a:pt x="3770" y="615"/>
                    <a:pt x="3636" y="549"/>
                    <a:pt x="3536" y="515"/>
                  </a:cubicBezTo>
                  <a:cubicBezTo>
                    <a:pt x="3370" y="415"/>
                    <a:pt x="3169" y="415"/>
                    <a:pt x="3270" y="248"/>
                  </a:cubicBezTo>
                  <a:cubicBezTo>
                    <a:pt x="3370" y="115"/>
                    <a:pt x="3570" y="115"/>
                    <a:pt x="3703" y="115"/>
                  </a:cubicBezTo>
                  <a:cubicBezTo>
                    <a:pt x="3859" y="93"/>
                    <a:pt x="4022" y="82"/>
                    <a:pt x="4187" y="82"/>
                  </a:cubicBezTo>
                  <a:cubicBezTo>
                    <a:pt x="4519" y="82"/>
                    <a:pt x="4860" y="126"/>
                    <a:pt x="5171" y="215"/>
                  </a:cubicBezTo>
                  <a:cubicBezTo>
                    <a:pt x="5238" y="215"/>
                    <a:pt x="5538" y="215"/>
                    <a:pt x="5471" y="182"/>
                  </a:cubicBezTo>
                  <a:cubicBezTo>
                    <a:pt x="5060" y="60"/>
                    <a:pt x="4629" y="1"/>
                    <a:pt x="4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2280975" y="1100400"/>
              <a:ext cx="111775" cy="66225"/>
            </a:xfrm>
            <a:custGeom>
              <a:avLst/>
              <a:gdLst/>
              <a:ahLst/>
              <a:cxnLst/>
              <a:rect l="l" t="t" r="r" b="b"/>
              <a:pathLst>
                <a:path w="4471" h="2649" extrusionOk="0">
                  <a:moveTo>
                    <a:pt x="4070" y="0"/>
                  </a:moveTo>
                  <a:cubicBezTo>
                    <a:pt x="3202" y="234"/>
                    <a:pt x="2435" y="668"/>
                    <a:pt x="1835" y="1301"/>
                  </a:cubicBezTo>
                  <a:cubicBezTo>
                    <a:pt x="1801" y="1335"/>
                    <a:pt x="1868" y="1335"/>
                    <a:pt x="1868" y="1335"/>
                  </a:cubicBezTo>
                  <a:cubicBezTo>
                    <a:pt x="1935" y="1335"/>
                    <a:pt x="2002" y="1368"/>
                    <a:pt x="2068" y="1368"/>
                  </a:cubicBezTo>
                  <a:cubicBezTo>
                    <a:pt x="1301" y="1568"/>
                    <a:pt x="601" y="1935"/>
                    <a:pt x="34" y="2536"/>
                  </a:cubicBezTo>
                  <a:cubicBezTo>
                    <a:pt x="0" y="2569"/>
                    <a:pt x="67" y="2569"/>
                    <a:pt x="67" y="2569"/>
                  </a:cubicBezTo>
                  <a:cubicBezTo>
                    <a:pt x="311" y="2618"/>
                    <a:pt x="573" y="2649"/>
                    <a:pt x="827" y="2649"/>
                  </a:cubicBezTo>
                  <a:cubicBezTo>
                    <a:pt x="920" y="2649"/>
                    <a:pt x="1012" y="2645"/>
                    <a:pt x="1101" y="2636"/>
                  </a:cubicBezTo>
                  <a:cubicBezTo>
                    <a:pt x="1268" y="2636"/>
                    <a:pt x="1034" y="2602"/>
                    <a:pt x="1001" y="2602"/>
                  </a:cubicBezTo>
                  <a:cubicBezTo>
                    <a:pt x="954" y="2604"/>
                    <a:pt x="910" y="2605"/>
                    <a:pt x="871" y="2605"/>
                  </a:cubicBezTo>
                  <a:cubicBezTo>
                    <a:pt x="59" y="2605"/>
                    <a:pt x="645" y="2293"/>
                    <a:pt x="867" y="2102"/>
                  </a:cubicBezTo>
                  <a:cubicBezTo>
                    <a:pt x="1034" y="2002"/>
                    <a:pt x="1234" y="1902"/>
                    <a:pt x="1401" y="1802"/>
                  </a:cubicBezTo>
                  <a:cubicBezTo>
                    <a:pt x="1801" y="1602"/>
                    <a:pt x="2235" y="1435"/>
                    <a:pt x="2669" y="1368"/>
                  </a:cubicBezTo>
                  <a:lnTo>
                    <a:pt x="2802" y="1335"/>
                  </a:lnTo>
                  <a:cubicBezTo>
                    <a:pt x="2836" y="1335"/>
                    <a:pt x="2535" y="1268"/>
                    <a:pt x="2435" y="1268"/>
                  </a:cubicBezTo>
                  <a:cubicBezTo>
                    <a:pt x="2403" y="1278"/>
                    <a:pt x="2379" y="1282"/>
                    <a:pt x="2363" y="1282"/>
                  </a:cubicBezTo>
                  <a:cubicBezTo>
                    <a:pt x="2206" y="1282"/>
                    <a:pt x="2672" y="898"/>
                    <a:pt x="2702" y="868"/>
                  </a:cubicBezTo>
                  <a:cubicBezTo>
                    <a:pt x="2836" y="768"/>
                    <a:pt x="2969" y="668"/>
                    <a:pt x="3136" y="567"/>
                  </a:cubicBezTo>
                  <a:cubicBezTo>
                    <a:pt x="3536" y="334"/>
                    <a:pt x="3970" y="167"/>
                    <a:pt x="4403" y="67"/>
                  </a:cubicBezTo>
                  <a:cubicBezTo>
                    <a:pt x="4470" y="34"/>
                    <a:pt x="4136" y="0"/>
                    <a:pt x="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2351025" y="1093725"/>
              <a:ext cx="126775" cy="45500"/>
            </a:xfrm>
            <a:custGeom>
              <a:avLst/>
              <a:gdLst/>
              <a:ahLst/>
              <a:cxnLst/>
              <a:rect l="l" t="t" r="r" b="b"/>
              <a:pathLst>
                <a:path w="5071" h="1820" extrusionOk="0">
                  <a:moveTo>
                    <a:pt x="3136" y="1"/>
                  </a:moveTo>
                  <a:cubicBezTo>
                    <a:pt x="2869" y="34"/>
                    <a:pt x="2602" y="134"/>
                    <a:pt x="2335" y="301"/>
                  </a:cubicBezTo>
                  <a:cubicBezTo>
                    <a:pt x="2235" y="267"/>
                    <a:pt x="2102" y="267"/>
                    <a:pt x="2035" y="267"/>
                  </a:cubicBezTo>
                  <a:cubicBezTo>
                    <a:pt x="1301" y="568"/>
                    <a:pt x="501" y="868"/>
                    <a:pt x="34" y="1535"/>
                  </a:cubicBezTo>
                  <a:cubicBezTo>
                    <a:pt x="0" y="1568"/>
                    <a:pt x="67" y="1568"/>
                    <a:pt x="67" y="1568"/>
                  </a:cubicBezTo>
                  <a:cubicBezTo>
                    <a:pt x="611" y="1692"/>
                    <a:pt x="1137" y="1761"/>
                    <a:pt x="1672" y="1761"/>
                  </a:cubicBezTo>
                  <a:cubicBezTo>
                    <a:pt x="1858" y="1761"/>
                    <a:pt x="2046" y="1752"/>
                    <a:pt x="2235" y="1735"/>
                  </a:cubicBezTo>
                  <a:cubicBezTo>
                    <a:pt x="2335" y="1702"/>
                    <a:pt x="2135" y="1702"/>
                    <a:pt x="2102" y="1702"/>
                  </a:cubicBezTo>
                  <a:cubicBezTo>
                    <a:pt x="1982" y="1702"/>
                    <a:pt x="1712" y="1718"/>
                    <a:pt x="1428" y="1718"/>
                  </a:cubicBezTo>
                  <a:cubicBezTo>
                    <a:pt x="1001" y="1718"/>
                    <a:pt x="541" y="1682"/>
                    <a:pt x="501" y="1502"/>
                  </a:cubicBezTo>
                  <a:cubicBezTo>
                    <a:pt x="434" y="1301"/>
                    <a:pt x="934" y="1035"/>
                    <a:pt x="1101" y="935"/>
                  </a:cubicBezTo>
                  <a:cubicBezTo>
                    <a:pt x="1268" y="834"/>
                    <a:pt x="1401" y="734"/>
                    <a:pt x="1568" y="668"/>
                  </a:cubicBezTo>
                  <a:lnTo>
                    <a:pt x="1568" y="668"/>
                  </a:lnTo>
                  <a:cubicBezTo>
                    <a:pt x="1435" y="801"/>
                    <a:pt x="1334" y="935"/>
                    <a:pt x="1368" y="1001"/>
                  </a:cubicBezTo>
                  <a:cubicBezTo>
                    <a:pt x="1435" y="1168"/>
                    <a:pt x="1801" y="1168"/>
                    <a:pt x="1902" y="1168"/>
                  </a:cubicBezTo>
                  <a:cubicBezTo>
                    <a:pt x="1966" y="1175"/>
                    <a:pt x="2031" y="1179"/>
                    <a:pt x="2094" y="1179"/>
                  </a:cubicBezTo>
                  <a:cubicBezTo>
                    <a:pt x="2617" y="1179"/>
                    <a:pt x="3093" y="953"/>
                    <a:pt x="3569" y="834"/>
                  </a:cubicBezTo>
                  <a:lnTo>
                    <a:pt x="3569" y="834"/>
                  </a:lnTo>
                  <a:cubicBezTo>
                    <a:pt x="3336" y="1101"/>
                    <a:pt x="3069" y="1368"/>
                    <a:pt x="2836" y="1668"/>
                  </a:cubicBezTo>
                  <a:cubicBezTo>
                    <a:pt x="2951" y="1784"/>
                    <a:pt x="3098" y="1819"/>
                    <a:pt x="3244" y="1819"/>
                  </a:cubicBezTo>
                  <a:cubicBezTo>
                    <a:pt x="3309" y="1819"/>
                    <a:pt x="3374" y="1812"/>
                    <a:pt x="3436" y="1802"/>
                  </a:cubicBezTo>
                  <a:cubicBezTo>
                    <a:pt x="4003" y="1668"/>
                    <a:pt x="4603" y="1301"/>
                    <a:pt x="5070" y="1001"/>
                  </a:cubicBezTo>
                  <a:cubicBezTo>
                    <a:pt x="5070" y="1001"/>
                    <a:pt x="4900" y="959"/>
                    <a:pt x="4797" y="959"/>
                  </a:cubicBezTo>
                  <a:cubicBezTo>
                    <a:pt x="4772" y="959"/>
                    <a:pt x="4750" y="961"/>
                    <a:pt x="4737" y="968"/>
                  </a:cubicBezTo>
                  <a:cubicBezTo>
                    <a:pt x="4537" y="1101"/>
                    <a:pt x="4303" y="1201"/>
                    <a:pt x="4103" y="1335"/>
                  </a:cubicBezTo>
                  <a:cubicBezTo>
                    <a:pt x="3936" y="1402"/>
                    <a:pt x="3636" y="1635"/>
                    <a:pt x="3436" y="1635"/>
                  </a:cubicBezTo>
                  <a:cubicBezTo>
                    <a:pt x="3380" y="1691"/>
                    <a:pt x="3336" y="1717"/>
                    <a:pt x="3309" y="1717"/>
                  </a:cubicBezTo>
                  <a:cubicBezTo>
                    <a:pt x="3270" y="1717"/>
                    <a:pt x="3264" y="1665"/>
                    <a:pt x="3303" y="1568"/>
                  </a:cubicBezTo>
                  <a:cubicBezTo>
                    <a:pt x="3369" y="1468"/>
                    <a:pt x="3469" y="1368"/>
                    <a:pt x="3569" y="1268"/>
                  </a:cubicBezTo>
                  <a:lnTo>
                    <a:pt x="4103" y="734"/>
                  </a:lnTo>
                  <a:cubicBezTo>
                    <a:pt x="4136" y="701"/>
                    <a:pt x="3803" y="668"/>
                    <a:pt x="3736" y="668"/>
                  </a:cubicBezTo>
                  <a:cubicBezTo>
                    <a:pt x="3403" y="734"/>
                    <a:pt x="3102" y="834"/>
                    <a:pt x="2769" y="935"/>
                  </a:cubicBezTo>
                  <a:cubicBezTo>
                    <a:pt x="2702" y="957"/>
                    <a:pt x="2228" y="1115"/>
                    <a:pt x="1954" y="1115"/>
                  </a:cubicBezTo>
                  <a:cubicBezTo>
                    <a:pt x="1821" y="1115"/>
                    <a:pt x="1735" y="1077"/>
                    <a:pt x="1768" y="968"/>
                  </a:cubicBezTo>
                  <a:cubicBezTo>
                    <a:pt x="1801" y="801"/>
                    <a:pt x="2135" y="568"/>
                    <a:pt x="2335" y="401"/>
                  </a:cubicBezTo>
                  <a:lnTo>
                    <a:pt x="2369" y="401"/>
                  </a:lnTo>
                  <a:cubicBezTo>
                    <a:pt x="2669" y="234"/>
                    <a:pt x="2969" y="134"/>
                    <a:pt x="3303" y="34"/>
                  </a:cubicBezTo>
                  <a:cubicBezTo>
                    <a:pt x="3303" y="34"/>
                    <a:pt x="3169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2491125" y="919425"/>
              <a:ext cx="561250" cy="280600"/>
            </a:xfrm>
            <a:custGeom>
              <a:avLst/>
              <a:gdLst/>
              <a:ahLst/>
              <a:cxnLst/>
              <a:rect l="l" t="t" r="r" b="b"/>
              <a:pathLst>
                <a:path w="22450" h="11224" extrusionOk="0">
                  <a:moveTo>
                    <a:pt x="21949" y="1"/>
                  </a:moveTo>
                  <a:cubicBezTo>
                    <a:pt x="21382" y="201"/>
                    <a:pt x="20848" y="368"/>
                    <a:pt x="20281" y="568"/>
                  </a:cubicBezTo>
                  <a:lnTo>
                    <a:pt x="20148" y="568"/>
                  </a:lnTo>
                  <a:cubicBezTo>
                    <a:pt x="20115" y="601"/>
                    <a:pt x="20081" y="635"/>
                    <a:pt x="20048" y="635"/>
                  </a:cubicBezTo>
                  <a:cubicBezTo>
                    <a:pt x="19147" y="935"/>
                    <a:pt x="18280" y="1235"/>
                    <a:pt x="17379" y="1535"/>
                  </a:cubicBezTo>
                  <a:cubicBezTo>
                    <a:pt x="16379" y="1835"/>
                    <a:pt x="15411" y="2136"/>
                    <a:pt x="14410" y="2469"/>
                  </a:cubicBezTo>
                  <a:cubicBezTo>
                    <a:pt x="13376" y="2769"/>
                    <a:pt x="12309" y="3036"/>
                    <a:pt x="11275" y="3437"/>
                  </a:cubicBezTo>
                  <a:cubicBezTo>
                    <a:pt x="11308" y="3437"/>
                    <a:pt x="11475" y="3470"/>
                    <a:pt x="11542" y="3470"/>
                  </a:cubicBezTo>
                  <a:cubicBezTo>
                    <a:pt x="13610" y="2970"/>
                    <a:pt x="15678" y="2236"/>
                    <a:pt x="17713" y="1602"/>
                  </a:cubicBezTo>
                  <a:cubicBezTo>
                    <a:pt x="18280" y="1402"/>
                    <a:pt x="18847" y="1235"/>
                    <a:pt x="19414" y="1035"/>
                  </a:cubicBezTo>
                  <a:lnTo>
                    <a:pt x="19414" y="1035"/>
                  </a:lnTo>
                  <a:cubicBezTo>
                    <a:pt x="19080" y="1268"/>
                    <a:pt x="18747" y="1502"/>
                    <a:pt x="18413" y="1702"/>
                  </a:cubicBezTo>
                  <a:cubicBezTo>
                    <a:pt x="17813" y="2069"/>
                    <a:pt x="17212" y="2403"/>
                    <a:pt x="16579" y="2736"/>
                  </a:cubicBezTo>
                  <a:cubicBezTo>
                    <a:pt x="15278" y="3403"/>
                    <a:pt x="13977" y="4070"/>
                    <a:pt x="12676" y="4804"/>
                  </a:cubicBezTo>
                  <a:cubicBezTo>
                    <a:pt x="12042" y="5138"/>
                    <a:pt x="11442" y="5505"/>
                    <a:pt x="10808" y="5805"/>
                  </a:cubicBezTo>
                  <a:cubicBezTo>
                    <a:pt x="10174" y="6072"/>
                    <a:pt x="9540" y="6272"/>
                    <a:pt x="8907" y="6505"/>
                  </a:cubicBezTo>
                  <a:cubicBezTo>
                    <a:pt x="7839" y="6906"/>
                    <a:pt x="7005" y="7740"/>
                    <a:pt x="5971" y="8207"/>
                  </a:cubicBezTo>
                  <a:cubicBezTo>
                    <a:pt x="6004" y="8173"/>
                    <a:pt x="6004" y="8140"/>
                    <a:pt x="6038" y="8140"/>
                  </a:cubicBezTo>
                  <a:cubicBezTo>
                    <a:pt x="6038" y="8140"/>
                    <a:pt x="5824" y="8097"/>
                    <a:pt x="5705" y="8097"/>
                  </a:cubicBezTo>
                  <a:cubicBezTo>
                    <a:pt x="5675" y="8097"/>
                    <a:pt x="5651" y="8100"/>
                    <a:pt x="5638" y="8107"/>
                  </a:cubicBezTo>
                  <a:cubicBezTo>
                    <a:pt x="3770" y="9107"/>
                    <a:pt x="1801" y="10075"/>
                    <a:pt x="0" y="11209"/>
                  </a:cubicBezTo>
                  <a:cubicBezTo>
                    <a:pt x="0" y="11209"/>
                    <a:pt x="59" y="11224"/>
                    <a:pt x="109" y="11224"/>
                  </a:cubicBezTo>
                  <a:cubicBezTo>
                    <a:pt x="134" y="11224"/>
                    <a:pt x="156" y="11220"/>
                    <a:pt x="167" y="11209"/>
                  </a:cubicBezTo>
                  <a:cubicBezTo>
                    <a:pt x="2002" y="10375"/>
                    <a:pt x="3770" y="9374"/>
                    <a:pt x="5537" y="8374"/>
                  </a:cubicBezTo>
                  <a:cubicBezTo>
                    <a:pt x="5638" y="8407"/>
                    <a:pt x="5804" y="8407"/>
                    <a:pt x="5804" y="8407"/>
                  </a:cubicBezTo>
                  <a:cubicBezTo>
                    <a:pt x="7005" y="8007"/>
                    <a:pt x="7939" y="7073"/>
                    <a:pt x="9107" y="6606"/>
                  </a:cubicBezTo>
                  <a:cubicBezTo>
                    <a:pt x="9707" y="6372"/>
                    <a:pt x="10308" y="6172"/>
                    <a:pt x="10908" y="5905"/>
                  </a:cubicBezTo>
                  <a:cubicBezTo>
                    <a:pt x="11608" y="5605"/>
                    <a:pt x="12276" y="5238"/>
                    <a:pt x="12943" y="4904"/>
                  </a:cubicBezTo>
                  <a:cubicBezTo>
                    <a:pt x="14277" y="4237"/>
                    <a:pt x="15578" y="3537"/>
                    <a:pt x="16879" y="2870"/>
                  </a:cubicBezTo>
                  <a:cubicBezTo>
                    <a:pt x="18714" y="2336"/>
                    <a:pt x="20548" y="1936"/>
                    <a:pt x="22450" y="1769"/>
                  </a:cubicBezTo>
                  <a:cubicBezTo>
                    <a:pt x="22450" y="1735"/>
                    <a:pt x="22416" y="1702"/>
                    <a:pt x="22416" y="1669"/>
                  </a:cubicBezTo>
                  <a:cubicBezTo>
                    <a:pt x="20782" y="1802"/>
                    <a:pt x="19114" y="2036"/>
                    <a:pt x="17513" y="2503"/>
                  </a:cubicBezTo>
                  <a:cubicBezTo>
                    <a:pt x="17980" y="2269"/>
                    <a:pt x="18413" y="2002"/>
                    <a:pt x="18847" y="1735"/>
                  </a:cubicBezTo>
                  <a:cubicBezTo>
                    <a:pt x="19347" y="1469"/>
                    <a:pt x="19914" y="1135"/>
                    <a:pt x="20348" y="735"/>
                  </a:cubicBezTo>
                  <a:cubicBezTo>
                    <a:pt x="20882" y="568"/>
                    <a:pt x="21415" y="401"/>
                    <a:pt x="21983" y="201"/>
                  </a:cubicBezTo>
                  <a:cubicBezTo>
                    <a:pt x="21949" y="134"/>
                    <a:pt x="21949" y="68"/>
                    <a:pt x="2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2716275" y="839900"/>
              <a:ext cx="130125" cy="55375"/>
            </a:xfrm>
            <a:custGeom>
              <a:avLst/>
              <a:gdLst/>
              <a:ahLst/>
              <a:cxnLst/>
              <a:rect l="l" t="t" r="r" b="b"/>
              <a:pathLst>
                <a:path w="5205" h="2215" extrusionOk="0">
                  <a:moveTo>
                    <a:pt x="4664" y="0"/>
                  </a:moveTo>
                  <a:cubicBezTo>
                    <a:pt x="2846" y="0"/>
                    <a:pt x="1219" y="903"/>
                    <a:pt x="1" y="2214"/>
                  </a:cubicBezTo>
                  <a:lnTo>
                    <a:pt x="134" y="2214"/>
                  </a:lnTo>
                  <a:cubicBezTo>
                    <a:pt x="1101" y="2181"/>
                    <a:pt x="2069" y="2048"/>
                    <a:pt x="3003" y="1848"/>
                  </a:cubicBezTo>
                  <a:cubicBezTo>
                    <a:pt x="3036" y="1848"/>
                    <a:pt x="2869" y="1814"/>
                    <a:pt x="2803" y="1814"/>
                  </a:cubicBezTo>
                  <a:cubicBezTo>
                    <a:pt x="2169" y="1948"/>
                    <a:pt x="1502" y="2081"/>
                    <a:pt x="835" y="2148"/>
                  </a:cubicBezTo>
                  <a:cubicBezTo>
                    <a:pt x="790" y="2148"/>
                    <a:pt x="627" y="2177"/>
                    <a:pt x="503" y="2177"/>
                  </a:cubicBezTo>
                  <a:cubicBezTo>
                    <a:pt x="442" y="2177"/>
                    <a:pt x="390" y="2170"/>
                    <a:pt x="368" y="2148"/>
                  </a:cubicBezTo>
                  <a:cubicBezTo>
                    <a:pt x="301" y="2048"/>
                    <a:pt x="534" y="1914"/>
                    <a:pt x="634" y="1848"/>
                  </a:cubicBezTo>
                  <a:cubicBezTo>
                    <a:pt x="835" y="1681"/>
                    <a:pt x="1068" y="1514"/>
                    <a:pt x="1302" y="1347"/>
                  </a:cubicBezTo>
                  <a:cubicBezTo>
                    <a:pt x="2371" y="601"/>
                    <a:pt x="3630" y="45"/>
                    <a:pt x="4956" y="45"/>
                  </a:cubicBezTo>
                  <a:cubicBezTo>
                    <a:pt x="4994" y="45"/>
                    <a:pt x="5033" y="45"/>
                    <a:pt x="5071" y="46"/>
                  </a:cubicBezTo>
                  <a:cubicBezTo>
                    <a:pt x="5204" y="46"/>
                    <a:pt x="5138" y="13"/>
                    <a:pt x="5038" y="13"/>
                  </a:cubicBezTo>
                  <a:cubicBezTo>
                    <a:pt x="4912" y="4"/>
                    <a:pt x="4788" y="0"/>
                    <a:pt x="4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2524475" y="874050"/>
              <a:ext cx="243525" cy="37075"/>
            </a:xfrm>
            <a:custGeom>
              <a:avLst/>
              <a:gdLst/>
              <a:ahLst/>
              <a:cxnLst/>
              <a:rect l="l" t="t" r="r" b="b"/>
              <a:pathLst>
                <a:path w="9741" h="1483" extrusionOk="0">
                  <a:moveTo>
                    <a:pt x="5381" y="1"/>
                  </a:moveTo>
                  <a:cubicBezTo>
                    <a:pt x="5344" y="1"/>
                    <a:pt x="5314" y="5"/>
                    <a:pt x="5304" y="15"/>
                  </a:cubicBezTo>
                  <a:cubicBezTo>
                    <a:pt x="5304" y="48"/>
                    <a:pt x="5304" y="48"/>
                    <a:pt x="5304" y="48"/>
                  </a:cubicBezTo>
                  <a:lnTo>
                    <a:pt x="5238" y="48"/>
                  </a:lnTo>
                  <a:cubicBezTo>
                    <a:pt x="4070" y="48"/>
                    <a:pt x="2869" y="281"/>
                    <a:pt x="1868" y="882"/>
                  </a:cubicBezTo>
                  <a:cubicBezTo>
                    <a:pt x="1868" y="882"/>
                    <a:pt x="1868" y="915"/>
                    <a:pt x="1868" y="915"/>
                  </a:cubicBezTo>
                  <a:cubicBezTo>
                    <a:pt x="1892" y="915"/>
                    <a:pt x="2063" y="965"/>
                    <a:pt x="2163" y="994"/>
                  </a:cubicBezTo>
                  <a:lnTo>
                    <a:pt x="2163" y="994"/>
                  </a:lnTo>
                  <a:cubicBezTo>
                    <a:pt x="1968" y="959"/>
                    <a:pt x="1441" y="915"/>
                    <a:pt x="1468" y="915"/>
                  </a:cubicBezTo>
                  <a:cubicBezTo>
                    <a:pt x="1068" y="882"/>
                    <a:pt x="634" y="815"/>
                    <a:pt x="234" y="748"/>
                  </a:cubicBezTo>
                  <a:cubicBezTo>
                    <a:pt x="201" y="748"/>
                    <a:pt x="0" y="748"/>
                    <a:pt x="134" y="782"/>
                  </a:cubicBezTo>
                  <a:cubicBezTo>
                    <a:pt x="868" y="882"/>
                    <a:pt x="1635" y="982"/>
                    <a:pt x="2369" y="1082"/>
                  </a:cubicBezTo>
                  <a:cubicBezTo>
                    <a:pt x="2402" y="1082"/>
                    <a:pt x="2569" y="1082"/>
                    <a:pt x="2536" y="1049"/>
                  </a:cubicBezTo>
                  <a:cubicBezTo>
                    <a:pt x="2235" y="949"/>
                    <a:pt x="2202" y="915"/>
                    <a:pt x="2502" y="748"/>
                  </a:cubicBezTo>
                  <a:cubicBezTo>
                    <a:pt x="2769" y="582"/>
                    <a:pt x="3069" y="482"/>
                    <a:pt x="3370" y="415"/>
                  </a:cubicBezTo>
                  <a:cubicBezTo>
                    <a:pt x="4003" y="215"/>
                    <a:pt x="4637" y="115"/>
                    <a:pt x="5304" y="81"/>
                  </a:cubicBezTo>
                  <a:lnTo>
                    <a:pt x="5304" y="81"/>
                  </a:lnTo>
                  <a:cubicBezTo>
                    <a:pt x="5204" y="281"/>
                    <a:pt x="5037" y="515"/>
                    <a:pt x="5037" y="682"/>
                  </a:cubicBezTo>
                  <a:cubicBezTo>
                    <a:pt x="5037" y="915"/>
                    <a:pt x="5338" y="949"/>
                    <a:pt x="5338" y="1182"/>
                  </a:cubicBezTo>
                  <a:cubicBezTo>
                    <a:pt x="5316" y="1345"/>
                    <a:pt x="5063" y="1402"/>
                    <a:pt x="4720" y="1402"/>
                  </a:cubicBezTo>
                  <a:cubicBezTo>
                    <a:pt x="4011" y="1402"/>
                    <a:pt x="2916" y="1160"/>
                    <a:pt x="2669" y="1115"/>
                  </a:cubicBezTo>
                  <a:cubicBezTo>
                    <a:pt x="2636" y="1115"/>
                    <a:pt x="2502" y="1115"/>
                    <a:pt x="2536" y="1149"/>
                  </a:cubicBezTo>
                  <a:cubicBezTo>
                    <a:pt x="3370" y="1349"/>
                    <a:pt x="4237" y="1482"/>
                    <a:pt x="5137" y="1482"/>
                  </a:cubicBezTo>
                  <a:cubicBezTo>
                    <a:pt x="5304" y="1482"/>
                    <a:pt x="5604" y="1449"/>
                    <a:pt x="5705" y="1315"/>
                  </a:cubicBezTo>
                  <a:cubicBezTo>
                    <a:pt x="6972" y="1315"/>
                    <a:pt x="8273" y="1282"/>
                    <a:pt x="9541" y="1215"/>
                  </a:cubicBezTo>
                  <a:cubicBezTo>
                    <a:pt x="9741" y="1215"/>
                    <a:pt x="9441" y="1149"/>
                    <a:pt x="9374" y="1149"/>
                  </a:cubicBezTo>
                  <a:cubicBezTo>
                    <a:pt x="8173" y="1149"/>
                    <a:pt x="6939" y="1182"/>
                    <a:pt x="5705" y="1249"/>
                  </a:cubicBezTo>
                  <a:cubicBezTo>
                    <a:pt x="5738" y="1215"/>
                    <a:pt x="5738" y="1182"/>
                    <a:pt x="5738" y="1149"/>
                  </a:cubicBezTo>
                  <a:cubicBezTo>
                    <a:pt x="5705" y="949"/>
                    <a:pt x="5404" y="915"/>
                    <a:pt x="5438" y="715"/>
                  </a:cubicBezTo>
                  <a:cubicBezTo>
                    <a:pt x="5438" y="415"/>
                    <a:pt x="5838" y="348"/>
                    <a:pt x="5604" y="48"/>
                  </a:cubicBezTo>
                  <a:cubicBezTo>
                    <a:pt x="5604" y="24"/>
                    <a:pt x="5471" y="1"/>
                    <a:pt x="5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2560325" y="873575"/>
              <a:ext cx="41725" cy="2525"/>
            </a:xfrm>
            <a:custGeom>
              <a:avLst/>
              <a:gdLst/>
              <a:ahLst/>
              <a:cxnLst/>
              <a:rect l="l" t="t" r="r" b="b"/>
              <a:pathLst>
                <a:path w="1669" h="101" extrusionOk="0">
                  <a:moveTo>
                    <a:pt x="1635" y="0"/>
                  </a:moveTo>
                  <a:cubicBezTo>
                    <a:pt x="1102" y="0"/>
                    <a:pt x="535" y="67"/>
                    <a:pt x="1" y="100"/>
                  </a:cubicBezTo>
                  <a:lnTo>
                    <a:pt x="34" y="100"/>
                  </a:lnTo>
                  <a:cubicBezTo>
                    <a:pt x="601" y="67"/>
                    <a:pt x="1135" y="34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2878900" y="891075"/>
              <a:ext cx="56725" cy="25875"/>
            </a:xfrm>
            <a:custGeom>
              <a:avLst/>
              <a:gdLst/>
              <a:ahLst/>
              <a:cxnLst/>
              <a:rect l="l" t="t" r="r" b="b"/>
              <a:pathLst>
                <a:path w="2269" h="1035" extrusionOk="0">
                  <a:moveTo>
                    <a:pt x="2168" y="1"/>
                  </a:moveTo>
                  <a:cubicBezTo>
                    <a:pt x="1468" y="301"/>
                    <a:pt x="634" y="601"/>
                    <a:pt x="0" y="1035"/>
                  </a:cubicBezTo>
                  <a:cubicBezTo>
                    <a:pt x="767" y="768"/>
                    <a:pt x="1535" y="401"/>
                    <a:pt x="2269" y="34"/>
                  </a:cubicBezTo>
                  <a:cubicBezTo>
                    <a:pt x="2269" y="34"/>
                    <a:pt x="2168" y="1"/>
                    <a:pt x="2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2727125" y="809350"/>
              <a:ext cx="306900" cy="120125"/>
            </a:xfrm>
            <a:custGeom>
              <a:avLst/>
              <a:gdLst/>
              <a:ahLst/>
              <a:cxnLst/>
              <a:rect l="l" t="t" r="r" b="b"/>
              <a:pathLst>
                <a:path w="12276" h="4805" extrusionOk="0">
                  <a:moveTo>
                    <a:pt x="12276" y="1"/>
                  </a:moveTo>
                  <a:cubicBezTo>
                    <a:pt x="10908" y="434"/>
                    <a:pt x="9574" y="1068"/>
                    <a:pt x="8239" y="1635"/>
                  </a:cubicBezTo>
                  <a:cubicBezTo>
                    <a:pt x="7372" y="2035"/>
                    <a:pt x="6472" y="2369"/>
                    <a:pt x="5571" y="2669"/>
                  </a:cubicBezTo>
                  <a:cubicBezTo>
                    <a:pt x="4637" y="3003"/>
                    <a:pt x="3636" y="3270"/>
                    <a:pt x="2769" y="3670"/>
                  </a:cubicBezTo>
                  <a:cubicBezTo>
                    <a:pt x="2769" y="3670"/>
                    <a:pt x="2836" y="3703"/>
                    <a:pt x="2902" y="3703"/>
                  </a:cubicBezTo>
                  <a:cubicBezTo>
                    <a:pt x="2469" y="3837"/>
                    <a:pt x="2002" y="4004"/>
                    <a:pt x="1568" y="4170"/>
                  </a:cubicBezTo>
                  <a:cubicBezTo>
                    <a:pt x="1268" y="4270"/>
                    <a:pt x="968" y="4370"/>
                    <a:pt x="667" y="4471"/>
                  </a:cubicBezTo>
                  <a:cubicBezTo>
                    <a:pt x="467" y="4537"/>
                    <a:pt x="100" y="4604"/>
                    <a:pt x="0" y="4771"/>
                  </a:cubicBezTo>
                  <a:cubicBezTo>
                    <a:pt x="0" y="4804"/>
                    <a:pt x="34" y="4804"/>
                    <a:pt x="67" y="4804"/>
                  </a:cubicBezTo>
                  <a:cubicBezTo>
                    <a:pt x="701" y="4704"/>
                    <a:pt x="1335" y="4437"/>
                    <a:pt x="1968" y="4237"/>
                  </a:cubicBezTo>
                  <a:cubicBezTo>
                    <a:pt x="2535" y="4037"/>
                    <a:pt x="3236" y="3903"/>
                    <a:pt x="3736" y="3603"/>
                  </a:cubicBezTo>
                  <a:cubicBezTo>
                    <a:pt x="3736" y="3603"/>
                    <a:pt x="3603" y="3570"/>
                    <a:pt x="3503" y="3570"/>
                  </a:cubicBezTo>
                  <a:cubicBezTo>
                    <a:pt x="5171" y="3136"/>
                    <a:pt x="6838" y="2469"/>
                    <a:pt x="8440" y="1802"/>
                  </a:cubicBezTo>
                  <a:cubicBezTo>
                    <a:pt x="9707" y="1302"/>
                    <a:pt x="10975" y="668"/>
                    <a:pt x="12276" y="201"/>
                  </a:cubicBezTo>
                  <a:cubicBezTo>
                    <a:pt x="12276" y="134"/>
                    <a:pt x="12276" y="67"/>
                    <a:pt x="12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2621200" y="923600"/>
              <a:ext cx="419500" cy="186825"/>
            </a:xfrm>
            <a:custGeom>
              <a:avLst/>
              <a:gdLst/>
              <a:ahLst/>
              <a:cxnLst/>
              <a:rect l="l" t="t" r="r" b="b"/>
              <a:pathLst>
                <a:path w="16780" h="7473" extrusionOk="0">
                  <a:moveTo>
                    <a:pt x="16780" y="1"/>
                  </a:moveTo>
                  <a:cubicBezTo>
                    <a:pt x="16046" y="134"/>
                    <a:pt x="15312" y="301"/>
                    <a:pt x="14645" y="668"/>
                  </a:cubicBezTo>
                  <a:lnTo>
                    <a:pt x="14545" y="668"/>
                  </a:lnTo>
                  <a:cubicBezTo>
                    <a:pt x="13077" y="1168"/>
                    <a:pt x="11609" y="1668"/>
                    <a:pt x="10108" y="2135"/>
                  </a:cubicBezTo>
                  <a:cubicBezTo>
                    <a:pt x="9308" y="2402"/>
                    <a:pt x="8474" y="2669"/>
                    <a:pt x="7673" y="2903"/>
                  </a:cubicBezTo>
                  <a:cubicBezTo>
                    <a:pt x="7073" y="3103"/>
                    <a:pt x="6339" y="3203"/>
                    <a:pt x="5805" y="3536"/>
                  </a:cubicBezTo>
                  <a:cubicBezTo>
                    <a:pt x="5438" y="3737"/>
                    <a:pt x="5205" y="4003"/>
                    <a:pt x="4771" y="4037"/>
                  </a:cubicBezTo>
                  <a:cubicBezTo>
                    <a:pt x="4537" y="4037"/>
                    <a:pt x="4304" y="4037"/>
                    <a:pt x="4104" y="4104"/>
                  </a:cubicBezTo>
                  <a:cubicBezTo>
                    <a:pt x="3537" y="4270"/>
                    <a:pt x="3370" y="4804"/>
                    <a:pt x="2970" y="5138"/>
                  </a:cubicBezTo>
                  <a:cubicBezTo>
                    <a:pt x="2803" y="5271"/>
                    <a:pt x="2636" y="5404"/>
                    <a:pt x="2469" y="5505"/>
                  </a:cubicBezTo>
                  <a:cubicBezTo>
                    <a:pt x="2436" y="5488"/>
                    <a:pt x="2361" y="5480"/>
                    <a:pt x="2294" y="5480"/>
                  </a:cubicBezTo>
                  <a:cubicBezTo>
                    <a:pt x="2227" y="5480"/>
                    <a:pt x="2169" y="5488"/>
                    <a:pt x="2169" y="5505"/>
                  </a:cubicBezTo>
                  <a:cubicBezTo>
                    <a:pt x="2002" y="5571"/>
                    <a:pt x="1869" y="5771"/>
                    <a:pt x="1769" y="5905"/>
                  </a:cubicBezTo>
                  <a:cubicBezTo>
                    <a:pt x="1635" y="6005"/>
                    <a:pt x="1502" y="6072"/>
                    <a:pt x="1369" y="6172"/>
                  </a:cubicBezTo>
                  <a:cubicBezTo>
                    <a:pt x="902" y="6572"/>
                    <a:pt x="368" y="6972"/>
                    <a:pt x="1" y="7473"/>
                  </a:cubicBezTo>
                  <a:lnTo>
                    <a:pt x="34" y="7473"/>
                  </a:lnTo>
                  <a:cubicBezTo>
                    <a:pt x="635" y="7106"/>
                    <a:pt x="1168" y="6639"/>
                    <a:pt x="1769" y="6205"/>
                  </a:cubicBezTo>
                  <a:cubicBezTo>
                    <a:pt x="2269" y="5838"/>
                    <a:pt x="2903" y="5605"/>
                    <a:pt x="3370" y="5171"/>
                  </a:cubicBezTo>
                  <a:cubicBezTo>
                    <a:pt x="3570" y="5004"/>
                    <a:pt x="3704" y="4804"/>
                    <a:pt x="3870" y="4637"/>
                  </a:cubicBezTo>
                  <a:cubicBezTo>
                    <a:pt x="4171" y="4270"/>
                    <a:pt x="4437" y="4170"/>
                    <a:pt x="4938" y="4104"/>
                  </a:cubicBezTo>
                  <a:cubicBezTo>
                    <a:pt x="5138" y="4104"/>
                    <a:pt x="5338" y="4104"/>
                    <a:pt x="5538" y="4003"/>
                  </a:cubicBezTo>
                  <a:cubicBezTo>
                    <a:pt x="5838" y="3903"/>
                    <a:pt x="6039" y="3670"/>
                    <a:pt x="6339" y="3536"/>
                  </a:cubicBezTo>
                  <a:cubicBezTo>
                    <a:pt x="6973" y="3203"/>
                    <a:pt x="7773" y="3069"/>
                    <a:pt x="8474" y="2836"/>
                  </a:cubicBezTo>
                  <a:cubicBezTo>
                    <a:pt x="9174" y="2636"/>
                    <a:pt x="9841" y="2402"/>
                    <a:pt x="10542" y="2202"/>
                  </a:cubicBezTo>
                  <a:cubicBezTo>
                    <a:pt x="11776" y="1802"/>
                    <a:pt x="13010" y="1402"/>
                    <a:pt x="14244" y="968"/>
                  </a:cubicBezTo>
                  <a:lnTo>
                    <a:pt x="14244" y="968"/>
                  </a:lnTo>
                  <a:cubicBezTo>
                    <a:pt x="14111" y="1101"/>
                    <a:pt x="13978" y="1235"/>
                    <a:pt x="13844" y="1368"/>
                  </a:cubicBezTo>
                  <a:cubicBezTo>
                    <a:pt x="13794" y="1352"/>
                    <a:pt x="13752" y="1343"/>
                    <a:pt x="13719" y="1343"/>
                  </a:cubicBezTo>
                  <a:cubicBezTo>
                    <a:pt x="13686" y="1343"/>
                    <a:pt x="13661" y="1352"/>
                    <a:pt x="13644" y="1368"/>
                  </a:cubicBezTo>
                  <a:cubicBezTo>
                    <a:pt x="13444" y="1535"/>
                    <a:pt x="13244" y="1702"/>
                    <a:pt x="13044" y="1902"/>
                  </a:cubicBezTo>
                  <a:cubicBezTo>
                    <a:pt x="12843" y="2035"/>
                    <a:pt x="12610" y="2135"/>
                    <a:pt x="12376" y="2236"/>
                  </a:cubicBezTo>
                  <a:cubicBezTo>
                    <a:pt x="12376" y="2269"/>
                    <a:pt x="12543" y="2269"/>
                    <a:pt x="12577" y="2269"/>
                  </a:cubicBezTo>
                  <a:cubicBezTo>
                    <a:pt x="12710" y="2269"/>
                    <a:pt x="12843" y="2236"/>
                    <a:pt x="12977" y="2202"/>
                  </a:cubicBezTo>
                  <a:lnTo>
                    <a:pt x="13110" y="2202"/>
                  </a:lnTo>
                  <a:lnTo>
                    <a:pt x="13177" y="2135"/>
                  </a:lnTo>
                  <a:cubicBezTo>
                    <a:pt x="13711" y="1902"/>
                    <a:pt x="14111" y="1502"/>
                    <a:pt x="14545" y="1101"/>
                  </a:cubicBezTo>
                  <a:cubicBezTo>
                    <a:pt x="15212" y="534"/>
                    <a:pt x="15979" y="301"/>
                    <a:pt x="16780" y="101"/>
                  </a:cubicBezTo>
                  <a:cubicBezTo>
                    <a:pt x="16780" y="67"/>
                    <a:pt x="16780" y="34"/>
                    <a:pt x="16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2874725" y="735975"/>
              <a:ext cx="162650" cy="79400"/>
            </a:xfrm>
            <a:custGeom>
              <a:avLst/>
              <a:gdLst/>
              <a:ahLst/>
              <a:cxnLst/>
              <a:rect l="l" t="t" r="r" b="b"/>
              <a:pathLst>
                <a:path w="6506" h="3176" extrusionOk="0">
                  <a:moveTo>
                    <a:pt x="6338" y="0"/>
                  </a:moveTo>
                  <a:cubicBezTo>
                    <a:pt x="5271" y="267"/>
                    <a:pt x="4304" y="901"/>
                    <a:pt x="3370" y="1468"/>
                  </a:cubicBezTo>
                  <a:cubicBezTo>
                    <a:pt x="2903" y="1768"/>
                    <a:pt x="2402" y="2035"/>
                    <a:pt x="1935" y="2335"/>
                  </a:cubicBezTo>
                  <a:cubicBezTo>
                    <a:pt x="1417" y="2626"/>
                    <a:pt x="743" y="3137"/>
                    <a:pt x="124" y="3137"/>
                  </a:cubicBezTo>
                  <a:cubicBezTo>
                    <a:pt x="105" y="3137"/>
                    <a:pt x="86" y="3137"/>
                    <a:pt x="67" y="3136"/>
                  </a:cubicBezTo>
                  <a:cubicBezTo>
                    <a:pt x="34" y="3136"/>
                    <a:pt x="0" y="3136"/>
                    <a:pt x="67" y="3169"/>
                  </a:cubicBezTo>
                  <a:cubicBezTo>
                    <a:pt x="115" y="3173"/>
                    <a:pt x="161" y="3176"/>
                    <a:pt x="206" y="3176"/>
                  </a:cubicBezTo>
                  <a:cubicBezTo>
                    <a:pt x="512" y="3176"/>
                    <a:pt x="777" y="3081"/>
                    <a:pt x="1068" y="2936"/>
                  </a:cubicBezTo>
                  <a:cubicBezTo>
                    <a:pt x="1668" y="2635"/>
                    <a:pt x="2269" y="2269"/>
                    <a:pt x="2869" y="1935"/>
                  </a:cubicBezTo>
                  <a:cubicBezTo>
                    <a:pt x="3470" y="1568"/>
                    <a:pt x="4070" y="1234"/>
                    <a:pt x="4704" y="901"/>
                  </a:cubicBezTo>
                  <a:cubicBezTo>
                    <a:pt x="5271" y="601"/>
                    <a:pt x="5938" y="367"/>
                    <a:pt x="6505" y="34"/>
                  </a:cubicBezTo>
                  <a:cubicBezTo>
                    <a:pt x="6505" y="34"/>
                    <a:pt x="6338" y="0"/>
                    <a:pt x="6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2249275" y="886325"/>
              <a:ext cx="73425" cy="32350"/>
            </a:xfrm>
            <a:custGeom>
              <a:avLst/>
              <a:gdLst/>
              <a:ahLst/>
              <a:cxnLst/>
              <a:rect l="l" t="t" r="r" b="b"/>
              <a:pathLst>
                <a:path w="2937" h="1294" extrusionOk="0">
                  <a:moveTo>
                    <a:pt x="2298" y="0"/>
                  </a:moveTo>
                  <a:cubicBezTo>
                    <a:pt x="1523" y="0"/>
                    <a:pt x="757" y="290"/>
                    <a:pt x="34" y="558"/>
                  </a:cubicBezTo>
                  <a:cubicBezTo>
                    <a:pt x="1" y="558"/>
                    <a:pt x="67" y="591"/>
                    <a:pt x="67" y="591"/>
                  </a:cubicBezTo>
                  <a:cubicBezTo>
                    <a:pt x="828" y="737"/>
                    <a:pt x="1383" y="1294"/>
                    <a:pt x="2138" y="1294"/>
                  </a:cubicBezTo>
                  <a:cubicBezTo>
                    <a:pt x="2244" y="1294"/>
                    <a:pt x="2354" y="1283"/>
                    <a:pt x="2469" y="1258"/>
                  </a:cubicBezTo>
                  <a:cubicBezTo>
                    <a:pt x="2491" y="1258"/>
                    <a:pt x="2425" y="1243"/>
                    <a:pt x="2358" y="1243"/>
                  </a:cubicBezTo>
                  <a:cubicBezTo>
                    <a:pt x="2324" y="1243"/>
                    <a:pt x="2291" y="1247"/>
                    <a:pt x="2269" y="1258"/>
                  </a:cubicBezTo>
                  <a:cubicBezTo>
                    <a:pt x="2206" y="1271"/>
                    <a:pt x="2145" y="1276"/>
                    <a:pt x="2084" y="1276"/>
                  </a:cubicBezTo>
                  <a:cubicBezTo>
                    <a:pt x="1661" y="1276"/>
                    <a:pt x="1285" y="995"/>
                    <a:pt x="935" y="791"/>
                  </a:cubicBezTo>
                  <a:cubicBezTo>
                    <a:pt x="868" y="758"/>
                    <a:pt x="434" y="591"/>
                    <a:pt x="434" y="591"/>
                  </a:cubicBezTo>
                  <a:cubicBezTo>
                    <a:pt x="434" y="491"/>
                    <a:pt x="901" y="391"/>
                    <a:pt x="968" y="391"/>
                  </a:cubicBezTo>
                  <a:cubicBezTo>
                    <a:pt x="1419" y="232"/>
                    <a:pt x="1891" y="51"/>
                    <a:pt x="2384" y="51"/>
                  </a:cubicBezTo>
                  <a:cubicBezTo>
                    <a:pt x="2511" y="51"/>
                    <a:pt x="2640" y="63"/>
                    <a:pt x="2769" y="91"/>
                  </a:cubicBezTo>
                  <a:cubicBezTo>
                    <a:pt x="2769" y="91"/>
                    <a:pt x="2936" y="91"/>
                    <a:pt x="2869" y="57"/>
                  </a:cubicBezTo>
                  <a:cubicBezTo>
                    <a:pt x="2679" y="18"/>
                    <a:pt x="248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2217600" y="841050"/>
              <a:ext cx="189325" cy="65900"/>
            </a:xfrm>
            <a:custGeom>
              <a:avLst/>
              <a:gdLst/>
              <a:ahLst/>
              <a:cxnLst/>
              <a:rect l="l" t="t" r="r" b="b"/>
              <a:pathLst>
                <a:path w="7573" h="2636" extrusionOk="0">
                  <a:moveTo>
                    <a:pt x="6346" y="922"/>
                  </a:moveTo>
                  <a:lnTo>
                    <a:pt x="6346" y="922"/>
                  </a:lnTo>
                  <a:cubicBezTo>
                    <a:pt x="6354" y="926"/>
                    <a:pt x="6363" y="930"/>
                    <a:pt x="6371" y="934"/>
                  </a:cubicBezTo>
                  <a:cubicBezTo>
                    <a:pt x="6365" y="928"/>
                    <a:pt x="6356" y="924"/>
                    <a:pt x="6346" y="922"/>
                  </a:cubicBezTo>
                  <a:close/>
                  <a:moveTo>
                    <a:pt x="7505" y="0"/>
                  </a:moveTo>
                  <a:cubicBezTo>
                    <a:pt x="7138" y="0"/>
                    <a:pt x="6738" y="0"/>
                    <a:pt x="6371" y="67"/>
                  </a:cubicBezTo>
                  <a:cubicBezTo>
                    <a:pt x="5871" y="134"/>
                    <a:pt x="5437" y="401"/>
                    <a:pt x="4970" y="534"/>
                  </a:cubicBezTo>
                  <a:cubicBezTo>
                    <a:pt x="5004" y="567"/>
                    <a:pt x="5070" y="567"/>
                    <a:pt x="5104" y="601"/>
                  </a:cubicBezTo>
                  <a:cubicBezTo>
                    <a:pt x="5045" y="591"/>
                    <a:pt x="4986" y="587"/>
                    <a:pt x="4929" y="587"/>
                  </a:cubicBezTo>
                  <a:cubicBezTo>
                    <a:pt x="4789" y="587"/>
                    <a:pt x="4655" y="610"/>
                    <a:pt x="4537" y="634"/>
                  </a:cubicBezTo>
                  <a:cubicBezTo>
                    <a:pt x="3869" y="667"/>
                    <a:pt x="3202" y="901"/>
                    <a:pt x="2569" y="1201"/>
                  </a:cubicBezTo>
                  <a:cubicBezTo>
                    <a:pt x="2505" y="1199"/>
                    <a:pt x="2442" y="1198"/>
                    <a:pt x="2378" y="1198"/>
                  </a:cubicBezTo>
                  <a:cubicBezTo>
                    <a:pt x="1542" y="1198"/>
                    <a:pt x="716" y="1405"/>
                    <a:pt x="33" y="1902"/>
                  </a:cubicBezTo>
                  <a:cubicBezTo>
                    <a:pt x="0" y="1902"/>
                    <a:pt x="33" y="1935"/>
                    <a:pt x="67" y="1935"/>
                  </a:cubicBezTo>
                  <a:cubicBezTo>
                    <a:pt x="734" y="2068"/>
                    <a:pt x="1268" y="2602"/>
                    <a:pt x="1968" y="2635"/>
                  </a:cubicBezTo>
                  <a:cubicBezTo>
                    <a:pt x="2035" y="2635"/>
                    <a:pt x="2135" y="2635"/>
                    <a:pt x="2001" y="2602"/>
                  </a:cubicBezTo>
                  <a:cubicBezTo>
                    <a:pt x="1601" y="2569"/>
                    <a:pt x="1268" y="2335"/>
                    <a:pt x="934" y="2168"/>
                  </a:cubicBezTo>
                  <a:cubicBezTo>
                    <a:pt x="867" y="2135"/>
                    <a:pt x="400" y="1935"/>
                    <a:pt x="400" y="1935"/>
                  </a:cubicBezTo>
                  <a:cubicBezTo>
                    <a:pt x="367" y="1735"/>
                    <a:pt x="967" y="1568"/>
                    <a:pt x="1067" y="1501"/>
                  </a:cubicBezTo>
                  <a:cubicBezTo>
                    <a:pt x="1534" y="1335"/>
                    <a:pt x="2001" y="1268"/>
                    <a:pt x="2468" y="1234"/>
                  </a:cubicBezTo>
                  <a:lnTo>
                    <a:pt x="2468" y="1234"/>
                  </a:lnTo>
                  <a:cubicBezTo>
                    <a:pt x="2435" y="1268"/>
                    <a:pt x="2368" y="1301"/>
                    <a:pt x="2335" y="1335"/>
                  </a:cubicBezTo>
                  <a:cubicBezTo>
                    <a:pt x="2302" y="1335"/>
                    <a:pt x="2368" y="1368"/>
                    <a:pt x="2368" y="1368"/>
                  </a:cubicBezTo>
                  <a:cubicBezTo>
                    <a:pt x="2802" y="1468"/>
                    <a:pt x="3269" y="1601"/>
                    <a:pt x="3736" y="1635"/>
                  </a:cubicBezTo>
                  <a:cubicBezTo>
                    <a:pt x="4272" y="1864"/>
                    <a:pt x="4886" y="2114"/>
                    <a:pt x="5488" y="2114"/>
                  </a:cubicBezTo>
                  <a:cubicBezTo>
                    <a:pt x="5673" y="2114"/>
                    <a:pt x="5857" y="2090"/>
                    <a:pt x="6038" y="2035"/>
                  </a:cubicBezTo>
                  <a:cubicBezTo>
                    <a:pt x="6015" y="2035"/>
                    <a:pt x="5964" y="2020"/>
                    <a:pt x="5922" y="2020"/>
                  </a:cubicBezTo>
                  <a:cubicBezTo>
                    <a:pt x="5901" y="2020"/>
                    <a:pt x="5882" y="2024"/>
                    <a:pt x="5871" y="2035"/>
                  </a:cubicBezTo>
                  <a:cubicBezTo>
                    <a:pt x="5778" y="2042"/>
                    <a:pt x="5681" y="2046"/>
                    <a:pt x="5583" y="2046"/>
                  </a:cubicBezTo>
                  <a:cubicBezTo>
                    <a:pt x="5226" y="2046"/>
                    <a:pt x="4851" y="1992"/>
                    <a:pt x="4537" y="1835"/>
                  </a:cubicBezTo>
                  <a:cubicBezTo>
                    <a:pt x="4470" y="1802"/>
                    <a:pt x="4203" y="1701"/>
                    <a:pt x="4236" y="1568"/>
                  </a:cubicBezTo>
                  <a:cubicBezTo>
                    <a:pt x="4236" y="1501"/>
                    <a:pt x="4603" y="1401"/>
                    <a:pt x="4637" y="1401"/>
                  </a:cubicBezTo>
                  <a:cubicBezTo>
                    <a:pt x="5180" y="1212"/>
                    <a:pt x="5724" y="1124"/>
                    <a:pt x="6267" y="1124"/>
                  </a:cubicBezTo>
                  <a:cubicBezTo>
                    <a:pt x="6491" y="1124"/>
                    <a:pt x="6715" y="1139"/>
                    <a:pt x="6938" y="1168"/>
                  </a:cubicBezTo>
                  <a:cubicBezTo>
                    <a:pt x="6972" y="1168"/>
                    <a:pt x="7172" y="1168"/>
                    <a:pt x="7072" y="1134"/>
                  </a:cubicBezTo>
                  <a:cubicBezTo>
                    <a:pt x="6758" y="1079"/>
                    <a:pt x="6443" y="1052"/>
                    <a:pt x="6128" y="1052"/>
                  </a:cubicBezTo>
                  <a:cubicBezTo>
                    <a:pt x="5303" y="1052"/>
                    <a:pt x="4484" y="1239"/>
                    <a:pt x="3736" y="1601"/>
                  </a:cubicBezTo>
                  <a:cubicBezTo>
                    <a:pt x="3503" y="1568"/>
                    <a:pt x="3269" y="1501"/>
                    <a:pt x="3036" y="1435"/>
                  </a:cubicBezTo>
                  <a:cubicBezTo>
                    <a:pt x="2769" y="1368"/>
                    <a:pt x="2735" y="1335"/>
                    <a:pt x="2835" y="1268"/>
                  </a:cubicBezTo>
                  <a:lnTo>
                    <a:pt x="2869" y="1268"/>
                  </a:lnTo>
                  <a:cubicBezTo>
                    <a:pt x="2902" y="1268"/>
                    <a:pt x="3069" y="1234"/>
                    <a:pt x="2902" y="1234"/>
                  </a:cubicBezTo>
                  <a:cubicBezTo>
                    <a:pt x="2902" y="1234"/>
                    <a:pt x="2902" y="1201"/>
                    <a:pt x="2869" y="1201"/>
                  </a:cubicBezTo>
                  <a:cubicBezTo>
                    <a:pt x="2935" y="1168"/>
                    <a:pt x="3002" y="1134"/>
                    <a:pt x="3102" y="1101"/>
                  </a:cubicBezTo>
                  <a:cubicBezTo>
                    <a:pt x="3570" y="890"/>
                    <a:pt x="4235" y="647"/>
                    <a:pt x="4843" y="647"/>
                  </a:cubicBezTo>
                  <a:cubicBezTo>
                    <a:pt x="5103" y="647"/>
                    <a:pt x="5351" y="691"/>
                    <a:pt x="5571" y="801"/>
                  </a:cubicBezTo>
                  <a:lnTo>
                    <a:pt x="5737" y="801"/>
                  </a:lnTo>
                  <a:cubicBezTo>
                    <a:pt x="5714" y="801"/>
                    <a:pt x="5707" y="784"/>
                    <a:pt x="5693" y="775"/>
                  </a:cubicBezTo>
                  <a:lnTo>
                    <a:pt x="5693" y="775"/>
                  </a:lnTo>
                  <a:lnTo>
                    <a:pt x="6204" y="934"/>
                  </a:lnTo>
                  <a:cubicBezTo>
                    <a:pt x="6227" y="934"/>
                    <a:pt x="6279" y="919"/>
                    <a:pt x="6321" y="919"/>
                  </a:cubicBezTo>
                  <a:cubicBezTo>
                    <a:pt x="6329" y="919"/>
                    <a:pt x="6338" y="920"/>
                    <a:pt x="6346" y="922"/>
                  </a:cubicBezTo>
                  <a:lnTo>
                    <a:pt x="6346" y="922"/>
                  </a:lnTo>
                  <a:cubicBezTo>
                    <a:pt x="6087" y="799"/>
                    <a:pt x="5829" y="763"/>
                    <a:pt x="5571" y="634"/>
                  </a:cubicBezTo>
                  <a:cubicBezTo>
                    <a:pt x="5437" y="567"/>
                    <a:pt x="5371" y="601"/>
                    <a:pt x="5471" y="501"/>
                  </a:cubicBezTo>
                  <a:cubicBezTo>
                    <a:pt x="5537" y="434"/>
                    <a:pt x="5737" y="401"/>
                    <a:pt x="5804" y="367"/>
                  </a:cubicBezTo>
                  <a:cubicBezTo>
                    <a:pt x="6204" y="234"/>
                    <a:pt x="6571" y="100"/>
                    <a:pt x="7005" y="67"/>
                  </a:cubicBezTo>
                  <a:cubicBezTo>
                    <a:pt x="7085" y="67"/>
                    <a:pt x="7165" y="72"/>
                    <a:pt x="7243" y="72"/>
                  </a:cubicBezTo>
                  <a:cubicBezTo>
                    <a:pt x="7360" y="72"/>
                    <a:pt x="7472" y="60"/>
                    <a:pt x="7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2396875" y="825625"/>
              <a:ext cx="81750" cy="24725"/>
            </a:xfrm>
            <a:custGeom>
              <a:avLst/>
              <a:gdLst/>
              <a:ahLst/>
              <a:cxnLst/>
              <a:rect l="l" t="t" r="r" b="b"/>
              <a:pathLst>
                <a:path w="3270" h="989" extrusionOk="0">
                  <a:moveTo>
                    <a:pt x="2640" y="0"/>
                  </a:moveTo>
                  <a:cubicBezTo>
                    <a:pt x="2403" y="0"/>
                    <a:pt x="2152" y="34"/>
                    <a:pt x="1969" y="50"/>
                  </a:cubicBezTo>
                  <a:cubicBezTo>
                    <a:pt x="1302" y="84"/>
                    <a:pt x="635" y="184"/>
                    <a:pt x="1" y="450"/>
                  </a:cubicBezTo>
                  <a:cubicBezTo>
                    <a:pt x="735" y="818"/>
                    <a:pt x="1497" y="988"/>
                    <a:pt x="2288" y="988"/>
                  </a:cubicBezTo>
                  <a:cubicBezTo>
                    <a:pt x="2359" y="988"/>
                    <a:pt x="2431" y="987"/>
                    <a:pt x="2503" y="984"/>
                  </a:cubicBezTo>
                  <a:cubicBezTo>
                    <a:pt x="2636" y="984"/>
                    <a:pt x="2469" y="951"/>
                    <a:pt x="2436" y="951"/>
                  </a:cubicBezTo>
                  <a:cubicBezTo>
                    <a:pt x="1969" y="951"/>
                    <a:pt x="1469" y="884"/>
                    <a:pt x="1002" y="717"/>
                  </a:cubicBezTo>
                  <a:cubicBezTo>
                    <a:pt x="601" y="584"/>
                    <a:pt x="234" y="450"/>
                    <a:pt x="901" y="284"/>
                  </a:cubicBezTo>
                  <a:cubicBezTo>
                    <a:pt x="1324" y="195"/>
                    <a:pt x="1835" y="91"/>
                    <a:pt x="2317" y="91"/>
                  </a:cubicBezTo>
                  <a:cubicBezTo>
                    <a:pt x="2558" y="91"/>
                    <a:pt x="2792" y="117"/>
                    <a:pt x="3003" y="184"/>
                  </a:cubicBezTo>
                  <a:cubicBezTo>
                    <a:pt x="3036" y="184"/>
                    <a:pt x="3270" y="184"/>
                    <a:pt x="3236" y="150"/>
                  </a:cubicBezTo>
                  <a:cubicBezTo>
                    <a:pt x="3103" y="34"/>
                    <a:pt x="2878" y="0"/>
                    <a:pt x="2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2421900" y="950750"/>
              <a:ext cx="221025" cy="9100"/>
            </a:xfrm>
            <a:custGeom>
              <a:avLst/>
              <a:gdLst/>
              <a:ahLst/>
              <a:cxnLst/>
              <a:rect l="l" t="t" r="r" b="b"/>
              <a:pathLst>
                <a:path w="8841" h="364" extrusionOk="0">
                  <a:moveTo>
                    <a:pt x="26" y="1"/>
                  </a:moveTo>
                  <a:cubicBezTo>
                    <a:pt x="12" y="1"/>
                    <a:pt x="1" y="4"/>
                    <a:pt x="1" y="15"/>
                  </a:cubicBezTo>
                  <a:lnTo>
                    <a:pt x="1" y="49"/>
                  </a:lnTo>
                  <a:cubicBezTo>
                    <a:pt x="301" y="182"/>
                    <a:pt x="601" y="282"/>
                    <a:pt x="901" y="316"/>
                  </a:cubicBezTo>
                  <a:cubicBezTo>
                    <a:pt x="968" y="316"/>
                    <a:pt x="1045" y="321"/>
                    <a:pt x="1123" y="321"/>
                  </a:cubicBezTo>
                  <a:cubicBezTo>
                    <a:pt x="1239" y="321"/>
                    <a:pt x="1355" y="309"/>
                    <a:pt x="1435" y="249"/>
                  </a:cubicBezTo>
                  <a:cubicBezTo>
                    <a:pt x="2495" y="323"/>
                    <a:pt x="3575" y="364"/>
                    <a:pt x="4655" y="364"/>
                  </a:cubicBezTo>
                  <a:cubicBezTo>
                    <a:pt x="6020" y="364"/>
                    <a:pt x="7384" y="298"/>
                    <a:pt x="8707" y="149"/>
                  </a:cubicBezTo>
                  <a:cubicBezTo>
                    <a:pt x="8840" y="115"/>
                    <a:pt x="8540" y="82"/>
                    <a:pt x="8507" y="82"/>
                  </a:cubicBezTo>
                  <a:cubicBezTo>
                    <a:pt x="6928" y="171"/>
                    <a:pt x="5378" y="230"/>
                    <a:pt x="3819" y="230"/>
                  </a:cubicBezTo>
                  <a:cubicBezTo>
                    <a:pt x="3040" y="230"/>
                    <a:pt x="2258" y="216"/>
                    <a:pt x="1468" y="182"/>
                  </a:cubicBezTo>
                  <a:lnTo>
                    <a:pt x="1502" y="182"/>
                  </a:lnTo>
                  <a:cubicBezTo>
                    <a:pt x="1502" y="182"/>
                    <a:pt x="1352" y="140"/>
                    <a:pt x="1258" y="140"/>
                  </a:cubicBezTo>
                  <a:cubicBezTo>
                    <a:pt x="1235" y="140"/>
                    <a:pt x="1215" y="142"/>
                    <a:pt x="1201" y="149"/>
                  </a:cubicBezTo>
                  <a:cubicBezTo>
                    <a:pt x="1118" y="223"/>
                    <a:pt x="1022" y="251"/>
                    <a:pt x="919" y="251"/>
                  </a:cubicBezTo>
                  <a:cubicBezTo>
                    <a:pt x="652" y="251"/>
                    <a:pt x="341" y="64"/>
                    <a:pt x="101" y="15"/>
                  </a:cubicBezTo>
                  <a:cubicBezTo>
                    <a:pt x="101" y="15"/>
                    <a:pt x="5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2422725" y="866650"/>
              <a:ext cx="230200" cy="83200"/>
            </a:xfrm>
            <a:custGeom>
              <a:avLst/>
              <a:gdLst/>
              <a:ahLst/>
              <a:cxnLst/>
              <a:rect l="l" t="t" r="r" b="b"/>
              <a:pathLst>
                <a:path w="9208" h="3328" extrusionOk="0">
                  <a:moveTo>
                    <a:pt x="5932" y="1"/>
                  </a:moveTo>
                  <a:cubicBezTo>
                    <a:pt x="5906" y="1"/>
                    <a:pt x="5885" y="4"/>
                    <a:pt x="5872" y="10"/>
                  </a:cubicBezTo>
                  <a:cubicBezTo>
                    <a:pt x="5471" y="110"/>
                    <a:pt x="5038" y="210"/>
                    <a:pt x="4771" y="544"/>
                  </a:cubicBezTo>
                  <a:cubicBezTo>
                    <a:pt x="4604" y="744"/>
                    <a:pt x="4471" y="978"/>
                    <a:pt x="4271" y="1144"/>
                  </a:cubicBezTo>
                  <a:cubicBezTo>
                    <a:pt x="4127" y="1234"/>
                    <a:pt x="3877" y="1334"/>
                    <a:pt x="3677" y="1334"/>
                  </a:cubicBezTo>
                  <a:cubicBezTo>
                    <a:pt x="3505" y="1334"/>
                    <a:pt x="3370" y="1260"/>
                    <a:pt x="3370" y="1044"/>
                  </a:cubicBezTo>
                  <a:cubicBezTo>
                    <a:pt x="3570" y="844"/>
                    <a:pt x="3804" y="677"/>
                    <a:pt x="4070" y="544"/>
                  </a:cubicBezTo>
                  <a:cubicBezTo>
                    <a:pt x="4371" y="411"/>
                    <a:pt x="4704" y="377"/>
                    <a:pt x="5004" y="277"/>
                  </a:cubicBezTo>
                  <a:cubicBezTo>
                    <a:pt x="5038" y="244"/>
                    <a:pt x="4871" y="244"/>
                    <a:pt x="4838" y="244"/>
                  </a:cubicBezTo>
                  <a:cubicBezTo>
                    <a:pt x="4337" y="311"/>
                    <a:pt x="3637" y="477"/>
                    <a:pt x="3337" y="944"/>
                  </a:cubicBezTo>
                  <a:cubicBezTo>
                    <a:pt x="3270" y="928"/>
                    <a:pt x="3170" y="919"/>
                    <a:pt x="3086" y="919"/>
                  </a:cubicBezTo>
                  <a:cubicBezTo>
                    <a:pt x="3003" y="919"/>
                    <a:pt x="2936" y="928"/>
                    <a:pt x="2936" y="944"/>
                  </a:cubicBezTo>
                  <a:cubicBezTo>
                    <a:pt x="2870" y="1812"/>
                    <a:pt x="1769" y="1912"/>
                    <a:pt x="1135" y="2179"/>
                  </a:cubicBezTo>
                  <a:cubicBezTo>
                    <a:pt x="868" y="2279"/>
                    <a:pt x="835" y="2345"/>
                    <a:pt x="735" y="2646"/>
                  </a:cubicBezTo>
                  <a:cubicBezTo>
                    <a:pt x="601" y="2979"/>
                    <a:pt x="334" y="3179"/>
                    <a:pt x="1" y="3313"/>
                  </a:cubicBezTo>
                  <a:cubicBezTo>
                    <a:pt x="1" y="3313"/>
                    <a:pt x="45" y="3328"/>
                    <a:pt x="75" y="3328"/>
                  </a:cubicBezTo>
                  <a:cubicBezTo>
                    <a:pt x="90" y="3328"/>
                    <a:pt x="101" y="3324"/>
                    <a:pt x="101" y="3313"/>
                  </a:cubicBezTo>
                  <a:cubicBezTo>
                    <a:pt x="468" y="3279"/>
                    <a:pt x="768" y="3113"/>
                    <a:pt x="1002" y="2846"/>
                  </a:cubicBezTo>
                  <a:cubicBezTo>
                    <a:pt x="1202" y="2612"/>
                    <a:pt x="1235" y="2412"/>
                    <a:pt x="1469" y="2245"/>
                  </a:cubicBezTo>
                  <a:cubicBezTo>
                    <a:pt x="1934" y="2282"/>
                    <a:pt x="2400" y="2296"/>
                    <a:pt x="2866" y="2296"/>
                  </a:cubicBezTo>
                  <a:cubicBezTo>
                    <a:pt x="3668" y="2296"/>
                    <a:pt x="4470" y="2254"/>
                    <a:pt x="5271" y="2212"/>
                  </a:cubicBezTo>
                  <a:cubicBezTo>
                    <a:pt x="6539" y="2112"/>
                    <a:pt x="7873" y="2045"/>
                    <a:pt x="9141" y="1745"/>
                  </a:cubicBezTo>
                  <a:cubicBezTo>
                    <a:pt x="9207" y="1712"/>
                    <a:pt x="8907" y="1678"/>
                    <a:pt x="8841" y="1678"/>
                  </a:cubicBezTo>
                  <a:cubicBezTo>
                    <a:pt x="7640" y="1845"/>
                    <a:pt x="6439" y="2045"/>
                    <a:pt x="5238" y="2145"/>
                  </a:cubicBezTo>
                  <a:cubicBezTo>
                    <a:pt x="4004" y="2212"/>
                    <a:pt x="2770" y="2212"/>
                    <a:pt x="1535" y="2212"/>
                  </a:cubicBezTo>
                  <a:cubicBezTo>
                    <a:pt x="1569" y="2212"/>
                    <a:pt x="1602" y="2179"/>
                    <a:pt x="1669" y="2145"/>
                  </a:cubicBezTo>
                  <a:cubicBezTo>
                    <a:pt x="2169" y="1978"/>
                    <a:pt x="2936" y="1845"/>
                    <a:pt x="3270" y="1378"/>
                  </a:cubicBezTo>
                  <a:cubicBezTo>
                    <a:pt x="3387" y="1428"/>
                    <a:pt x="3545" y="1445"/>
                    <a:pt x="3699" y="1445"/>
                  </a:cubicBezTo>
                  <a:cubicBezTo>
                    <a:pt x="3854" y="1445"/>
                    <a:pt x="4004" y="1428"/>
                    <a:pt x="4104" y="1411"/>
                  </a:cubicBezTo>
                  <a:cubicBezTo>
                    <a:pt x="4437" y="1345"/>
                    <a:pt x="4738" y="1144"/>
                    <a:pt x="4938" y="878"/>
                  </a:cubicBezTo>
                  <a:cubicBezTo>
                    <a:pt x="5071" y="711"/>
                    <a:pt x="5171" y="511"/>
                    <a:pt x="5371" y="377"/>
                  </a:cubicBezTo>
                  <a:cubicBezTo>
                    <a:pt x="5605" y="210"/>
                    <a:pt x="5905" y="144"/>
                    <a:pt x="6172" y="44"/>
                  </a:cubicBezTo>
                  <a:cubicBezTo>
                    <a:pt x="6199" y="44"/>
                    <a:pt x="6033" y="1"/>
                    <a:pt x="5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2455250" y="929250"/>
              <a:ext cx="63400" cy="18700"/>
            </a:xfrm>
            <a:custGeom>
              <a:avLst/>
              <a:gdLst/>
              <a:ahLst/>
              <a:cxnLst/>
              <a:rect l="l" t="t" r="r" b="b"/>
              <a:pathLst>
                <a:path w="2536" h="748" extrusionOk="0">
                  <a:moveTo>
                    <a:pt x="1077" y="1"/>
                  </a:moveTo>
                  <a:cubicBezTo>
                    <a:pt x="686" y="1"/>
                    <a:pt x="257" y="30"/>
                    <a:pt x="34" y="208"/>
                  </a:cubicBezTo>
                  <a:cubicBezTo>
                    <a:pt x="1" y="242"/>
                    <a:pt x="34" y="242"/>
                    <a:pt x="34" y="242"/>
                  </a:cubicBezTo>
                  <a:cubicBezTo>
                    <a:pt x="468" y="408"/>
                    <a:pt x="868" y="642"/>
                    <a:pt x="1335" y="709"/>
                  </a:cubicBezTo>
                  <a:cubicBezTo>
                    <a:pt x="1490" y="737"/>
                    <a:pt x="1645" y="747"/>
                    <a:pt x="1800" y="747"/>
                  </a:cubicBezTo>
                  <a:cubicBezTo>
                    <a:pt x="2012" y="747"/>
                    <a:pt x="2224" y="728"/>
                    <a:pt x="2436" y="709"/>
                  </a:cubicBezTo>
                  <a:cubicBezTo>
                    <a:pt x="2536" y="709"/>
                    <a:pt x="2336" y="675"/>
                    <a:pt x="2302" y="675"/>
                  </a:cubicBezTo>
                  <a:cubicBezTo>
                    <a:pt x="2196" y="682"/>
                    <a:pt x="2084" y="685"/>
                    <a:pt x="1971" y="685"/>
                  </a:cubicBezTo>
                  <a:cubicBezTo>
                    <a:pt x="1479" y="685"/>
                    <a:pt x="941" y="613"/>
                    <a:pt x="535" y="342"/>
                  </a:cubicBezTo>
                  <a:cubicBezTo>
                    <a:pt x="201" y="108"/>
                    <a:pt x="668" y="142"/>
                    <a:pt x="901" y="108"/>
                  </a:cubicBezTo>
                  <a:cubicBezTo>
                    <a:pt x="1168" y="75"/>
                    <a:pt x="1402" y="75"/>
                    <a:pt x="1669" y="75"/>
                  </a:cubicBezTo>
                  <a:cubicBezTo>
                    <a:pt x="1802" y="41"/>
                    <a:pt x="1635" y="8"/>
                    <a:pt x="1602" y="8"/>
                  </a:cubicBezTo>
                  <a:cubicBezTo>
                    <a:pt x="1457" y="8"/>
                    <a:pt x="1272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2528650" y="924425"/>
              <a:ext cx="65075" cy="24750"/>
            </a:xfrm>
            <a:custGeom>
              <a:avLst/>
              <a:gdLst/>
              <a:ahLst/>
              <a:cxnLst/>
              <a:rect l="l" t="t" r="r" b="b"/>
              <a:pathLst>
                <a:path w="2603" h="990" extrusionOk="0">
                  <a:moveTo>
                    <a:pt x="2569" y="835"/>
                  </a:moveTo>
                  <a:lnTo>
                    <a:pt x="2569" y="835"/>
                  </a:lnTo>
                  <a:cubicBezTo>
                    <a:pt x="2556" y="840"/>
                    <a:pt x="2543" y="845"/>
                    <a:pt x="2530" y="849"/>
                  </a:cubicBezTo>
                  <a:lnTo>
                    <a:pt x="2530" y="849"/>
                  </a:lnTo>
                  <a:cubicBezTo>
                    <a:pt x="2534" y="850"/>
                    <a:pt x="2538" y="850"/>
                    <a:pt x="2542" y="850"/>
                  </a:cubicBezTo>
                  <a:cubicBezTo>
                    <a:pt x="2558" y="850"/>
                    <a:pt x="2569" y="846"/>
                    <a:pt x="2569" y="835"/>
                  </a:cubicBezTo>
                  <a:close/>
                  <a:moveTo>
                    <a:pt x="2402" y="68"/>
                  </a:moveTo>
                  <a:cubicBezTo>
                    <a:pt x="1568" y="101"/>
                    <a:pt x="567" y="1"/>
                    <a:pt x="34" y="735"/>
                  </a:cubicBezTo>
                  <a:cubicBezTo>
                    <a:pt x="0" y="768"/>
                    <a:pt x="67" y="768"/>
                    <a:pt x="67" y="768"/>
                  </a:cubicBezTo>
                  <a:cubicBezTo>
                    <a:pt x="567" y="872"/>
                    <a:pt x="1107" y="990"/>
                    <a:pt x="1636" y="990"/>
                  </a:cubicBezTo>
                  <a:cubicBezTo>
                    <a:pt x="1940" y="990"/>
                    <a:pt x="2241" y="951"/>
                    <a:pt x="2530" y="849"/>
                  </a:cubicBezTo>
                  <a:lnTo>
                    <a:pt x="2530" y="849"/>
                  </a:lnTo>
                  <a:cubicBezTo>
                    <a:pt x="2498" y="846"/>
                    <a:pt x="2455" y="835"/>
                    <a:pt x="2435" y="835"/>
                  </a:cubicBezTo>
                  <a:cubicBezTo>
                    <a:pt x="2152" y="885"/>
                    <a:pt x="1877" y="910"/>
                    <a:pt x="1606" y="910"/>
                  </a:cubicBezTo>
                  <a:cubicBezTo>
                    <a:pt x="1335" y="910"/>
                    <a:pt x="1068" y="885"/>
                    <a:pt x="801" y="835"/>
                  </a:cubicBezTo>
                  <a:cubicBezTo>
                    <a:pt x="601" y="802"/>
                    <a:pt x="367" y="802"/>
                    <a:pt x="534" y="568"/>
                  </a:cubicBezTo>
                  <a:cubicBezTo>
                    <a:pt x="601" y="501"/>
                    <a:pt x="734" y="435"/>
                    <a:pt x="834" y="368"/>
                  </a:cubicBezTo>
                  <a:cubicBezTo>
                    <a:pt x="1335" y="101"/>
                    <a:pt x="1935" y="168"/>
                    <a:pt x="2502" y="101"/>
                  </a:cubicBezTo>
                  <a:cubicBezTo>
                    <a:pt x="2602" y="101"/>
                    <a:pt x="2402" y="68"/>
                    <a:pt x="2402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2634550" y="1076200"/>
              <a:ext cx="55075" cy="38400"/>
            </a:xfrm>
            <a:custGeom>
              <a:avLst/>
              <a:gdLst/>
              <a:ahLst/>
              <a:cxnLst/>
              <a:rect l="l" t="t" r="r" b="b"/>
              <a:pathLst>
                <a:path w="2203" h="1536" extrusionOk="0">
                  <a:moveTo>
                    <a:pt x="1869" y="1"/>
                  </a:moveTo>
                  <a:cubicBezTo>
                    <a:pt x="1168" y="335"/>
                    <a:pt x="568" y="935"/>
                    <a:pt x="1" y="1502"/>
                  </a:cubicBezTo>
                  <a:lnTo>
                    <a:pt x="34" y="1502"/>
                  </a:lnTo>
                  <a:cubicBezTo>
                    <a:pt x="67" y="1535"/>
                    <a:pt x="167" y="1535"/>
                    <a:pt x="201" y="1535"/>
                  </a:cubicBezTo>
                  <a:cubicBezTo>
                    <a:pt x="201" y="1502"/>
                    <a:pt x="234" y="1502"/>
                    <a:pt x="234" y="1502"/>
                  </a:cubicBezTo>
                  <a:cubicBezTo>
                    <a:pt x="868" y="1402"/>
                    <a:pt x="1702" y="1202"/>
                    <a:pt x="2202" y="768"/>
                  </a:cubicBezTo>
                  <a:cubicBezTo>
                    <a:pt x="2202" y="768"/>
                    <a:pt x="2069" y="735"/>
                    <a:pt x="2035" y="735"/>
                  </a:cubicBezTo>
                  <a:cubicBezTo>
                    <a:pt x="1468" y="968"/>
                    <a:pt x="935" y="1235"/>
                    <a:pt x="334" y="1402"/>
                  </a:cubicBezTo>
                  <a:cubicBezTo>
                    <a:pt x="601" y="1169"/>
                    <a:pt x="901" y="935"/>
                    <a:pt x="1168" y="702"/>
                  </a:cubicBezTo>
                  <a:cubicBezTo>
                    <a:pt x="1468" y="468"/>
                    <a:pt x="1802" y="301"/>
                    <a:pt x="2035" y="34"/>
                  </a:cubicBezTo>
                  <a:cubicBezTo>
                    <a:pt x="2035" y="34"/>
                    <a:pt x="1902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2570350" y="660075"/>
              <a:ext cx="224350" cy="46025"/>
            </a:xfrm>
            <a:custGeom>
              <a:avLst/>
              <a:gdLst/>
              <a:ahLst/>
              <a:cxnLst/>
              <a:rect l="l" t="t" r="r" b="b"/>
              <a:pathLst>
                <a:path w="8974" h="1841" extrusionOk="0">
                  <a:moveTo>
                    <a:pt x="4770" y="1"/>
                  </a:moveTo>
                  <a:cubicBezTo>
                    <a:pt x="5170" y="334"/>
                    <a:pt x="5204" y="868"/>
                    <a:pt x="4837" y="1202"/>
                  </a:cubicBezTo>
                  <a:cubicBezTo>
                    <a:pt x="4720" y="1318"/>
                    <a:pt x="4574" y="1358"/>
                    <a:pt x="4417" y="1358"/>
                  </a:cubicBezTo>
                  <a:cubicBezTo>
                    <a:pt x="4126" y="1358"/>
                    <a:pt x="3796" y="1223"/>
                    <a:pt x="3536" y="1202"/>
                  </a:cubicBezTo>
                  <a:cubicBezTo>
                    <a:pt x="2335" y="1035"/>
                    <a:pt x="1234" y="735"/>
                    <a:pt x="100" y="334"/>
                  </a:cubicBezTo>
                  <a:lnTo>
                    <a:pt x="0" y="334"/>
                  </a:lnTo>
                  <a:cubicBezTo>
                    <a:pt x="567" y="668"/>
                    <a:pt x="1234" y="868"/>
                    <a:pt x="1868" y="1001"/>
                  </a:cubicBezTo>
                  <a:cubicBezTo>
                    <a:pt x="2168" y="1068"/>
                    <a:pt x="2502" y="1135"/>
                    <a:pt x="2802" y="1168"/>
                  </a:cubicBezTo>
                  <a:cubicBezTo>
                    <a:pt x="3269" y="1235"/>
                    <a:pt x="3703" y="1335"/>
                    <a:pt x="4170" y="1435"/>
                  </a:cubicBezTo>
                  <a:cubicBezTo>
                    <a:pt x="4303" y="1468"/>
                    <a:pt x="4470" y="1502"/>
                    <a:pt x="4637" y="1502"/>
                  </a:cubicBezTo>
                  <a:cubicBezTo>
                    <a:pt x="5865" y="1711"/>
                    <a:pt x="7147" y="1840"/>
                    <a:pt x="8410" y="1840"/>
                  </a:cubicBezTo>
                  <a:cubicBezTo>
                    <a:pt x="8553" y="1840"/>
                    <a:pt x="8697" y="1839"/>
                    <a:pt x="8840" y="1835"/>
                  </a:cubicBezTo>
                  <a:cubicBezTo>
                    <a:pt x="8973" y="1835"/>
                    <a:pt x="8806" y="1769"/>
                    <a:pt x="8773" y="1769"/>
                  </a:cubicBezTo>
                  <a:cubicBezTo>
                    <a:pt x="7439" y="1669"/>
                    <a:pt x="6104" y="1602"/>
                    <a:pt x="4737" y="1468"/>
                  </a:cubicBezTo>
                  <a:cubicBezTo>
                    <a:pt x="4837" y="1435"/>
                    <a:pt x="4937" y="1402"/>
                    <a:pt x="5037" y="1335"/>
                  </a:cubicBezTo>
                  <a:cubicBezTo>
                    <a:pt x="5504" y="968"/>
                    <a:pt x="5471" y="301"/>
                    <a:pt x="4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2437750" y="668875"/>
              <a:ext cx="225175" cy="77950"/>
            </a:xfrm>
            <a:custGeom>
              <a:avLst/>
              <a:gdLst/>
              <a:ahLst/>
              <a:cxnLst/>
              <a:rect l="l" t="t" r="r" b="b"/>
              <a:pathLst>
                <a:path w="9007" h="3118" extrusionOk="0">
                  <a:moveTo>
                    <a:pt x="144" y="1"/>
                  </a:moveTo>
                  <a:cubicBezTo>
                    <a:pt x="74" y="1"/>
                    <a:pt x="0" y="16"/>
                    <a:pt x="0" y="16"/>
                  </a:cubicBezTo>
                  <a:cubicBezTo>
                    <a:pt x="567" y="483"/>
                    <a:pt x="1335" y="750"/>
                    <a:pt x="2035" y="1050"/>
                  </a:cubicBezTo>
                  <a:cubicBezTo>
                    <a:pt x="2836" y="1383"/>
                    <a:pt x="3670" y="1684"/>
                    <a:pt x="4470" y="1950"/>
                  </a:cubicBezTo>
                  <a:cubicBezTo>
                    <a:pt x="5871" y="2417"/>
                    <a:pt x="7372" y="3051"/>
                    <a:pt x="8873" y="3118"/>
                  </a:cubicBezTo>
                  <a:cubicBezTo>
                    <a:pt x="8973" y="3118"/>
                    <a:pt x="9007" y="3085"/>
                    <a:pt x="8873" y="3085"/>
                  </a:cubicBezTo>
                  <a:cubicBezTo>
                    <a:pt x="7939" y="3018"/>
                    <a:pt x="7039" y="2684"/>
                    <a:pt x="6138" y="2384"/>
                  </a:cubicBezTo>
                  <a:cubicBezTo>
                    <a:pt x="5504" y="2184"/>
                    <a:pt x="4837" y="1984"/>
                    <a:pt x="4203" y="1784"/>
                  </a:cubicBezTo>
                  <a:cubicBezTo>
                    <a:pt x="2836" y="1283"/>
                    <a:pt x="1568" y="616"/>
                    <a:pt x="234" y="16"/>
                  </a:cubicBezTo>
                  <a:cubicBezTo>
                    <a:pt x="212" y="5"/>
                    <a:pt x="17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2531150" y="471000"/>
              <a:ext cx="31700" cy="16025"/>
            </a:xfrm>
            <a:custGeom>
              <a:avLst/>
              <a:gdLst/>
              <a:ahLst/>
              <a:cxnLst/>
              <a:rect l="l" t="t" r="r" b="b"/>
              <a:pathLst>
                <a:path w="1268" h="641" extrusionOk="0">
                  <a:moveTo>
                    <a:pt x="55" y="0"/>
                  </a:moveTo>
                  <a:cubicBezTo>
                    <a:pt x="25" y="0"/>
                    <a:pt x="0" y="8"/>
                    <a:pt x="0" y="25"/>
                  </a:cubicBezTo>
                  <a:cubicBezTo>
                    <a:pt x="434" y="192"/>
                    <a:pt x="768" y="392"/>
                    <a:pt x="1134" y="625"/>
                  </a:cubicBezTo>
                  <a:cubicBezTo>
                    <a:pt x="1146" y="637"/>
                    <a:pt x="1164" y="640"/>
                    <a:pt x="1184" y="640"/>
                  </a:cubicBezTo>
                  <a:cubicBezTo>
                    <a:pt x="1223" y="640"/>
                    <a:pt x="1268" y="625"/>
                    <a:pt x="1268" y="625"/>
                  </a:cubicBezTo>
                  <a:cubicBezTo>
                    <a:pt x="968" y="359"/>
                    <a:pt x="534" y="125"/>
                    <a:pt x="134" y="25"/>
                  </a:cubicBezTo>
                  <a:cubicBezTo>
                    <a:pt x="117" y="8"/>
                    <a:pt x="8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2729625" y="694275"/>
              <a:ext cx="65075" cy="2775"/>
            </a:xfrm>
            <a:custGeom>
              <a:avLst/>
              <a:gdLst/>
              <a:ahLst/>
              <a:cxnLst/>
              <a:rect l="l" t="t" r="r" b="b"/>
              <a:pathLst>
                <a:path w="2603" h="111" extrusionOk="0">
                  <a:moveTo>
                    <a:pt x="0" y="0"/>
                  </a:moveTo>
                  <a:cubicBezTo>
                    <a:pt x="508" y="79"/>
                    <a:pt x="1005" y="111"/>
                    <a:pt x="1510" y="111"/>
                  </a:cubicBezTo>
                  <a:cubicBezTo>
                    <a:pt x="1867" y="111"/>
                    <a:pt x="2229" y="95"/>
                    <a:pt x="2602" y="67"/>
                  </a:cubicBezTo>
                  <a:lnTo>
                    <a:pt x="2569" y="67"/>
                  </a:lnTo>
                  <a:cubicBezTo>
                    <a:pt x="2273" y="91"/>
                    <a:pt x="1974" y="102"/>
                    <a:pt x="1673" y="102"/>
                  </a:cubicBezTo>
                  <a:cubicBezTo>
                    <a:pt x="1125" y="102"/>
                    <a:pt x="572" y="65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2761300" y="691775"/>
              <a:ext cx="47575" cy="1400"/>
            </a:xfrm>
            <a:custGeom>
              <a:avLst/>
              <a:gdLst/>
              <a:ahLst/>
              <a:cxnLst/>
              <a:rect l="l" t="t" r="r" b="b"/>
              <a:pathLst>
                <a:path w="1903" h="56" extrusionOk="0">
                  <a:moveTo>
                    <a:pt x="1869" y="0"/>
                  </a:moveTo>
                  <a:cubicBezTo>
                    <a:pt x="1235" y="0"/>
                    <a:pt x="635" y="34"/>
                    <a:pt x="1" y="34"/>
                  </a:cubicBezTo>
                  <a:lnTo>
                    <a:pt x="34" y="34"/>
                  </a:lnTo>
                  <a:cubicBezTo>
                    <a:pt x="297" y="47"/>
                    <a:pt x="559" y="56"/>
                    <a:pt x="819" y="56"/>
                  </a:cubicBezTo>
                  <a:cubicBezTo>
                    <a:pt x="1187" y="56"/>
                    <a:pt x="1551" y="39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2731300" y="658425"/>
              <a:ext cx="100075" cy="2525"/>
            </a:xfrm>
            <a:custGeom>
              <a:avLst/>
              <a:gdLst/>
              <a:ahLst/>
              <a:cxnLst/>
              <a:rect l="l" t="t" r="r" b="b"/>
              <a:pathLst>
                <a:path w="4003" h="101" extrusionOk="0">
                  <a:moveTo>
                    <a:pt x="0" y="0"/>
                  </a:moveTo>
                  <a:cubicBezTo>
                    <a:pt x="1301" y="100"/>
                    <a:pt x="2602" y="100"/>
                    <a:pt x="3903" y="100"/>
                  </a:cubicBezTo>
                  <a:cubicBezTo>
                    <a:pt x="4003" y="100"/>
                    <a:pt x="3903" y="67"/>
                    <a:pt x="3869" y="67"/>
                  </a:cubicBezTo>
                  <a:cubicBezTo>
                    <a:pt x="2569" y="67"/>
                    <a:pt x="13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2764650" y="661750"/>
              <a:ext cx="57550" cy="4200"/>
            </a:xfrm>
            <a:custGeom>
              <a:avLst/>
              <a:gdLst/>
              <a:ahLst/>
              <a:cxnLst/>
              <a:rect l="l" t="t" r="r" b="b"/>
              <a:pathLst>
                <a:path w="2302" h="168" extrusionOk="0">
                  <a:moveTo>
                    <a:pt x="134" y="0"/>
                  </a:moveTo>
                  <a:cubicBezTo>
                    <a:pt x="100" y="0"/>
                    <a:pt x="0" y="0"/>
                    <a:pt x="100" y="34"/>
                  </a:cubicBezTo>
                  <a:cubicBezTo>
                    <a:pt x="801" y="101"/>
                    <a:pt x="1535" y="134"/>
                    <a:pt x="2235" y="167"/>
                  </a:cubicBezTo>
                  <a:cubicBezTo>
                    <a:pt x="2302" y="167"/>
                    <a:pt x="2269" y="134"/>
                    <a:pt x="2235" y="134"/>
                  </a:cubicBezTo>
                  <a:cubicBezTo>
                    <a:pt x="1535" y="101"/>
                    <a:pt x="834" y="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2781325" y="669250"/>
              <a:ext cx="39225" cy="1700"/>
            </a:xfrm>
            <a:custGeom>
              <a:avLst/>
              <a:gdLst/>
              <a:ahLst/>
              <a:cxnLst/>
              <a:rect l="l" t="t" r="r" b="b"/>
              <a:pathLst>
                <a:path w="1569" h="68" extrusionOk="0">
                  <a:moveTo>
                    <a:pt x="0" y="1"/>
                  </a:moveTo>
                  <a:cubicBezTo>
                    <a:pt x="12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535" y="34"/>
                    <a:pt x="1068" y="34"/>
                    <a:pt x="1568" y="67"/>
                  </a:cubicBezTo>
                  <a:cubicBezTo>
                    <a:pt x="1079" y="35"/>
                    <a:pt x="557" y="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2788000" y="674250"/>
              <a:ext cx="36725" cy="875"/>
            </a:xfrm>
            <a:custGeom>
              <a:avLst/>
              <a:gdLst/>
              <a:ahLst/>
              <a:cxnLst/>
              <a:rect l="l" t="t" r="r" b="b"/>
              <a:pathLst>
                <a:path w="1469" h="35" extrusionOk="0">
                  <a:moveTo>
                    <a:pt x="67" y="1"/>
                  </a:moveTo>
                  <a:cubicBezTo>
                    <a:pt x="0" y="1"/>
                    <a:pt x="67" y="1"/>
                    <a:pt x="134" y="34"/>
                  </a:cubicBezTo>
                  <a:lnTo>
                    <a:pt x="1468" y="34"/>
                  </a:lnTo>
                  <a:cubicBezTo>
                    <a:pt x="1001" y="1"/>
                    <a:pt x="53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2794675" y="680925"/>
              <a:ext cx="35875" cy="1225"/>
            </a:xfrm>
            <a:custGeom>
              <a:avLst/>
              <a:gdLst/>
              <a:ahLst/>
              <a:cxnLst/>
              <a:rect l="l" t="t" r="r" b="b"/>
              <a:pathLst>
                <a:path w="1435" h="49" extrusionOk="0">
                  <a:moveTo>
                    <a:pt x="100" y="1"/>
                  </a:moveTo>
                  <a:cubicBezTo>
                    <a:pt x="0" y="1"/>
                    <a:pt x="67" y="1"/>
                    <a:pt x="134" y="34"/>
                  </a:cubicBezTo>
                  <a:cubicBezTo>
                    <a:pt x="423" y="34"/>
                    <a:pt x="712" y="49"/>
                    <a:pt x="1001" y="49"/>
                  </a:cubicBezTo>
                  <a:cubicBezTo>
                    <a:pt x="1145" y="49"/>
                    <a:pt x="1290" y="45"/>
                    <a:pt x="1435" y="34"/>
                  </a:cubicBezTo>
                  <a:lnTo>
                    <a:pt x="1401" y="34"/>
                  </a:lnTo>
                  <a:cubicBezTo>
                    <a:pt x="968" y="1"/>
                    <a:pt x="53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2825525" y="6826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2804675" y="647575"/>
              <a:ext cx="54775" cy="28750"/>
            </a:xfrm>
            <a:custGeom>
              <a:avLst/>
              <a:gdLst/>
              <a:ahLst/>
              <a:cxnLst/>
              <a:rect l="l" t="t" r="r" b="b"/>
              <a:pathLst>
                <a:path w="2191" h="1150" extrusionOk="0">
                  <a:moveTo>
                    <a:pt x="1702" y="0"/>
                  </a:moveTo>
                  <a:cubicBezTo>
                    <a:pt x="1135" y="0"/>
                    <a:pt x="568" y="67"/>
                    <a:pt x="0" y="201"/>
                  </a:cubicBezTo>
                  <a:lnTo>
                    <a:pt x="34" y="201"/>
                  </a:lnTo>
                  <a:cubicBezTo>
                    <a:pt x="701" y="401"/>
                    <a:pt x="1201" y="868"/>
                    <a:pt x="1868" y="1135"/>
                  </a:cubicBezTo>
                  <a:cubicBezTo>
                    <a:pt x="1880" y="1146"/>
                    <a:pt x="1920" y="1149"/>
                    <a:pt x="1969" y="1149"/>
                  </a:cubicBezTo>
                  <a:cubicBezTo>
                    <a:pt x="2065" y="1149"/>
                    <a:pt x="2191" y="1135"/>
                    <a:pt x="2169" y="1135"/>
                  </a:cubicBezTo>
                  <a:cubicBezTo>
                    <a:pt x="1635" y="901"/>
                    <a:pt x="1201" y="467"/>
                    <a:pt x="634" y="301"/>
                  </a:cubicBezTo>
                  <a:cubicBezTo>
                    <a:pt x="634" y="301"/>
                    <a:pt x="367" y="234"/>
                    <a:pt x="367" y="234"/>
                  </a:cubicBezTo>
                  <a:cubicBezTo>
                    <a:pt x="334" y="167"/>
                    <a:pt x="901" y="100"/>
                    <a:pt x="901" y="100"/>
                  </a:cubicBezTo>
                  <a:cubicBezTo>
                    <a:pt x="1201" y="67"/>
                    <a:pt x="1468" y="67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2672075" y="896925"/>
              <a:ext cx="44225" cy="2525"/>
            </a:xfrm>
            <a:custGeom>
              <a:avLst/>
              <a:gdLst/>
              <a:ahLst/>
              <a:cxnLst/>
              <a:rect l="l" t="t" r="r" b="b"/>
              <a:pathLst>
                <a:path w="1769" h="101" extrusionOk="0">
                  <a:moveTo>
                    <a:pt x="34" y="0"/>
                  </a:moveTo>
                  <a:cubicBezTo>
                    <a:pt x="1" y="34"/>
                    <a:pt x="1" y="34"/>
                    <a:pt x="34" y="34"/>
                  </a:cubicBezTo>
                  <a:cubicBezTo>
                    <a:pt x="601" y="67"/>
                    <a:pt x="1168" y="100"/>
                    <a:pt x="1735" y="100"/>
                  </a:cubicBezTo>
                  <a:cubicBezTo>
                    <a:pt x="1769" y="100"/>
                    <a:pt x="1769" y="67"/>
                    <a:pt x="1735" y="67"/>
                  </a:cubicBezTo>
                  <a:cubicBezTo>
                    <a:pt x="1168" y="34"/>
                    <a:pt x="601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2671250" y="893575"/>
              <a:ext cx="40875" cy="2525"/>
            </a:xfrm>
            <a:custGeom>
              <a:avLst/>
              <a:gdLst/>
              <a:ahLst/>
              <a:cxnLst/>
              <a:rect l="l" t="t" r="r" b="b"/>
              <a:pathLst>
                <a:path w="1635" h="101" extrusionOk="0">
                  <a:moveTo>
                    <a:pt x="1601" y="1"/>
                  </a:moveTo>
                  <a:cubicBezTo>
                    <a:pt x="1101" y="34"/>
                    <a:pt x="601" y="34"/>
                    <a:pt x="100" y="67"/>
                  </a:cubicBezTo>
                  <a:cubicBezTo>
                    <a:pt x="0" y="67"/>
                    <a:pt x="134" y="101"/>
                    <a:pt x="167" y="101"/>
                  </a:cubicBezTo>
                  <a:cubicBezTo>
                    <a:pt x="634" y="67"/>
                    <a:pt x="1134" y="34"/>
                    <a:pt x="1635" y="34"/>
                  </a:cubicBezTo>
                  <a:cubicBezTo>
                    <a:pt x="1635" y="34"/>
                    <a:pt x="1601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2678750" y="889400"/>
              <a:ext cx="34225" cy="2550"/>
            </a:xfrm>
            <a:custGeom>
              <a:avLst/>
              <a:gdLst/>
              <a:ahLst/>
              <a:cxnLst/>
              <a:rect l="l" t="t" r="r" b="b"/>
              <a:pathLst>
                <a:path w="1369" h="102" extrusionOk="0">
                  <a:moveTo>
                    <a:pt x="1335" y="1"/>
                  </a:moveTo>
                  <a:cubicBezTo>
                    <a:pt x="901" y="1"/>
                    <a:pt x="501" y="34"/>
                    <a:pt x="67" y="68"/>
                  </a:cubicBezTo>
                  <a:cubicBezTo>
                    <a:pt x="1" y="68"/>
                    <a:pt x="134" y="101"/>
                    <a:pt x="134" y="101"/>
                  </a:cubicBezTo>
                  <a:cubicBezTo>
                    <a:pt x="534" y="34"/>
                    <a:pt x="968" y="34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2720450" y="897750"/>
              <a:ext cx="48400" cy="1700"/>
            </a:xfrm>
            <a:custGeom>
              <a:avLst/>
              <a:gdLst/>
              <a:ahLst/>
              <a:cxnLst/>
              <a:rect l="l" t="t" r="r" b="b"/>
              <a:pathLst>
                <a:path w="1936" h="68" extrusionOk="0">
                  <a:moveTo>
                    <a:pt x="1902" y="1"/>
                  </a:moveTo>
                  <a:cubicBezTo>
                    <a:pt x="1268" y="1"/>
                    <a:pt x="634" y="34"/>
                    <a:pt x="0" y="67"/>
                  </a:cubicBezTo>
                  <a:lnTo>
                    <a:pt x="34" y="67"/>
                  </a:lnTo>
                  <a:cubicBezTo>
                    <a:pt x="668" y="67"/>
                    <a:pt x="1301" y="34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2548100" y="420375"/>
              <a:ext cx="394200" cy="152175"/>
            </a:xfrm>
            <a:custGeom>
              <a:avLst/>
              <a:gdLst/>
              <a:ahLst/>
              <a:cxnLst/>
              <a:rect l="l" t="t" r="r" b="b"/>
              <a:pathLst>
                <a:path w="15768" h="6087" extrusionOk="0">
                  <a:moveTo>
                    <a:pt x="99" y="0"/>
                  </a:moveTo>
                  <a:cubicBezTo>
                    <a:pt x="52" y="0"/>
                    <a:pt x="1" y="15"/>
                    <a:pt x="23" y="15"/>
                  </a:cubicBezTo>
                  <a:cubicBezTo>
                    <a:pt x="723" y="215"/>
                    <a:pt x="957" y="983"/>
                    <a:pt x="1524" y="1350"/>
                  </a:cubicBezTo>
                  <a:cubicBezTo>
                    <a:pt x="1557" y="1350"/>
                    <a:pt x="1591" y="1383"/>
                    <a:pt x="1624" y="1383"/>
                  </a:cubicBezTo>
                  <a:lnTo>
                    <a:pt x="1557" y="1383"/>
                  </a:lnTo>
                  <a:cubicBezTo>
                    <a:pt x="1591" y="1716"/>
                    <a:pt x="1791" y="2083"/>
                    <a:pt x="1958" y="2350"/>
                  </a:cubicBezTo>
                  <a:cubicBezTo>
                    <a:pt x="2091" y="2617"/>
                    <a:pt x="2291" y="2951"/>
                    <a:pt x="2525" y="3117"/>
                  </a:cubicBezTo>
                  <a:cubicBezTo>
                    <a:pt x="2672" y="3202"/>
                    <a:pt x="2993" y="3286"/>
                    <a:pt x="3269" y="3286"/>
                  </a:cubicBezTo>
                  <a:cubicBezTo>
                    <a:pt x="3429" y="3286"/>
                    <a:pt x="3573" y="3258"/>
                    <a:pt x="3659" y="3184"/>
                  </a:cubicBezTo>
                  <a:cubicBezTo>
                    <a:pt x="3659" y="3184"/>
                    <a:pt x="3492" y="3151"/>
                    <a:pt x="3459" y="3151"/>
                  </a:cubicBezTo>
                  <a:cubicBezTo>
                    <a:pt x="3376" y="3174"/>
                    <a:pt x="3298" y="3184"/>
                    <a:pt x="3223" y="3184"/>
                  </a:cubicBezTo>
                  <a:cubicBezTo>
                    <a:pt x="2423" y="3184"/>
                    <a:pt x="2057" y="1965"/>
                    <a:pt x="1691" y="1416"/>
                  </a:cubicBezTo>
                  <a:lnTo>
                    <a:pt x="1691" y="1416"/>
                  </a:lnTo>
                  <a:cubicBezTo>
                    <a:pt x="1857" y="1483"/>
                    <a:pt x="2058" y="1516"/>
                    <a:pt x="2224" y="1583"/>
                  </a:cubicBezTo>
                  <a:cubicBezTo>
                    <a:pt x="2791" y="1716"/>
                    <a:pt x="3292" y="1917"/>
                    <a:pt x="3592" y="2417"/>
                  </a:cubicBezTo>
                  <a:cubicBezTo>
                    <a:pt x="3604" y="2442"/>
                    <a:pt x="3639" y="2448"/>
                    <a:pt x="3680" y="2448"/>
                  </a:cubicBezTo>
                  <a:cubicBezTo>
                    <a:pt x="3725" y="2448"/>
                    <a:pt x="3777" y="2440"/>
                    <a:pt x="3814" y="2440"/>
                  </a:cubicBezTo>
                  <a:cubicBezTo>
                    <a:pt x="3835" y="2440"/>
                    <a:pt x="3851" y="2443"/>
                    <a:pt x="3859" y="2450"/>
                  </a:cubicBezTo>
                  <a:cubicBezTo>
                    <a:pt x="3492" y="1883"/>
                    <a:pt x="2892" y="1683"/>
                    <a:pt x="2291" y="1516"/>
                  </a:cubicBezTo>
                  <a:cubicBezTo>
                    <a:pt x="1791" y="1383"/>
                    <a:pt x="1491" y="1183"/>
                    <a:pt x="1190" y="816"/>
                  </a:cubicBezTo>
                  <a:cubicBezTo>
                    <a:pt x="962" y="588"/>
                    <a:pt x="798" y="328"/>
                    <a:pt x="542" y="161"/>
                  </a:cubicBezTo>
                  <a:lnTo>
                    <a:pt x="542" y="161"/>
                  </a:lnTo>
                  <a:cubicBezTo>
                    <a:pt x="751" y="190"/>
                    <a:pt x="965" y="219"/>
                    <a:pt x="1024" y="249"/>
                  </a:cubicBezTo>
                  <a:cubicBezTo>
                    <a:pt x="1457" y="349"/>
                    <a:pt x="1991" y="382"/>
                    <a:pt x="2358" y="716"/>
                  </a:cubicBezTo>
                  <a:cubicBezTo>
                    <a:pt x="2658" y="1016"/>
                    <a:pt x="2925" y="1316"/>
                    <a:pt x="3325" y="1516"/>
                  </a:cubicBezTo>
                  <a:cubicBezTo>
                    <a:pt x="3759" y="1750"/>
                    <a:pt x="4192" y="1950"/>
                    <a:pt x="4659" y="2183"/>
                  </a:cubicBezTo>
                  <a:cubicBezTo>
                    <a:pt x="6427" y="2984"/>
                    <a:pt x="8262" y="3651"/>
                    <a:pt x="10063" y="4352"/>
                  </a:cubicBezTo>
                  <a:cubicBezTo>
                    <a:pt x="11831" y="5019"/>
                    <a:pt x="13633" y="5853"/>
                    <a:pt x="15501" y="6086"/>
                  </a:cubicBezTo>
                  <a:cubicBezTo>
                    <a:pt x="15534" y="6086"/>
                    <a:pt x="15767" y="6086"/>
                    <a:pt x="15667" y="6053"/>
                  </a:cubicBezTo>
                  <a:cubicBezTo>
                    <a:pt x="14200" y="5753"/>
                    <a:pt x="12832" y="5252"/>
                    <a:pt x="11431" y="4719"/>
                  </a:cubicBezTo>
                  <a:cubicBezTo>
                    <a:pt x="10097" y="4218"/>
                    <a:pt x="8762" y="3718"/>
                    <a:pt x="7428" y="3184"/>
                  </a:cubicBezTo>
                  <a:cubicBezTo>
                    <a:pt x="6094" y="2650"/>
                    <a:pt x="4626" y="2117"/>
                    <a:pt x="3392" y="1350"/>
                  </a:cubicBezTo>
                  <a:cubicBezTo>
                    <a:pt x="2925" y="1049"/>
                    <a:pt x="2658" y="582"/>
                    <a:pt x="2091" y="416"/>
                  </a:cubicBezTo>
                  <a:cubicBezTo>
                    <a:pt x="1457" y="249"/>
                    <a:pt x="790" y="149"/>
                    <a:pt x="156" y="15"/>
                  </a:cubicBezTo>
                  <a:cubicBezTo>
                    <a:pt x="145" y="4"/>
                    <a:pt x="12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2494450" y="383225"/>
              <a:ext cx="56725" cy="80900"/>
            </a:xfrm>
            <a:custGeom>
              <a:avLst/>
              <a:gdLst/>
              <a:ahLst/>
              <a:cxnLst/>
              <a:rect l="l" t="t" r="r" b="b"/>
              <a:pathLst>
                <a:path w="2269" h="3236" extrusionOk="0">
                  <a:moveTo>
                    <a:pt x="1" y="0"/>
                  </a:moveTo>
                  <a:cubicBezTo>
                    <a:pt x="534" y="501"/>
                    <a:pt x="601" y="1301"/>
                    <a:pt x="1101" y="1768"/>
                  </a:cubicBezTo>
                  <a:cubicBezTo>
                    <a:pt x="1068" y="1768"/>
                    <a:pt x="1001" y="1801"/>
                    <a:pt x="968" y="1835"/>
                  </a:cubicBezTo>
                  <a:cubicBezTo>
                    <a:pt x="835" y="2035"/>
                    <a:pt x="1201" y="2535"/>
                    <a:pt x="1335" y="2702"/>
                  </a:cubicBezTo>
                  <a:cubicBezTo>
                    <a:pt x="1535" y="2969"/>
                    <a:pt x="1835" y="3136"/>
                    <a:pt x="2169" y="3236"/>
                  </a:cubicBezTo>
                  <a:lnTo>
                    <a:pt x="2236" y="3236"/>
                  </a:lnTo>
                  <a:cubicBezTo>
                    <a:pt x="1835" y="3102"/>
                    <a:pt x="1602" y="2702"/>
                    <a:pt x="1435" y="2369"/>
                  </a:cubicBezTo>
                  <a:cubicBezTo>
                    <a:pt x="1402" y="2302"/>
                    <a:pt x="1168" y="1935"/>
                    <a:pt x="1201" y="1835"/>
                  </a:cubicBezTo>
                  <a:cubicBezTo>
                    <a:pt x="1235" y="1835"/>
                    <a:pt x="1235" y="1868"/>
                    <a:pt x="1268" y="1868"/>
                  </a:cubicBezTo>
                  <a:lnTo>
                    <a:pt x="1368" y="1868"/>
                  </a:lnTo>
                  <a:cubicBezTo>
                    <a:pt x="1335" y="1835"/>
                    <a:pt x="1335" y="1835"/>
                    <a:pt x="1302" y="1801"/>
                  </a:cubicBezTo>
                  <a:cubicBezTo>
                    <a:pt x="1402" y="1801"/>
                    <a:pt x="1602" y="1835"/>
                    <a:pt x="1635" y="1868"/>
                  </a:cubicBezTo>
                  <a:cubicBezTo>
                    <a:pt x="1769" y="1935"/>
                    <a:pt x="1902" y="1968"/>
                    <a:pt x="2035" y="2035"/>
                  </a:cubicBezTo>
                  <a:cubicBezTo>
                    <a:pt x="2046" y="2046"/>
                    <a:pt x="2065" y="2050"/>
                    <a:pt x="2085" y="2050"/>
                  </a:cubicBezTo>
                  <a:cubicBezTo>
                    <a:pt x="2124" y="2050"/>
                    <a:pt x="2169" y="2035"/>
                    <a:pt x="2169" y="2035"/>
                  </a:cubicBezTo>
                  <a:cubicBezTo>
                    <a:pt x="2013" y="1941"/>
                    <a:pt x="1624" y="1731"/>
                    <a:pt x="1302" y="1731"/>
                  </a:cubicBezTo>
                  <a:cubicBezTo>
                    <a:pt x="1279" y="1731"/>
                    <a:pt x="1257" y="1733"/>
                    <a:pt x="1235" y="1735"/>
                  </a:cubicBezTo>
                  <a:cubicBezTo>
                    <a:pt x="868" y="1234"/>
                    <a:pt x="768" y="601"/>
                    <a:pt x="334" y="167"/>
                  </a:cubicBezTo>
                  <a:lnTo>
                    <a:pt x="334" y="167"/>
                  </a:lnTo>
                  <a:cubicBezTo>
                    <a:pt x="634" y="334"/>
                    <a:pt x="868" y="567"/>
                    <a:pt x="1101" y="767"/>
                  </a:cubicBezTo>
                  <a:cubicBezTo>
                    <a:pt x="1435" y="1068"/>
                    <a:pt x="1769" y="1435"/>
                    <a:pt x="2135" y="1735"/>
                  </a:cubicBezTo>
                  <a:lnTo>
                    <a:pt x="2269" y="1735"/>
                  </a:lnTo>
                  <a:cubicBezTo>
                    <a:pt x="2002" y="1334"/>
                    <a:pt x="1602" y="1034"/>
                    <a:pt x="1268" y="734"/>
                  </a:cubicBezTo>
                  <a:cubicBezTo>
                    <a:pt x="935" y="434"/>
                    <a:pt x="601" y="1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2553650" y="440750"/>
              <a:ext cx="14225" cy="15875"/>
            </a:xfrm>
            <a:custGeom>
              <a:avLst/>
              <a:gdLst/>
              <a:ahLst/>
              <a:cxnLst/>
              <a:rect l="l" t="t" r="r" b="b"/>
              <a:pathLst>
                <a:path w="569" h="635" extrusionOk="0">
                  <a:moveTo>
                    <a:pt x="134" y="1"/>
                  </a:moveTo>
                  <a:cubicBezTo>
                    <a:pt x="101" y="1"/>
                    <a:pt x="1" y="34"/>
                    <a:pt x="1" y="34"/>
                  </a:cubicBezTo>
                  <a:cubicBezTo>
                    <a:pt x="234" y="168"/>
                    <a:pt x="401" y="334"/>
                    <a:pt x="435" y="601"/>
                  </a:cubicBezTo>
                  <a:cubicBezTo>
                    <a:pt x="435" y="635"/>
                    <a:pt x="568" y="635"/>
                    <a:pt x="568" y="635"/>
                  </a:cubicBezTo>
                  <a:cubicBezTo>
                    <a:pt x="568" y="334"/>
                    <a:pt x="401" y="10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2505300" y="453275"/>
              <a:ext cx="136775" cy="57925"/>
            </a:xfrm>
            <a:custGeom>
              <a:avLst/>
              <a:gdLst/>
              <a:ahLst/>
              <a:cxnLst/>
              <a:rect l="l" t="t" r="r" b="b"/>
              <a:pathLst>
                <a:path w="5471" h="2317" extrusionOk="0">
                  <a:moveTo>
                    <a:pt x="167" y="0"/>
                  </a:moveTo>
                  <a:cubicBezTo>
                    <a:pt x="134" y="0"/>
                    <a:pt x="0" y="0"/>
                    <a:pt x="100" y="34"/>
                  </a:cubicBezTo>
                  <a:cubicBezTo>
                    <a:pt x="801" y="134"/>
                    <a:pt x="1535" y="200"/>
                    <a:pt x="2135" y="634"/>
                  </a:cubicBezTo>
                  <a:cubicBezTo>
                    <a:pt x="2635" y="1001"/>
                    <a:pt x="2802" y="1568"/>
                    <a:pt x="3269" y="1868"/>
                  </a:cubicBezTo>
                  <a:cubicBezTo>
                    <a:pt x="3115" y="1878"/>
                    <a:pt x="2960" y="1886"/>
                    <a:pt x="2805" y="1886"/>
                  </a:cubicBezTo>
                  <a:cubicBezTo>
                    <a:pt x="2460" y="1886"/>
                    <a:pt x="2114" y="1850"/>
                    <a:pt x="1768" y="1735"/>
                  </a:cubicBezTo>
                  <a:cubicBezTo>
                    <a:pt x="1757" y="1724"/>
                    <a:pt x="1735" y="1720"/>
                    <a:pt x="1709" y="1720"/>
                  </a:cubicBezTo>
                  <a:cubicBezTo>
                    <a:pt x="1657" y="1720"/>
                    <a:pt x="1590" y="1735"/>
                    <a:pt x="1568" y="1735"/>
                  </a:cubicBezTo>
                  <a:cubicBezTo>
                    <a:pt x="1902" y="1935"/>
                    <a:pt x="2302" y="1968"/>
                    <a:pt x="2669" y="1968"/>
                  </a:cubicBezTo>
                  <a:cubicBezTo>
                    <a:pt x="2762" y="1972"/>
                    <a:pt x="2854" y="1973"/>
                    <a:pt x="2946" y="1973"/>
                  </a:cubicBezTo>
                  <a:cubicBezTo>
                    <a:pt x="3172" y="1973"/>
                    <a:pt x="3395" y="1965"/>
                    <a:pt x="3614" y="1965"/>
                  </a:cubicBezTo>
                  <a:cubicBezTo>
                    <a:pt x="4133" y="1965"/>
                    <a:pt x="4635" y="2009"/>
                    <a:pt x="5137" y="2302"/>
                  </a:cubicBezTo>
                  <a:cubicBezTo>
                    <a:pt x="5148" y="2313"/>
                    <a:pt x="5189" y="2317"/>
                    <a:pt x="5239" y="2317"/>
                  </a:cubicBezTo>
                  <a:cubicBezTo>
                    <a:pt x="5337" y="2317"/>
                    <a:pt x="5471" y="2302"/>
                    <a:pt x="5471" y="2302"/>
                  </a:cubicBezTo>
                  <a:cubicBezTo>
                    <a:pt x="5171" y="1968"/>
                    <a:pt x="4637" y="1902"/>
                    <a:pt x="4203" y="1868"/>
                  </a:cubicBezTo>
                  <a:lnTo>
                    <a:pt x="3536" y="1868"/>
                  </a:lnTo>
                  <a:cubicBezTo>
                    <a:pt x="3102" y="1268"/>
                    <a:pt x="2936" y="801"/>
                    <a:pt x="2235" y="467"/>
                  </a:cubicBezTo>
                  <a:cubicBezTo>
                    <a:pt x="1568" y="200"/>
                    <a:pt x="868" y="67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2703975" y="528925"/>
              <a:ext cx="102400" cy="12775"/>
            </a:xfrm>
            <a:custGeom>
              <a:avLst/>
              <a:gdLst/>
              <a:ahLst/>
              <a:cxnLst/>
              <a:rect l="l" t="t" r="r" b="b"/>
              <a:pathLst>
                <a:path w="4096" h="511" extrusionOk="0">
                  <a:moveTo>
                    <a:pt x="73" y="0"/>
                  </a:moveTo>
                  <a:cubicBezTo>
                    <a:pt x="0" y="0"/>
                    <a:pt x="86" y="43"/>
                    <a:pt x="192" y="43"/>
                  </a:cubicBezTo>
                  <a:cubicBezTo>
                    <a:pt x="793" y="110"/>
                    <a:pt x="1427" y="110"/>
                    <a:pt x="2027" y="176"/>
                  </a:cubicBezTo>
                  <a:cubicBezTo>
                    <a:pt x="2627" y="210"/>
                    <a:pt x="3328" y="210"/>
                    <a:pt x="3895" y="510"/>
                  </a:cubicBezTo>
                  <a:lnTo>
                    <a:pt x="4095" y="510"/>
                  </a:lnTo>
                  <a:cubicBezTo>
                    <a:pt x="3895" y="143"/>
                    <a:pt x="2994" y="210"/>
                    <a:pt x="2661" y="176"/>
                  </a:cubicBezTo>
                  <a:cubicBezTo>
                    <a:pt x="1827" y="76"/>
                    <a:pt x="993" y="10"/>
                    <a:pt x="159" y="10"/>
                  </a:cubicBezTo>
                  <a:cubicBezTo>
                    <a:pt x="119" y="3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2032450" y="603050"/>
              <a:ext cx="191825" cy="91575"/>
            </a:xfrm>
            <a:custGeom>
              <a:avLst/>
              <a:gdLst/>
              <a:ahLst/>
              <a:cxnLst/>
              <a:rect l="l" t="t" r="r" b="b"/>
              <a:pathLst>
                <a:path w="7673" h="3663" extrusionOk="0">
                  <a:moveTo>
                    <a:pt x="742" y="2774"/>
                  </a:moveTo>
                  <a:lnTo>
                    <a:pt x="742" y="2774"/>
                  </a:lnTo>
                  <a:cubicBezTo>
                    <a:pt x="737" y="2775"/>
                    <a:pt x="735" y="2778"/>
                    <a:pt x="735" y="2782"/>
                  </a:cubicBezTo>
                  <a:cubicBezTo>
                    <a:pt x="737" y="2779"/>
                    <a:pt x="739" y="2777"/>
                    <a:pt x="742" y="2774"/>
                  </a:cubicBezTo>
                  <a:close/>
                  <a:moveTo>
                    <a:pt x="5665" y="0"/>
                  </a:moveTo>
                  <a:cubicBezTo>
                    <a:pt x="5544" y="0"/>
                    <a:pt x="5411" y="29"/>
                    <a:pt x="5338" y="47"/>
                  </a:cubicBezTo>
                  <a:cubicBezTo>
                    <a:pt x="4704" y="114"/>
                    <a:pt x="4137" y="314"/>
                    <a:pt x="3603" y="647"/>
                  </a:cubicBezTo>
                  <a:lnTo>
                    <a:pt x="3703" y="647"/>
                  </a:lnTo>
                  <a:cubicBezTo>
                    <a:pt x="3821" y="657"/>
                    <a:pt x="3938" y="661"/>
                    <a:pt x="4056" y="661"/>
                  </a:cubicBezTo>
                  <a:cubicBezTo>
                    <a:pt x="4341" y="661"/>
                    <a:pt x="4631" y="637"/>
                    <a:pt x="4938" y="614"/>
                  </a:cubicBezTo>
                  <a:lnTo>
                    <a:pt x="4938" y="614"/>
                  </a:lnTo>
                  <a:cubicBezTo>
                    <a:pt x="4170" y="747"/>
                    <a:pt x="3437" y="981"/>
                    <a:pt x="2769" y="1414"/>
                  </a:cubicBezTo>
                  <a:cubicBezTo>
                    <a:pt x="2769" y="1448"/>
                    <a:pt x="2836" y="1448"/>
                    <a:pt x="2836" y="1448"/>
                  </a:cubicBezTo>
                  <a:cubicBezTo>
                    <a:pt x="3560" y="1577"/>
                    <a:pt x="4284" y="1626"/>
                    <a:pt x="5008" y="1626"/>
                  </a:cubicBezTo>
                  <a:cubicBezTo>
                    <a:pt x="5218" y="1626"/>
                    <a:pt x="5428" y="1622"/>
                    <a:pt x="5638" y="1615"/>
                  </a:cubicBezTo>
                  <a:lnTo>
                    <a:pt x="5638" y="1615"/>
                  </a:lnTo>
                  <a:cubicBezTo>
                    <a:pt x="5038" y="1815"/>
                    <a:pt x="4537" y="2115"/>
                    <a:pt x="4070" y="2515"/>
                  </a:cubicBezTo>
                  <a:cubicBezTo>
                    <a:pt x="4070" y="2515"/>
                    <a:pt x="4104" y="2549"/>
                    <a:pt x="4104" y="2549"/>
                  </a:cubicBezTo>
                  <a:cubicBezTo>
                    <a:pt x="3670" y="2849"/>
                    <a:pt x="3303" y="3182"/>
                    <a:pt x="2769" y="3383"/>
                  </a:cubicBezTo>
                  <a:cubicBezTo>
                    <a:pt x="2313" y="3535"/>
                    <a:pt x="1842" y="3588"/>
                    <a:pt x="1367" y="3588"/>
                  </a:cubicBezTo>
                  <a:cubicBezTo>
                    <a:pt x="1112" y="3588"/>
                    <a:pt x="857" y="3573"/>
                    <a:pt x="601" y="3549"/>
                  </a:cubicBezTo>
                  <a:cubicBezTo>
                    <a:pt x="868" y="3349"/>
                    <a:pt x="1135" y="3116"/>
                    <a:pt x="1435" y="2916"/>
                  </a:cubicBezTo>
                  <a:cubicBezTo>
                    <a:pt x="1769" y="2715"/>
                    <a:pt x="2136" y="2615"/>
                    <a:pt x="2503" y="2549"/>
                  </a:cubicBezTo>
                  <a:cubicBezTo>
                    <a:pt x="2736" y="2549"/>
                    <a:pt x="2970" y="2549"/>
                    <a:pt x="3203" y="2515"/>
                  </a:cubicBezTo>
                  <a:cubicBezTo>
                    <a:pt x="3503" y="2482"/>
                    <a:pt x="4070" y="2482"/>
                    <a:pt x="4237" y="2215"/>
                  </a:cubicBezTo>
                  <a:cubicBezTo>
                    <a:pt x="4270" y="2182"/>
                    <a:pt x="4104" y="2182"/>
                    <a:pt x="4070" y="2182"/>
                  </a:cubicBezTo>
                  <a:cubicBezTo>
                    <a:pt x="3403" y="2382"/>
                    <a:pt x="2803" y="2449"/>
                    <a:pt x="2102" y="2515"/>
                  </a:cubicBezTo>
                  <a:cubicBezTo>
                    <a:pt x="1769" y="2515"/>
                    <a:pt x="1435" y="2549"/>
                    <a:pt x="1135" y="2649"/>
                  </a:cubicBezTo>
                  <a:cubicBezTo>
                    <a:pt x="1993" y="2077"/>
                    <a:pt x="2871" y="1728"/>
                    <a:pt x="3879" y="1728"/>
                  </a:cubicBezTo>
                  <a:cubicBezTo>
                    <a:pt x="4165" y="1728"/>
                    <a:pt x="4461" y="1756"/>
                    <a:pt x="4771" y="1815"/>
                  </a:cubicBezTo>
                  <a:cubicBezTo>
                    <a:pt x="4804" y="1815"/>
                    <a:pt x="5004" y="1815"/>
                    <a:pt x="4971" y="1781"/>
                  </a:cubicBezTo>
                  <a:cubicBezTo>
                    <a:pt x="4575" y="1656"/>
                    <a:pt x="4134" y="1592"/>
                    <a:pt x="3683" y="1592"/>
                  </a:cubicBezTo>
                  <a:cubicBezTo>
                    <a:pt x="2584" y="1592"/>
                    <a:pt x="1429" y="1974"/>
                    <a:pt x="742" y="2774"/>
                  </a:cubicBezTo>
                  <a:lnTo>
                    <a:pt x="742" y="2774"/>
                  </a:lnTo>
                  <a:cubicBezTo>
                    <a:pt x="745" y="2773"/>
                    <a:pt x="749" y="2772"/>
                    <a:pt x="754" y="2772"/>
                  </a:cubicBezTo>
                  <a:cubicBezTo>
                    <a:pt x="787" y="2772"/>
                    <a:pt x="854" y="2792"/>
                    <a:pt x="899" y="2792"/>
                  </a:cubicBezTo>
                  <a:cubicBezTo>
                    <a:pt x="915" y="2792"/>
                    <a:pt x="928" y="2789"/>
                    <a:pt x="935" y="2782"/>
                  </a:cubicBezTo>
                  <a:cubicBezTo>
                    <a:pt x="935" y="2782"/>
                    <a:pt x="968" y="2749"/>
                    <a:pt x="1001" y="2749"/>
                  </a:cubicBezTo>
                  <a:cubicBezTo>
                    <a:pt x="1046" y="2749"/>
                    <a:pt x="1120" y="2764"/>
                    <a:pt x="1174" y="2764"/>
                  </a:cubicBezTo>
                  <a:cubicBezTo>
                    <a:pt x="1202" y="2764"/>
                    <a:pt x="1224" y="2760"/>
                    <a:pt x="1235" y="2749"/>
                  </a:cubicBezTo>
                  <a:cubicBezTo>
                    <a:pt x="1402" y="2715"/>
                    <a:pt x="1569" y="2649"/>
                    <a:pt x="1735" y="2615"/>
                  </a:cubicBezTo>
                  <a:lnTo>
                    <a:pt x="1735" y="2615"/>
                  </a:lnTo>
                  <a:cubicBezTo>
                    <a:pt x="1669" y="2649"/>
                    <a:pt x="1602" y="2682"/>
                    <a:pt x="1535" y="2715"/>
                  </a:cubicBezTo>
                  <a:cubicBezTo>
                    <a:pt x="1135" y="2882"/>
                    <a:pt x="801" y="3216"/>
                    <a:pt x="501" y="3549"/>
                  </a:cubicBezTo>
                  <a:cubicBezTo>
                    <a:pt x="368" y="3516"/>
                    <a:pt x="201" y="3483"/>
                    <a:pt x="67" y="3483"/>
                  </a:cubicBezTo>
                  <a:lnTo>
                    <a:pt x="1" y="3483"/>
                  </a:lnTo>
                  <a:cubicBezTo>
                    <a:pt x="134" y="3516"/>
                    <a:pt x="301" y="3549"/>
                    <a:pt x="468" y="3583"/>
                  </a:cubicBezTo>
                  <a:cubicBezTo>
                    <a:pt x="434" y="3583"/>
                    <a:pt x="434" y="3583"/>
                    <a:pt x="434" y="3616"/>
                  </a:cubicBezTo>
                  <a:lnTo>
                    <a:pt x="501" y="3616"/>
                  </a:lnTo>
                  <a:cubicBezTo>
                    <a:pt x="501" y="3616"/>
                    <a:pt x="534" y="3583"/>
                    <a:pt x="534" y="3583"/>
                  </a:cubicBezTo>
                  <a:cubicBezTo>
                    <a:pt x="865" y="3638"/>
                    <a:pt x="1185" y="3663"/>
                    <a:pt x="1507" y="3663"/>
                  </a:cubicBezTo>
                  <a:cubicBezTo>
                    <a:pt x="1769" y="3663"/>
                    <a:pt x="2032" y="3646"/>
                    <a:pt x="2302" y="3616"/>
                  </a:cubicBezTo>
                  <a:cubicBezTo>
                    <a:pt x="2903" y="3516"/>
                    <a:pt x="3670" y="3316"/>
                    <a:pt x="4104" y="2882"/>
                  </a:cubicBezTo>
                  <a:cubicBezTo>
                    <a:pt x="4295" y="2908"/>
                    <a:pt x="4491" y="2919"/>
                    <a:pt x="4686" y="2919"/>
                  </a:cubicBezTo>
                  <a:cubicBezTo>
                    <a:pt x="5002" y="2919"/>
                    <a:pt x="5316" y="2890"/>
                    <a:pt x="5605" y="2849"/>
                  </a:cubicBezTo>
                  <a:cubicBezTo>
                    <a:pt x="6272" y="2782"/>
                    <a:pt x="7206" y="2549"/>
                    <a:pt x="7673" y="2048"/>
                  </a:cubicBezTo>
                  <a:cubicBezTo>
                    <a:pt x="7646" y="2048"/>
                    <a:pt x="7513" y="2006"/>
                    <a:pt x="7443" y="2006"/>
                  </a:cubicBezTo>
                  <a:cubicBezTo>
                    <a:pt x="7426" y="2006"/>
                    <a:pt x="7413" y="2008"/>
                    <a:pt x="7406" y="2015"/>
                  </a:cubicBezTo>
                  <a:cubicBezTo>
                    <a:pt x="6906" y="2248"/>
                    <a:pt x="6472" y="2515"/>
                    <a:pt x="5938" y="2649"/>
                  </a:cubicBezTo>
                  <a:cubicBezTo>
                    <a:pt x="5499" y="2778"/>
                    <a:pt x="5039" y="2827"/>
                    <a:pt x="4575" y="2827"/>
                  </a:cubicBezTo>
                  <a:cubicBezTo>
                    <a:pt x="4440" y="2827"/>
                    <a:pt x="4305" y="2823"/>
                    <a:pt x="4170" y="2815"/>
                  </a:cubicBezTo>
                  <a:cubicBezTo>
                    <a:pt x="4237" y="2749"/>
                    <a:pt x="4304" y="2682"/>
                    <a:pt x="4337" y="2582"/>
                  </a:cubicBezTo>
                  <a:cubicBezTo>
                    <a:pt x="4404" y="2582"/>
                    <a:pt x="4437" y="2582"/>
                    <a:pt x="4437" y="2549"/>
                  </a:cubicBezTo>
                  <a:cubicBezTo>
                    <a:pt x="5004" y="2048"/>
                    <a:pt x="5671" y="1715"/>
                    <a:pt x="6405" y="1548"/>
                  </a:cubicBezTo>
                  <a:cubicBezTo>
                    <a:pt x="6672" y="1548"/>
                    <a:pt x="6906" y="1515"/>
                    <a:pt x="7173" y="1481"/>
                  </a:cubicBezTo>
                  <a:cubicBezTo>
                    <a:pt x="7239" y="1448"/>
                    <a:pt x="6939" y="1414"/>
                    <a:pt x="6872" y="1414"/>
                  </a:cubicBezTo>
                  <a:cubicBezTo>
                    <a:pt x="6572" y="1414"/>
                    <a:pt x="6239" y="1448"/>
                    <a:pt x="5938" y="1515"/>
                  </a:cubicBezTo>
                  <a:cubicBezTo>
                    <a:pt x="5605" y="1548"/>
                    <a:pt x="5271" y="1581"/>
                    <a:pt x="4904" y="1581"/>
                  </a:cubicBezTo>
                  <a:cubicBezTo>
                    <a:pt x="4637" y="1581"/>
                    <a:pt x="4404" y="1581"/>
                    <a:pt x="4137" y="1548"/>
                  </a:cubicBezTo>
                  <a:cubicBezTo>
                    <a:pt x="4037" y="1548"/>
                    <a:pt x="3170" y="1515"/>
                    <a:pt x="3203" y="1414"/>
                  </a:cubicBezTo>
                  <a:cubicBezTo>
                    <a:pt x="3336" y="1181"/>
                    <a:pt x="4037" y="981"/>
                    <a:pt x="4304" y="914"/>
                  </a:cubicBezTo>
                  <a:cubicBezTo>
                    <a:pt x="4832" y="756"/>
                    <a:pt x="5380" y="660"/>
                    <a:pt x="5934" y="660"/>
                  </a:cubicBezTo>
                  <a:cubicBezTo>
                    <a:pt x="6080" y="660"/>
                    <a:pt x="6226" y="667"/>
                    <a:pt x="6372" y="681"/>
                  </a:cubicBezTo>
                  <a:cubicBezTo>
                    <a:pt x="6405" y="681"/>
                    <a:pt x="6772" y="681"/>
                    <a:pt x="6605" y="614"/>
                  </a:cubicBezTo>
                  <a:cubicBezTo>
                    <a:pt x="6267" y="550"/>
                    <a:pt x="5942" y="527"/>
                    <a:pt x="5622" y="527"/>
                  </a:cubicBezTo>
                  <a:cubicBezTo>
                    <a:pt x="5437" y="527"/>
                    <a:pt x="5254" y="535"/>
                    <a:pt x="5071" y="547"/>
                  </a:cubicBezTo>
                  <a:cubicBezTo>
                    <a:pt x="4871" y="547"/>
                    <a:pt x="4704" y="581"/>
                    <a:pt x="4504" y="614"/>
                  </a:cubicBezTo>
                  <a:cubicBezTo>
                    <a:pt x="4337" y="614"/>
                    <a:pt x="4170" y="614"/>
                    <a:pt x="4004" y="581"/>
                  </a:cubicBezTo>
                  <a:cubicBezTo>
                    <a:pt x="4070" y="547"/>
                    <a:pt x="4104" y="514"/>
                    <a:pt x="4170" y="480"/>
                  </a:cubicBezTo>
                  <a:cubicBezTo>
                    <a:pt x="4371" y="347"/>
                    <a:pt x="4671" y="314"/>
                    <a:pt x="4904" y="247"/>
                  </a:cubicBezTo>
                  <a:cubicBezTo>
                    <a:pt x="5004" y="214"/>
                    <a:pt x="5138" y="180"/>
                    <a:pt x="5271" y="147"/>
                  </a:cubicBezTo>
                  <a:cubicBezTo>
                    <a:pt x="5405" y="114"/>
                    <a:pt x="5505" y="114"/>
                    <a:pt x="5571" y="114"/>
                  </a:cubicBezTo>
                  <a:cubicBezTo>
                    <a:pt x="5588" y="130"/>
                    <a:pt x="5655" y="139"/>
                    <a:pt x="5721" y="139"/>
                  </a:cubicBezTo>
                  <a:cubicBezTo>
                    <a:pt x="5788" y="139"/>
                    <a:pt x="5855" y="130"/>
                    <a:pt x="5872" y="114"/>
                  </a:cubicBezTo>
                  <a:cubicBezTo>
                    <a:pt x="5872" y="114"/>
                    <a:pt x="5905" y="114"/>
                    <a:pt x="5905" y="80"/>
                  </a:cubicBezTo>
                  <a:cubicBezTo>
                    <a:pt x="5860" y="20"/>
                    <a:pt x="5766" y="0"/>
                    <a:pt x="5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2051625" y="612550"/>
              <a:ext cx="76750" cy="52925"/>
            </a:xfrm>
            <a:custGeom>
              <a:avLst/>
              <a:gdLst/>
              <a:ahLst/>
              <a:cxnLst/>
              <a:rect l="l" t="t" r="r" b="b"/>
              <a:pathLst>
                <a:path w="3070" h="2117" extrusionOk="0">
                  <a:moveTo>
                    <a:pt x="2936" y="0"/>
                  </a:moveTo>
                  <a:cubicBezTo>
                    <a:pt x="2336" y="0"/>
                    <a:pt x="1936" y="434"/>
                    <a:pt x="1435" y="634"/>
                  </a:cubicBezTo>
                  <a:cubicBezTo>
                    <a:pt x="1469" y="634"/>
                    <a:pt x="1602" y="701"/>
                    <a:pt x="1702" y="701"/>
                  </a:cubicBezTo>
                  <a:cubicBezTo>
                    <a:pt x="1002" y="968"/>
                    <a:pt x="368" y="1435"/>
                    <a:pt x="1" y="2102"/>
                  </a:cubicBezTo>
                  <a:cubicBezTo>
                    <a:pt x="1" y="2102"/>
                    <a:pt x="60" y="2117"/>
                    <a:pt x="110" y="2117"/>
                  </a:cubicBezTo>
                  <a:cubicBezTo>
                    <a:pt x="134" y="2117"/>
                    <a:pt x="157" y="2113"/>
                    <a:pt x="168" y="2102"/>
                  </a:cubicBezTo>
                  <a:cubicBezTo>
                    <a:pt x="1002" y="1301"/>
                    <a:pt x="1802" y="768"/>
                    <a:pt x="2903" y="501"/>
                  </a:cubicBezTo>
                  <a:cubicBezTo>
                    <a:pt x="2970" y="467"/>
                    <a:pt x="2703" y="434"/>
                    <a:pt x="2636" y="434"/>
                  </a:cubicBezTo>
                  <a:cubicBezTo>
                    <a:pt x="2369" y="501"/>
                    <a:pt x="2102" y="534"/>
                    <a:pt x="1836" y="634"/>
                  </a:cubicBezTo>
                  <a:cubicBezTo>
                    <a:pt x="2236" y="434"/>
                    <a:pt x="2569" y="167"/>
                    <a:pt x="3036" y="34"/>
                  </a:cubicBezTo>
                  <a:cubicBezTo>
                    <a:pt x="3070" y="34"/>
                    <a:pt x="2936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2190075" y="665400"/>
              <a:ext cx="334425" cy="78725"/>
            </a:xfrm>
            <a:custGeom>
              <a:avLst/>
              <a:gdLst/>
              <a:ahLst/>
              <a:cxnLst/>
              <a:rect l="l" t="t" r="r" b="b"/>
              <a:pathLst>
                <a:path w="13377" h="3149" extrusionOk="0">
                  <a:moveTo>
                    <a:pt x="1838" y="0"/>
                  </a:moveTo>
                  <a:cubicBezTo>
                    <a:pt x="1225" y="0"/>
                    <a:pt x="614" y="58"/>
                    <a:pt x="34" y="155"/>
                  </a:cubicBezTo>
                  <a:cubicBezTo>
                    <a:pt x="0" y="155"/>
                    <a:pt x="167" y="188"/>
                    <a:pt x="200" y="188"/>
                  </a:cubicBezTo>
                  <a:cubicBezTo>
                    <a:pt x="789" y="153"/>
                    <a:pt x="1377" y="92"/>
                    <a:pt x="1965" y="92"/>
                  </a:cubicBezTo>
                  <a:cubicBezTo>
                    <a:pt x="2511" y="92"/>
                    <a:pt x="3057" y="145"/>
                    <a:pt x="3603" y="321"/>
                  </a:cubicBezTo>
                  <a:cubicBezTo>
                    <a:pt x="4403" y="555"/>
                    <a:pt x="5137" y="955"/>
                    <a:pt x="5938" y="1222"/>
                  </a:cubicBezTo>
                  <a:cubicBezTo>
                    <a:pt x="6679" y="1469"/>
                    <a:pt x="7488" y="1648"/>
                    <a:pt x="8290" y="1648"/>
                  </a:cubicBezTo>
                  <a:cubicBezTo>
                    <a:pt x="8463" y="1648"/>
                    <a:pt x="8635" y="1640"/>
                    <a:pt x="8807" y="1622"/>
                  </a:cubicBezTo>
                  <a:cubicBezTo>
                    <a:pt x="9574" y="1656"/>
                    <a:pt x="10374" y="2056"/>
                    <a:pt x="11075" y="2323"/>
                  </a:cubicBezTo>
                  <a:cubicBezTo>
                    <a:pt x="11709" y="2590"/>
                    <a:pt x="12342" y="2857"/>
                    <a:pt x="12976" y="3123"/>
                  </a:cubicBezTo>
                  <a:cubicBezTo>
                    <a:pt x="13026" y="3140"/>
                    <a:pt x="13135" y="3148"/>
                    <a:pt x="13222" y="3148"/>
                  </a:cubicBezTo>
                  <a:cubicBezTo>
                    <a:pt x="13310" y="3148"/>
                    <a:pt x="13376" y="3140"/>
                    <a:pt x="13343" y="3123"/>
                  </a:cubicBezTo>
                  <a:cubicBezTo>
                    <a:pt x="12376" y="2690"/>
                    <a:pt x="11342" y="2256"/>
                    <a:pt x="10341" y="1889"/>
                  </a:cubicBezTo>
                  <a:cubicBezTo>
                    <a:pt x="9941" y="1756"/>
                    <a:pt x="9507" y="1622"/>
                    <a:pt x="9073" y="1589"/>
                  </a:cubicBezTo>
                  <a:cubicBezTo>
                    <a:pt x="9274" y="1522"/>
                    <a:pt x="9474" y="1489"/>
                    <a:pt x="9640" y="1422"/>
                  </a:cubicBezTo>
                  <a:cubicBezTo>
                    <a:pt x="9640" y="1422"/>
                    <a:pt x="9470" y="1380"/>
                    <a:pt x="9350" y="1380"/>
                  </a:cubicBezTo>
                  <a:cubicBezTo>
                    <a:pt x="9320" y="1380"/>
                    <a:pt x="9294" y="1382"/>
                    <a:pt x="9274" y="1389"/>
                  </a:cubicBezTo>
                  <a:cubicBezTo>
                    <a:pt x="8899" y="1482"/>
                    <a:pt x="8532" y="1524"/>
                    <a:pt x="8167" y="1524"/>
                  </a:cubicBezTo>
                  <a:cubicBezTo>
                    <a:pt x="7363" y="1524"/>
                    <a:pt x="6575" y="1320"/>
                    <a:pt x="5771" y="1022"/>
                  </a:cubicBezTo>
                  <a:cubicBezTo>
                    <a:pt x="5104" y="755"/>
                    <a:pt x="4470" y="422"/>
                    <a:pt x="3770" y="221"/>
                  </a:cubicBezTo>
                  <a:cubicBezTo>
                    <a:pt x="3149" y="66"/>
                    <a:pt x="2493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2022450" y="565850"/>
              <a:ext cx="186000" cy="16700"/>
            </a:xfrm>
            <a:custGeom>
              <a:avLst/>
              <a:gdLst/>
              <a:ahLst/>
              <a:cxnLst/>
              <a:rect l="l" t="t" r="r" b="b"/>
              <a:pathLst>
                <a:path w="7440" h="668" extrusionOk="0">
                  <a:moveTo>
                    <a:pt x="3203" y="0"/>
                  </a:moveTo>
                  <a:cubicBezTo>
                    <a:pt x="2832" y="99"/>
                    <a:pt x="2553" y="216"/>
                    <a:pt x="2190" y="216"/>
                  </a:cubicBezTo>
                  <a:cubicBezTo>
                    <a:pt x="2062" y="216"/>
                    <a:pt x="1924" y="202"/>
                    <a:pt x="1768" y="167"/>
                  </a:cubicBezTo>
                  <a:cubicBezTo>
                    <a:pt x="1668" y="134"/>
                    <a:pt x="1602" y="100"/>
                    <a:pt x="1502" y="67"/>
                  </a:cubicBezTo>
                  <a:cubicBezTo>
                    <a:pt x="1461" y="64"/>
                    <a:pt x="1421" y="63"/>
                    <a:pt x="1381" y="63"/>
                  </a:cubicBezTo>
                  <a:cubicBezTo>
                    <a:pt x="1094" y="63"/>
                    <a:pt x="817" y="133"/>
                    <a:pt x="522" y="133"/>
                  </a:cubicBezTo>
                  <a:cubicBezTo>
                    <a:pt x="418" y="133"/>
                    <a:pt x="311" y="124"/>
                    <a:pt x="201" y="100"/>
                  </a:cubicBezTo>
                  <a:lnTo>
                    <a:pt x="0" y="100"/>
                  </a:lnTo>
                  <a:cubicBezTo>
                    <a:pt x="220" y="178"/>
                    <a:pt x="440" y="196"/>
                    <a:pt x="657" y="196"/>
                  </a:cubicBezTo>
                  <a:cubicBezTo>
                    <a:pt x="832" y="196"/>
                    <a:pt x="1005" y="184"/>
                    <a:pt x="1173" y="184"/>
                  </a:cubicBezTo>
                  <a:cubicBezTo>
                    <a:pt x="1332" y="184"/>
                    <a:pt x="1486" y="194"/>
                    <a:pt x="1635" y="234"/>
                  </a:cubicBezTo>
                  <a:cubicBezTo>
                    <a:pt x="1846" y="276"/>
                    <a:pt x="2110" y="318"/>
                    <a:pt x="2377" y="318"/>
                  </a:cubicBezTo>
                  <a:cubicBezTo>
                    <a:pt x="2533" y="318"/>
                    <a:pt x="2689" y="304"/>
                    <a:pt x="2836" y="267"/>
                  </a:cubicBezTo>
                  <a:cubicBezTo>
                    <a:pt x="3076" y="420"/>
                    <a:pt x="3416" y="487"/>
                    <a:pt x="3763" y="487"/>
                  </a:cubicBezTo>
                  <a:cubicBezTo>
                    <a:pt x="3946" y="487"/>
                    <a:pt x="4131" y="469"/>
                    <a:pt x="4304" y="434"/>
                  </a:cubicBezTo>
                  <a:cubicBezTo>
                    <a:pt x="4570" y="668"/>
                    <a:pt x="4904" y="668"/>
                    <a:pt x="5271" y="668"/>
                  </a:cubicBezTo>
                  <a:cubicBezTo>
                    <a:pt x="5938" y="668"/>
                    <a:pt x="6639" y="634"/>
                    <a:pt x="7306" y="567"/>
                  </a:cubicBezTo>
                  <a:cubicBezTo>
                    <a:pt x="7439" y="534"/>
                    <a:pt x="7172" y="501"/>
                    <a:pt x="7139" y="501"/>
                  </a:cubicBezTo>
                  <a:cubicBezTo>
                    <a:pt x="6805" y="501"/>
                    <a:pt x="6472" y="534"/>
                    <a:pt x="6138" y="534"/>
                  </a:cubicBezTo>
                  <a:cubicBezTo>
                    <a:pt x="5910" y="552"/>
                    <a:pt x="5617" y="597"/>
                    <a:pt x="5337" y="597"/>
                  </a:cubicBezTo>
                  <a:cubicBezTo>
                    <a:pt x="5085" y="597"/>
                    <a:pt x="4844" y="560"/>
                    <a:pt x="4670" y="434"/>
                  </a:cubicBezTo>
                  <a:cubicBezTo>
                    <a:pt x="4648" y="423"/>
                    <a:pt x="4615" y="419"/>
                    <a:pt x="4577" y="419"/>
                  </a:cubicBezTo>
                  <a:cubicBezTo>
                    <a:pt x="4500" y="419"/>
                    <a:pt x="4404" y="434"/>
                    <a:pt x="4337" y="434"/>
                  </a:cubicBezTo>
                  <a:cubicBezTo>
                    <a:pt x="4537" y="401"/>
                    <a:pt x="4737" y="334"/>
                    <a:pt x="4871" y="234"/>
                  </a:cubicBezTo>
                  <a:cubicBezTo>
                    <a:pt x="4897" y="234"/>
                    <a:pt x="4753" y="191"/>
                    <a:pt x="4660" y="191"/>
                  </a:cubicBezTo>
                  <a:cubicBezTo>
                    <a:pt x="4637" y="191"/>
                    <a:pt x="4617" y="194"/>
                    <a:pt x="4604" y="201"/>
                  </a:cubicBezTo>
                  <a:cubicBezTo>
                    <a:pt x="4262" y="281"/>
                    <a:pt x="3968" y="361"/>
                    <a:pt x="3665" y="361"/>
                  </a:cubicBezTo>
                  <a:cubicBezTo>
                    <a:pt x="3465" y="361"/>
                    <a:pt x="3261" y="327"/>
                    <a:pt x="3036" y="234"/>
                  </a:cubicBezTo>
                  <a:cubicBezTo>
                    <a:pt x="3169" y="201"/>
                    <a:pt x="3303" y="134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2114175" y="539650"/>
              <a:ext cx="74250" cy="22125"/>
            </a:xfrm>
            <a:custGeom>
              <a:avLst/>
              <a:gdLst/>
              <a:ahLst/>
              <a:cxnLst/>
              <a:rect l="l" t="t" r="r" b="b"/>
              <a:pathLst>
                <a:path w="2970" h="885" extrusionOk="0">
                  <a:moveTo>
                    <a:pt x="1546" y="0"/>
                  </a:moveTo>
                  <a:cubicBezTo>
                    <a:pt x="1014" y="0"/>
                    <a:pt x="483" y="100"/>
                    <a:pt x="1" y="315"/>
                  </a:cubicBezTo>
                  <a:cubicBezTo>
                    <a:pt x="767" y="579"/>
                    <a:pt x="1512" y="885"/>
                    <a:pt x="2302" y="885"/>
                  </a:cubicBezTo>
                  <a:cubicBezTo>
                    <a:pt x="2510" y="885"/>
                    <a:pt x="2721" y="863"/>
                    <a:pt x="2936" y="815"/>
                  </a:cubicBezTo>
                  <a:cubicBezTo>
                    <a:pt x="2970" y="815"/>
                    <a:pt x="2769" y="782"/>
                    <a:pt x="2703" y="782"/>
                  </a:cubicBezTo>
                  <a:cubicBezTo>
                    <a:pt x="2651" y="794"/>
                    <a:pt x="2558" y="801"/>
                    <a:pt x="2437" y="801"/>
                  </a:cubicBezTo>
                  <a:cubicBezTo>
                    <a:pt x="1932" y="801"/>
                    <a:pt x="951" y="684"/>
                    <a:pt x="601" y="415"/>
                  </a:cubicBezTo>
                  <a:cubicBezTo>
                    <a:pt x="434" y="281"/>
                    <a:pt x="568" y="248"/>
                    <a:pt x="868" y="181"/>
                  </a:cubicBezTo>
                  <a:cubicBezTo>
                    <a:pt x="1105" y="125"/>
                    <a:pt x="1341" y="99"/>
                    <a:pt x="1576" y="99"/>
                  </a:cubicBezTo>
                  <a:cubicBezTo>
                    <a:pt x="1903" y="99"/>
                    <a:pt x="2225" y="151"/>
                    <a:pt x="2536" y="248"/>
                  </a:cubicBezTo>
                  <a:cubicBezTo>
                    <a:pt x="2636" y="248"/>
                    <a:pt x="2936" y="248"/>
                    <a:pt x="2903" y="214"/>
                  </a:cubicBezTo>
                  <a:cubicBezTo>
                    <a:pt x="2469" y="75"/>
                    <a:pt x="2007" y="0"/>
                    <a:pt x="1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2069150" y="515450"/>
              <a:ext cx="95100" cy="33750"/>
            </a:xfrm>
            <a:custGeom>
              <a:avLst/>
              <a:gdLst/>
              <a:ahLst/>
              <a:cxnLst/>
              <a:rect l="l" t="t" r="r" b="b"/>
              <a:pathLst>
                <a:path w="3804" h="1350" extrusionOk="0">
                  <a:moveTo>
                    <a:pt x="2857" y="873"/>
                  </a:moveTo>
                  <a:cubicBezTo>
                    <a:pt x="2861" y="876"/>
                    <a:pt x="2865" y="879"/>
                    <a:pt x="2869" y="882"/>
                  </a:cubicBezTo>
                  <a:cubicBezTo>
                    <a:pt x="2869" y="877"/>
                    <a:pt x="2865" y="875"/>
                    <a:pt x="2857" y="873"/>
                  </a:cubicBezTo>
                  <a:close/>
                  <a:moveTo>
                    <a:pt x="2391" y="0"/>
                  </a:moveTo>
                  <a:cubicBezTo>
                    <a:pt x="2231" y="0"/>
                    <a:pt x="2077" y="7"/>
                    <a:pt x="1935" y="15"/>
                  </a:cubicBezTo>
                  <a:cubicBezTo>
                    <a:pt x="1893" y="15"/>
                    <a:pt x="1848" y="13"/>
                    <a:pt x="1803" y="13"/>
                  </a:cubicBezTo>
                  <a:cubicBezTo>
                    <a:pt x="1670" y="13"/>
                    <a:pt x="1552" y="32"/>
                    <a:pt x="1602" y="182"/>
                  </a:cubicBezTo>
                  <a:cubicBezTo>
                    <a:pt x="1635" y="282"/>
                    <a:pt x="1835" y="415"/>
                    <a:pt x="1969" y="515"/>
                  </a:cubicBezTo>
                  <a:cubicBezTo>
                    <a:pt x="1757" y="482"/>
                    <a:pt x="1524" y="460"/>
                    <a:pt x="1288" y="460"/>
                  </a:cubicBezTo>
                  <a:cubicBezTo>
                    <a:pt x="816" y="460"/>
                    <a:pt x="334" y="549"/>
                    <a:pt x="0" y="816"/>
                  </a:cubicBezTo>
                  <a:cubicBezTo>
                    <a:pt x="234" y="1049"/>
                    <a:pt x="601" y="1082"/>
                    <a:pt x="901" y="1149"/>
                  </a:cubicBezTo>
                  <a:cubicBezTo>
                    <a:pt x="1268" y="1216"/>
                    <a:pt x="1635" y="1283"/>
                    <a:pt x="2002" y="1349"/>
                  </a:cubicBezTo>
                  <a:cubicBezTo>
                    <a:pt x="2035" y="1349"/>
                    <a:pt x="2202" y="1316"/>
                    <a:pt x="2102" y="1316"/>
                  </a:cubicBezTo>
                  <a:cubicBezTo>
                    <a:pt x="1802" y="1249"/>
                    <a:pt x="1535" y="1216"/>
                    <a:pt x="1235" y="1149"/>
                  </a:cubicBezTo>
                  <a:cubicBezTo>
                    <a:pt x="1101" y="1116"/>
                    <a:pt x="467" y="1049"/>
                    <a:pt x="367" y="916"/>
                  </a:cubicBezTo>
                  <a:cubicBezTo>
                    <a:pt x="234" y="549"/>
                    <a:pt x="1868" y="549"/>
                    <a:pt x="2002" y="549"/>
                  </a:cubicBezTo>
                  <a:lnTo>
                    <a:pt x="2035" y="549"/>
                  </a:lnTo>
                  <a:cubicBezTo>
                    <a:pt x="2202" y="682"/>
                    <a:pt x="2369" y="782"/>
                    <a:pt x="2569" y="882"/>
                  </a:cubicBezTo>
                  <a:cubicBezTo>
                    <a:pt x="2590" y="889"/>
                    <a:pt x="2616" y="892"/>
                    <a:pt x="2643" y="892"/>
                  </a:cubicBezTo>
                  <a:cubicBezTo>
                    <a:pt x="2717" y="892"/>
                    <a:pt x="2804" y="873"/>
                    <a:pt x="2845" y="873"/>
                  </a:cubicBezTo>
                  <a:cubicBezTo>
                    <a:pt x="2850" y="873"/>
                    <a:pt x="2854" y="873"/>
                    <a:pt x="2857" y="873"/>
                  </a:cubicBezTo>
                  <a:lnTo>
                    <a:pt x="2857" y="873"/>
                  </a:lnTo>
                  <a:cubicBezTo>
                    <a:pt x="2726" y="778"/>
                    <a:pt x="2565" y="712"/>
                    <a:pt x="2436" y="615"/>
                  </a:cubicBezTo>
                  <a:cubicBezTo>
                    <a:pt x="2302" y="515"/>
                    <a:pt x="2035" y="382"/>
                    <a:pt x="2002" y="215"/>
                  </a:cubicBezTo>
                  <a:cubicBezTo>
                    <a:pt x="1902" y="148"/>
                    <a:pt x="1902" y="115"/>
                    <a:pt x="2035" y="115"/>
                  </a:cubicBezTo>
                  <a:cubicBezTo>
                    <a:pt x="2102" y="48"/>
                    <a:pt x="2202" y="48"/>
                    <a:pt x="2269" y="48"/>
                  </a:cubicBezTo>
                  <a:cubicBezTo>
                    <a:pt x="2469" y="48"/>
                    <a:pt x="2669" y="82"/>
                    <a:pt x="2869" y="115"/>
                  </a:cubicBezTo>
                  <a:cubicBezTo>
                    <a:pt x="3103" y="148"/>
                    <a:pt x="3336" y="215"/>
                    <a:pt x="3570" y="282"/>
                  </a:cubicBezTo>
                  <a:lnTo>
                    <a:pt x="3803" y="282"/>
                  </a:lnTo>
                  <a:cubicBezTo>
                    <a:pt x="3403" y="57"/>
                    <a:pt x="287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2036625" y="550000"/>
              <a:ext cx="60075" cy="16500"/>
            </a:xfrm>
            <a:custGeom>
              <a:avLst/>
              <a:gdLst/>
              <a:ahLst/>
              <a:cxnLst/>
              <a:rect l="l" t="t" r="r" b="b"/>
              <a:pathLst>
                <a:path w="2403" h="660" extrusionOk="0">
                  <a:moveTo>
                    <a:pt x="2135" y="1"/>
                  </a:moveTo>
                  <a:cubicBezTo>
                    <a:pt x="1835" y="1"/>
                    <a:pt x="1568" y="1"/>
                    <a:pt x="1268" y="101"/>
                  </a:cubicBezTo>
                  <a:lnTo>
                    <a:pt x="1168" y="134"/>
                  </a:lnTo>
                  <a:lnTo>
                    <a:pt x="1135" y="134"/>
                  </a:lnTo>
                  <a:cubicBezTo>
                    <a:pt x="868" y="134"/>
                    <a:pt x="601" y="134"/>
                    <a:pt x="301" y="67"/>
                  </a:cubicBezTo>
                  <a:cubicBezTo>
                    <a:pt x="256" y="67"/>
                    <a:pt x="197" y="52"/>
                    <a:pt x="143" y="52"/>
                  </a:cubicBezTo>
                  <a:cubicBezTo>
                    <a:pt x="115" y="52"/>
                    <a:pt x="89" y="56"/>
                    <a:pt x="67" y="67"/>
                  </a:cubicBezTo>
                  <a:cubicBezTo>
                    <a:pt x="34" y="67"/>
                    <a:pt x="1" y="67"/>
                    <a:pt x="67" y="101"/>
                  </a:cubicBezTo>
                  <a:cubicBezTo>
                    <a:pt x="367" y="134"/>
                    <a:pt x="701" y="201"/>
                    <a:pt x="1035" y="201"/>
                  </a:cubicBezTo>
                  <a:cubicBezTo>
                    <a:pt x="801" y="301"/>
                    <a:pt x="501" y="434"/>
                    <a:pt x="568" y="634"/>
                  </a:cubicBezTo>
                  <a:cubicBezTo>
                    <a:pt x="568" y="651"/>
                    <a:pt x="601" y="659"/>
                    <a:pt x="634" y="659"/>
                  </a:cubicBezTo>
                  <a:cubicBezTo>
                    <a:pt x="668" y="659"/>
                    <a:pt x="701" y="651"/>
                    <a:pt x="701" y="634"/>
                  </a:cubicBezTo>
                  <a:cubicBezTo>
                    <a:pt x="801" y="434"/>
                    <a:pt x="1101" y="334"/>
                    <a:pt x="1301" y="234"/>
                  </a:cubicBezTo>
                  <a:cubicBezTo>
                    <a:pt x="1602" y="134"/>
                    <a:pt x="1902" y="67"/>
                    <a:pt x="2235" y="67"/>
                  </a:cubicBezTo>
                  <a:cubicBezTo>
                    <a:pt x="2402" y="34"/>
                    <a:pt x="2202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2049975" y="547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2041625" y="527825"/>
              <a:ext cx="40050" cy="11350"/>
            </a:xfrm>
            <a:custGeom>
              <a:avLst/>
              <a:gdLst/>
              <a:ahLst/>
              <a:cxnLst/>
              <a:rect l="l" t="t" r="r" b="b"/>
              <a:pathLst>
                <a:path w="1602" h="454" extrusionOk="0">
                  <a:moveTo>
                    <a:pt x="1222" y="1"/>
                  </a:moveTo>
                  <a:cubicBezTo>
                    <a:pt x="796" y="1"/>
                    <a:pt x="383" y="113"/>
                    <a:pt x="34" y="354"/>
                  </a:cubicBezTo>
                  <a:cubicBezTo>
                    <a:pt x="1" y="354"/>
                    <a:pt x="67" y="387"/>
                    <a:pt x="67" y="387"/>
                  </a:cubicBezTo>
                  <a:cubicBezTo>
                    <a:pt x="334" y="421"/>
                    <a:pt x="568" y="454"/>
                    <a:pt x="835" y="454"/>
                  </a:cubicBezTo>
                  <a:cubicBezTo>
                    <a:pt x="968" y="454"/>
                    <a:pt x="801" y="421"/>
                    <a:pt x="768" y="421"/>
                  </a:cubicBezTo>
                  <a:cubicBezTo>
                    <a:pt x="746" y="421"/>
                    <a:pt x="686" y="424"/>
                    <a:pt x="620" y="424"/>
                  </a:cubicBezTo>
                  <a:cubicBezTo>
                    <a:pt x="486" y="424"/>
                    <a:pt x="323" y="409"/>
                    <a:pt x="368" y="321"/>
                  </a:cubicBezTo>
                  <a:cubicBezTo>
                    <a:pt x="401" y="254"/>
                    <a:pt x="601" y="220"/>
                    <a:pt x="668" y="187"/>
                  </a:cubicBezTo>
                  <a:cubicBezTo>
                    <a:pt x="935" y="87"/>
                    <a:pt x="1202" y="54"/>
                    <a:pt x="1502" y="54"/>
                  </a:cubicBezTo>
                  <a:cubicBezTo>
                    <a:pt x="1535" y="54"/>
                    <a:pt x="1602" y="54"/>
                    <a:pt x="1535" y="20"/>
                  </a:cubicBezTo>
                  <a:cubicBezTo>
                    <a:pt x="1430" y="7"/>
                    <a:pt x="1326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2022450" y="553350"/>
              <a:ext cx="23375" cy="10750"/>
            </a:xfrm>
            <a:custGeom>
              <a:avLst/>
              <a:gdLst/>
              <a:ahLst/>
              <a:cxnLst/>
              <a:rect l="l" t="t" r="r" b="b"/>
              <a:pathLst>
                <a:path w="935" h="430" extrusionOk="0">
                  <a:moveTo>
                    <a:pt x="801" y="0"/>
                  </a:moveTo>
                  <a:cubicBezTo>
                    <a:pt x="467" y="0"/>
                    <a:pt x="167" y="133"/>
                    <a:pt x="0" y="400"/>
                  </a:cubicBezTo>
                  <a:cubicBezTo>
                    <a:pt x="0" y="400"/>
                    <a:pt x="104" y="430"/>
                    <a:pt x="183" y="430"/>
                  </a:cubicBezTo>
                  <a:cubicBezTo>
                    <a:pt x="223" y="430"/>
                    <a:pt x="256" y="423"/>
                    <a:pt x="267" y="400"/>
                  </a:cubicBezTo>
                  <a:cubicBezTo>
                    <a:pt x="334" y="300"/>
                    <a:pt x="467" y="200"/>
                    <a:pt x="601" y="133"/>
                  </a:cubicBezTo>
                  <a:cubicBezTo>
                    <a:pt x="701" y="100"/>
                    <a:pt x="834" y="67"/>
                    <a:pt x="934" y="33"/>
                  </a:cubicBezTo>
                  <a:cubicBezTo>
                    <a:pt x="934" y="33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2179225" y="565025"/>
              <a:ext cx="30050" cy="7900"/>
            </a:xfrm>
            <a:custGeom>
              <a:avLst/>
              <a:gdLst/>
              <a:ahLst/>
              <a:cxnLst/>
              <a:rect l="l" t="t" r="r" b="b"/>
              <a:pathLst>
                <a:path w="1202" h="316" extrusionOk="0">
                  <a:moveTo>
                    <a:pt x="101" y="0"/>
                  </a:moveTo>
                  <a:cubicBezTo>
                    <a:pt x="101" y="0"/>
                    <a:pt x="1" y="0"/>
                    <a:pt x="34" y="33"/>
                  </a:cubicBezTo>
                  <a:cubicBezTo>
                    <a:pt x="201" y="67"/>
                    <a:pt x="334" y="100"/>
                    <a:pt x="501" y="133"/>
                  </a:cubicBezTo>
                  <a:cubicBezTo>
                    <a:pt x="668" y="200"/>
                    <a:pt x="835" y="267"/>
                    <a:pt x="1001" y="300"/>
                  </a:cubicBezTo>
                  <a:cubicBezTo>
                    <a:pt x="1024" y="300"/>
                    <a:pt x="1090" y="315"/>
                    <a:pt x="1132" y="315"/>
                  </a:cubicBezTo>
                  <a:cubicBezTo>
                    <a:pt x="1153" y="315"/>
                    <a:pt x="1168" y="311"/>
                    <a:pt x="1168" y="300"/>
                  </a:cubicBezTo>
                  <a:lnTo>
                    <a:pt x="1201" y="267"/>
                  </a:lnTo>
                  <a:cubicBezTo>
                    <a:pt x="868" y="100"/>
                    <a:pt x="468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2181725" y="531650"/>
              <a:ext cx="62575" cy="22925"/>
            </a:xfrm>
            <a:custGeom>
              <a:avLst/>
              <a:gdLst/>
              <a:ahLst/>
              <a:cxnLst/>
              <a:rect l="l" t="t" r="r" b="b"/>
              <a:pathLst>
                <a:path w="2503" h="917" extrusionOk="0">
                  <a:moveTo>
                    <a:pt x="501" y="1"/>
                  </a:moveTo>
                  <a:cubicBezTo>
                    <a:pt x="401" y="1"/>
                    <a:pt x="34" y="1"/>
                    <a:pt x="1" y="134"/>
                  </a:cubicBezTo>
                  <a:cubicBezTo>
                    <a:pt x="1" y="234"/>
                    <a:pt x="301" y="434"/>
                    <a:pt x="334" y="501"/>
                  </a:cubicBezTo>
                  <a:cubicBezTo>
                    <a:pt x="534" y="635"/>
                    <a:pt x="735" y="768"/>
                    <a:pt x="935" y="901"/>
                  </a:cubicBezTo>
                  <a:cubicBezTo>
                    <a:pt x="957" y="913"/>
                    <a:pt x="998" y="916"/>
                    <a:pt x="1042" y="916"/>
                  </a:cubicBezTo>
                  <a:cubicBezTo>
                    <a:pt x="1131" y="916"/>
                    <a:pt x="1235" y="901"/>
                    <a:pt x="1235" y="901"/>
                  </a:cubicBezTo>
                  <a:cubicBezTo>
                    <a:pt x="1035" y="768"/>
                    <a:pt x="835" y="668"/>
                    <a:pt x="668" y="501"/>
                  </a:cubicBezTo>
                  <a:cubicBezTo>
                    <a:pt x="634" y="468"/>
                    <a:pt x="368" y="201"/>
                    <a:pt x="368" y="168"/>
                  </a:cubicBezTo>
                  <a:cubicBezTo>
                    <a:pt x="379" y="101"/>
                    <a:pt x="460" y="79"/>
                    <a:pt x="565" y="79"/>
                  </a:cubicBezTo>
                  <a:cubicBezTo>
                    <a:pt x="775" y="79"/>
                    <a:pt x="1079" y="168"/>
                    <a:pt x="1101" y="168"/>
                  </a:cubicBezTo>
                  <a:cubicBezTo>
                    <a:pt x="1502" y="301"/>
                    <a:pt x="1869" y="534"/>
                    <a:pt x="2302" y="601"/>
                  </a:cubicBezTo>
                  <a:cubicBezTo>
                    <a:pt x="2302" y="601"/>
                    <a:pt x="2502" y="601"/>
                    <a:pt x="2469" y="568"/>
                  </a:cubicBezTo>
                  <a:cubicBezTo>
                    <a:pt x="1802" y="301"/>
                    <a:pt x="123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2165050" y="520200"/>
              <a:ext cx="181825" cy="43800"/>
            </a:xfrm>
            <a:custGeom>
              <a:avLst/>
              <a:gdLst/>
              <a:ahLst/>
              <a:cxnLst/>
              <a:rect l="l" t="t" r="r" b="b"/>
              <a:pathLst>
                <a:path w="7273" h="1752" extrusionOk="0">
                  <a:moveTo>
                    <a:pt x="326" y="0"/>
                  </a:moveTo>
                  <a:cubicBezTo>
                    <a:pt x="201" y="0"/>
                    <a:pt x="84" y="25"/>
                    <a:pt x="1" y="125"/>
                  </a:cubicBezTo>
                  <a:cubicBezTo>
                    <a:pt x="167" y="225"/>
                    <a:pt x="334" y="325"/>
                    <a:pt x="501" y="392"/>
                  </a:cubicBezTo>
                  <a:cubicBezTo>
                    <a:pt x="534" y="403"/>
                    <a:pt x="579" y="407"/>
                    <a:pt x="624" y="407"/>
                  </a:cubicBezTo>
                  <a:cubicBezTo>
                    <a:pt x="716" y="407"/>
                    <a:pt x="812" y="392"/>
                    <a:pt x="834" y="392"/>
                  </a:cubicBezTo>
                  <a:cubicBezTo>
                    <a:pt x="768" y="392"/>
                    <a:pt x="501" y="292"/>
                    <a:pt x="501" y="225"/>
                  </a:cubicBezTo>
                  <a:cubicBezTo>
                    <a:pt x="434" y="58"/>
                    <a:pt x="701" y="92"/>
                    <a:pt x="768" y="58"/>
                  </a:cubicBezTo>
                  <a:cubicBezTo>
                    <a:pt x="825" y="54"/>
                    <a:pt x="885" y="52"/>
                    <a:pt x="948" y="52"/>
                  </a:cubicBezTo>
                  <a:cubicBezTo>
                    <a:pt x="1364" y="52"/>
                    <a:pt x="1888" y="143"/>
                    <a:pt x="2235" y="259"/>
                  </a:cubicBezTo>
                  <a:cubicBezTo>
                    <a:pt x="2736" y="359"/>
                    <a:pt x="3169" y="592"/>
                    <a:pt x="3603" y="859"/>
                  </a:cubicBezTo>
                  <a:cubicBezTo>
                    <a:pt x="3570" y="859"/>
                    <a:pt x="3570" y="892"/>
                    <a:pt x="3570" y="892"/>
                  </a:cubicBezTo>
                  <a:lnTo>
                    <a:pt x="3536" y="892"/>
                  </a:lnTo>
                  <a:cubicBezTo>
                    <a:pt x="3737" y="1259"/>
                    <a:pt x="3970" y="1526"/>
                    <a:pt x="4370" y="1693"/>
                  </a:cubicBezTo>
                  <a:cubicBezTo>
                    <a:pt x="4381" y="1704"/>
                    <a:pt x="4407" y="1708"/>
                    <a:pt x="4437" y="1708"/>
                  </a:cubicBezTo>
                  <a:cubicBezTo>
                    <a:pt x="4496" y="1708"/>
                    <a:pt x="4570" y="1693"/>
                    <a:pt x="4570" y="1693"/>
                  </a:cubicBezTo>
                  <a:cubicBezTo>
                    <a:pt x="4404" y="1560"/>
                    <a:pt x="4137" y="1393"/>
                    <a:pt x="4070" y="1193"/>
                  </a:cubicBezTo>
                  <a:cubicBezTo>
                    <a:pt x="4037" y="1126"/>
                    <a:pt x="4003" y="1093"/>
                    <a:pt x="4003" y="1059"/>
                  </a:cubicBezTo>
                  <a:lnTo>
                    <a:pt x="4871" y="892"/>
                  </a:lnTo>
                  <a:cubicBezTo>
                    <a:pt x="5104" y="926"/>
                    <a:pt x="5371" y="992"/>
                    <a:pt x="5571" y="1093"/>
                  </a:cubicBezTo>
                  <a:cubicBezTo>
                    <a:pt x="6105" y="1259"/>
                    <a:pt x="6572" y="1526"/>
                    <a:pt x="7072" y="1726"/>
                  </a:cubicBezTo>
                  <a:cubicBezTo>
                    <a:pt x="7089" y="1743"/>
                    <a:pt x="7139" y="1751"/>
                    <a:pt x="7185" y="1751"/>
                  </a:cubicBezTo>
                  <a:cubicBezTo>
                    <a:pt x="7231" y="1751"/>
                    <a:pt x="7272" y="1743"/>
                    <a:pt x="7272" y="1726"/>
                  </a:cubicBezTo>
                  <a:cubicBezTo>
                    <a:pt x="6805" y="1259"/>
                    <a:pt x="5938" y="1026"/>
                    <a:pt x="5304" y="892"/>
                  </a:cubicBezTo>
                  <a:cubicBezTo>
                    <a:pt x="4987" y="829"/>
                    <a:pt x="4683" y="806"/>
                    <a:pt x="4384" y="806"/>
                  </a:cubicBezTo>
                  <a:cubicBezTo>
                    <a:pt x="4212" y="806"/>
                    <a:pt x="4041" y="813"/>
                    <a:pt x="3870" y="826"/>
                  </a:cubicBezTo>
                  <a:cubicBezTo>
                    <a:pt x="3336" y="325"/>
                    <a:pt x="2469" y="159"/>
                    <a:pt x="1768" y="92"/>
                  </a:cubicBezTo>
                  <a:cubicBezTo>
                    <a:pt x="1402" y="25"/>
                    <a:pt x="1035" y="25"/>
                    <a:pt x="701" y="25"/>
                  </a:cubicBezTo>
                  <a:cubicBezTo>
                    <a:pt x="584" y="25"/>
                    <a:pt x="45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2516125" y="691775"/>
              <a:ext cx="141800" cy="47550"/>
            </a:xfrm>
            <a:custGeom>
              <a:avLst/>
              <a:gdLst/>
              <a:ahLst/>
              <a:cxnLst/>
              <a:rect l="l" t="t" r="r" b="b"/>
              <a:pathLst>
                <a:path w="5672" h="1902" extrusionOk="0">
                  <a:moveTo>
                    <a:pt x="301" y="0"/>
                  </a:moveTo>
                  <a:cubicBezTo>
                    <a:pt x="234" y="0"/>
                    <a:pt x="1" y="0"/>
                    <a:pt x="201" y="34"/>
                  </a:cubicBezTo>
                  <a:cubicBezTo>
                    <a:pt x="768" y="134"/>
                    <a:pt x="1369" y="134"/>
                    <a:pt x="1936" y="267"/>
                  </a:cubicBezTo>
                  <a:cubicBezTo>
                    <a:pt x="2603" y="434"/>
                    <a:pt x="2936" y="801"/>
                    <a:pt x="3237" y="1401"/>
                  </a:cubicBezTo>
                  <a:cubicBezTo>
                    <a:pt x="3237" y="1425"/>
                    <a:pt x="3337" y="1449"/>
                    <a:pt x="3395" y="1449"/>
                  </a:cubicBezTo>
                  <a:cubicBezTo>
                    <a:pt x="3419" y="1449"/>
                    <a:pt x="3437" y="1444"/>
                    <a:pt x="3437" y="1435"/>
                  </a:cubicBezTo>
                  <a:cubicBezTo>
                    <a:pt x="4137" y="1635"/>
                    <a:pt x="4838" y="1802"/>
                    <a:pt x="5572" y="1902"/>
                  </a:cubicBezTo>
                  <a:cubicBezTo>
                    <a:pt x="5572" y="1902"/>
                    <a:pt x="5672" y="1902"/>
                    <a:pt x="5605" y="1868"/>
                  </a:cubicBezTo>
                  <a:cubicBezTo>
                    <a:pt x="4871" y="1735"/>
                    <a:pt x="4171" y="1568"/>
                    <a:pt x="3437" y="1368"/>
                  </a:cubicBezTo>
                  <a:cubicBezTo>
                    <a:pt x="3470" y="34"/>
                    <a:pt x="1135" y="67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2622875" y="727625"/>
              <a:ext cx="54225" cy="9200"/>
            </a:xfrm>
            <a:custGeom>
              <a:avLst/>
              <a:gdLst/>
              <a:ahLst/>
              <a:cxnLst/>
              <a:rect l="l" t="t" r="r" b="b"/>
              <a:pathLst>
                <a:path w="2169" h="368" extrusionOk="0">
                  <a:moveTo>
                    <a:pt x="267" y="1"/>
                  </a:moveTo>
                  <a:cubicBezTo>
                    <a:pt x="234" y="1"/>
                    <a:pt x="1" y="1"/>
                    <a:pt x="101" y="34"/>
                  </a:cubicBezTo>
                  <a:cubicBezTo>
                    <a:pt x="734" y="201"/>
                    <a:pt x="1435" y="334"/>
                    <a:pt x="2102" y="368"/>
                  </a:cubicBezTo>
                  <a:cubicBezTo>
                    <a:pt x="2135" y="368"/>
                    <a:pt x="2169" y="334"/>
                    <a:pt x="2135" y="334"/>
                  </a:cubicBezTo>
                  <a:cubicBezTo>
                    <a:pt x="1502" y="234"/>
                    <a:pt x="868" y="167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2652900" y="725125"/>
              <a:ext cx="35875" cy="5875"/>
            </a:xfrm>
            <a:custGeom>
              <a:avLst/>
              <a:gdLst/>
              <a:ahLst/>
              <a:cxnLst/>
              <a:rect l="l" t="t" r="r" b="b"/>
              <a:pathLst>
                <a:path w="1435" h="235" extrusionOk="0">
                  <a:moveTo>
                    <a:pt x="301" y="1"/>
                  </a:moveTo>
                  <a:cubicBezTo>
                    <a:pt x="234" y="1"/>
                    <a:pt x="0" y="1"/>
                    <a:pt x="101" y="34"/>
                  </a:cubicBezTo>
                  <a:cubicBezTo>
                    <a:pt x="501" y="101"/>
                    <a:pt x="901" y="201"/>
                    <a:pt x="1335" y="234"/>
                  </a:cubicBezTo>
                  <a:lnTo>
                    <a:pt x="1435" y="234"/>
                  </a:lnTo>
                  <a:cubicBezTo>
                    <a:pt x="1035" y="167"/>
                    <a:pt x="668" y="10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2670200" y="723125"/>
              <a:ext cx="42775" cy="5375"/>
            </a:xfrm>
            <a:custGeom>
              <a:avLst/>
              <a:gdLst/>
              <a:ahLst/>
              <a:cxnLst/>
              <a:rect l="l" t="t" r="r" b="b"/>
              <a:pathLst>
                <a:path w="1711" h="215" extrusionOk="0">
                  <a:moveTo>
                    <a:pt x="197" y="0"/>
                  </a:moveTo>
                  <a:cubicBezTo>
                    <a:pt x="110" y="0"/>
                    <a:pt x="1" y="24"/>
                    <a:pt x="142" y="47"/>
                  </a:cubicBezTo>
                  <a:cubicBezTo>
                    <a:pt x="643" y="114"/>
                    <a:pt x="1143" y="181"/>
                    <a:pt x="1643" y="214"/>
                  </a:cubicBezTo>
                  <a:lnTo>
                    <a:pt x="1710" y="214"/>
                  </a:lnTo>
                  <a:cubicBezTo>
                    <a:pt x="1243" y="114"/>
                    <a:pt x="776" y="81"/>
                    <a:pt x="276" y="14"/>
                  </a:cubicBezTo>
                  <a:cubicBezTo>
                    <a:pt x="266" y="4"/>
                    <a:pt x="23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2707950" y="72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2706275" y="732300"/>
              <a:ext cx="30050" cy="27875"/>
            </a:xfrm>
            <a:custGeom>
              <a:avLst/>
              <a:gdLst/>
              <a:ahLst/>
              <a:cxnLst/>
              <a:rect l="l" t="t" r="r" b="b"/>
              <a:pathLst>
                <a:path w="1202" h="1115" extrusionOk="0">
                  <a:moveTo>
                    <a:pt x="240" y="0"/>
                  </a:moveTo>
                  <a:cubicBezTo>
                    <a:pt x="212" y="0"/>
                    <a:pt x="187" y="4"/>
                    <a:pt x="167" y="14"/>
                  </a:cubicBezTo>
                  <a:cubicBezTo>
                    <a:pt x="0" y="81"/>
                    <a:pt x="200" y="181"/>
                    <a:pt x="267" y="214"/>
                  </a:cubicBezTo>
                  <a:cubicBezTo>
                    <a:pt x="401" y="314"/>
                    <a:pt x="601" y="414"/>
                    <a:pt x="634" y="581"/>
                  </a:cubicBezTo>
                  <a:cubicBezTo>
                    <a:pt x="701" y="781"/>
                    <a:pt x="634" y="1048"/>
                    <a:pt x="434" y="1081"/>
                  </a:cubicBezTo>
                  <a:cubicBezTo>
                    <a:pt x="401" y="1081"/>
                    <a:pt x="501" y="1115"/>
                    <a:pt x="501" y="1115"/>
                  </a:cubicBezTo>
                  <a:cubicBezTo>
                    <a:pt x="768" y="1115"/>
                    <a:pt x="1201" y="981"/>
                    <a:pt x="1101" y="614"/>
                  </a:cubicBezTo>
                  <a:cubicBezTo>
                    <a:pt x="1068" y="481"/>
                    <a:pt x="968" y="381"/>
                    <a:pt x="868" y="314"/>
                  </a:cubicBezTo>
                  <a:cubicBezTo>
                    <a:pt x="801" y="247"/>
                    <a:pt x="434" y="114"/>
                    <a:pt x="434" y="47"/>
                  </a:cubicBezTo>
                  <a:cubicBezTo>
                    <a:pt x="387" y="24"/>
                    <a:pt x="30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2644550" y="800775"/>
              <a:ext cx="25050" cy="34000"/>
            </a:xfrm>
            <a:custGeom>
              <a:avLst/>
              <a:gdLst/>
              <a:ahLst/>
              <a:cxnLst/>
              <a:rect l="l" t="t" r="r" b="b"/>
              <a:pathLst>
                <a:path w="1002" h="1360" extrusionOk="0">
                  <a:moveTo>
                    <a:pt x="334" y="0"/>
                  </a:moveTo>
                  <a:cubicBezTo>
                    <a:pt x="279" y="0"/>
                    <a:pt x="223" y="4"/>
                    <a:pt x="168" y="10"/>
                  </a:cubicBezTo>
                  <a:cubicBezTo>
                    <a:pt x="1" y="10"/>
                    <a:pt x="268" y="77"/>
                    <a:pt x="301" y="77"/>
                  </a:cubicBezTo>
                  <a:cubicBezTo>
                    <a:pt x="234" y="77"/>
                    <a:pt x="334" y="144"/>
                    <a:pt x="368" y="177"/>
                  </a:cubicBezTo>
                  <a:cubicBezTo>
                    <a:pt x="401" y="244"/>
                    <a:pt x="435" y="310"/>
                    <a:pt x="468" y="377"/>
                  </a:cubicBezTo>
                  <a:cubicBezTo>
                    <a:pt x="468" y="477"/>
                    <a:pt x="468" y="611"/>
                    <a:pt x="468" y="744"/>
                  </a:cubicBezTo>
                  <a:cubicBezTo>
                    <a:pt x="468" y="944"/>
                    <a:pt x="401" y="1178"/>
                    <a:pt x="268" y="1344"/>
                  </a:cubicBezTo>
                  <a:cubicBezTo>
                    <a:pt x="268" y="1344"/>
                    <a:pt x="327" y="1359"/>
                    <a:pt x="376" y="1359"/>
                  </a:cubicBezTo>
                  <a:cubicBezTo>
                    <a:pt x="401" y="1359"/>
                    <a:pt x="423" y="1356"/>
                    <a:pt x="435" y="1344"/>
                  </a:cubicBezTo>
                  <a:cubicBezTo>
                    <a:pt x="801" y="1178"/>
                    <a:pt x="1002" y="777"/>
                    <a:pt x="902" y="377"/>
                  </a:cubicBezTo>
                  <a:cubicBezTo>
                    <a:pt x="820" y="77"/>
                    <a:pt x="582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2566175" y="798975"/>
              <a:ext cx="21700" cy="35425"/>
            </a:xfrm>
            <a:custGeom>
              <a:avLst/>
              <a:gdLst/>
              <a:ahLst/>
              <a:cxnLst/>
              <a:rect l="l" t="t" r="r" b="b"/>
              <a:pathLst>
                <a:path w="868" h="1417" extrusionOk="0">
                  <a:moveTo>
                    <a:pt x="36" y="1"/>
                  </a:moveTo>
                  <a:cubicBezTo>
                    <a:pt x="15" y="1"/>
                    <a:pt x="0" y="4"/>
                    <a:pt x="0" y="15"/>
                  </a:cubicBezTo>
                  <a:cubicBezTo>
                    <a:pt x="34" y="82"/>
                    <a:pt x="100" y="82"/>
                    <a:pt x="200" y="149"/>
                  </a:cubicBezTo>
                  <a:cubicBezTo>
                    <a:pt x="334" y="249"/>
                    <a:pt x="301" y="349"/>
                    <a:pt x="301" y="516"/>
                  </a:cubicBezTo>
                  <a:cubicBezTo>
                    <a:pt x="367" y="816"/>
                    <a:pt x="501" y="1150"/>
                    <a:pt x="667" y="1383"/>
                  </a:cubicBezTo>
                  <a:cubicBezTo>
                    <a:pt x="667" y="1416"/>
                    <a:pt x="734" y="1416"/>
                    <a:pt x="734" y="1416"/>
                  </a:cubicBezTo>
                  <a:cubicBezTo>
                    <a:pt x="868" y="1016"/>
                    <a:pt x="601" y="616"/>
                    <a:pt x="768" y="249"/>
                  </a:cubicBezTo>
                  <a:cubicBezTo>
                    <a:pt x="768" y="216"/>
                    <a:pt x="768" y="216"/>
                    <a:pt x="734" y="216"/>
                  </a:cubicBezTo>
                  <a:cubicBezTo>
                    <a:pt x="567" y="149"/>
                    <a:pt x="367" y="49"/>
                    <a:pt x="167" y="15"/>
                  </a:cubicBezTo>
                  <a:cubicBezTo>
                    <a:pt x="145" y="15"/>
                    <a:pt x="7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2709600" y="617225"/>
              <a:ext cx="321925" cy="118175"/>
            </a:xfrm>
            <a:custGeom>
              <a:avLst/>
              <a:gdLst/>
              <a:ahLst/>
              <a:cxnLst/>
              <a:rect l="l" t="t" r="r" b="b"/>
              <a:pathLst>
                <a:path w="12877" h="4727" extrusionOk="0">
                  <a:moveTo>
                    <a:pt x="6186" y="0"/>
                  </a:moveTo>
                  <a:cubicBezTo>
                    <a:pt x="6011" y="0"/>
                    <a:pt x="5835" y="14"/>
                    <a:pt x="5671" y="14"/>
                  </a:cubicBezTo>
                  <a:lnTo>
                    <a:pt x="3270" y="80"/>
                  </a:lnTo>
                  <a:cubicBezTo>
                    <a:pt x="3036" y="114"/>
                    <a:pt x="3370" y="147"/>
                    <a:pt x="3437" y="147"/>
                  </a:cubicBezTo>
                  <a:cubicBezTo>
                    <a:pt x="4270" y="147"/>
                    <a:pt x="5071" y="80"/>
                    <a:pt x="5905" y="80"/>
                  </a:cubicBezTo>
                  <a:cubicBezTo>
                    <a:pt x="6239" y="114"/>
                    <a:pt x="6906" y="214"/>
                    <a:pt x="6706" y="681"/>
                  </a:cubicBezTo>
                  <a:cubicBezTo>
                    <a:pt x="6639" y="881"/>
                    <a:pt x="6405" y="914"/>
                    <a:pt x="6305" y="1114"/>
                  </a:cubicBezTo>
                  <a:lnTo>
                    <a:pt x="6205" y="1114"/>
                  </a:lnTo>
                  <a:cubicBezTo>
                    <a:pt x="6239" y="1114"/>
                    <a:pt x="6272" y="1148"/>
                    <a:pt x="6305" y="1148"/>
                  </a:cubicBezTo>
                  <a:lnTo>
                    <a:pt x="6272" y="1148"/>
                  </a:lnTo>
                  <a:cubicBezTo>
                    <a:pt x="6272" y="1181"/>
                    <a:pt x="6339" y="1181"/>
                    <a:pt x="6339" y="1181"/>
                  </a:cubicBezTo>
                  <a:lnTo>
                    <a:pt x="6405" y="1181"/>
                  </a:lnTo>
                  <a:cubicBezTo>
                    <a:pt x="6839" y="1381"/>
                    <a:pt x="7339" y="1481"/>
                    <a:pt x="7806" y="1581"/>
                  </a:cubicBezTo>
                  <a:cubicBezTo>
                    <a:pt x="7940" y="1615"/>
                    <a:pt x="8040" y="1615"/>
                    <a:pt x="8140" y="1648"/>
                  </a:cubicBezTo>
                  <a:cubicBezTo>
                    <a:pt x="8207" y="1648"/>
                    <a:pt x="8273" y="1681"/>
                    <a:pt x="8340" y="1681"/>
                  </a:cubicBezTo>
                  <a:cubicBezTo>
                    <a:pt x="7640" y="1915"/>
                    <a:pt x="6939" y="2148"/>
                    <a:pt x="6239" y="2415"/>
                  </a:cubicBezTo>
                  <a:cubicBezTo>
                    <a:pt x="5171" y="2749"/>
                    <a:pt x="4104" y="3116"/>
                    <a:pt x="3036" y="3449"/>
                  </a:cubicBezTo>
                  <a:cubicBezTo>
                    <a:pt x="2036" y="3783"/>
                    <a:pt x="868" y="4016"/>
                    <a:pt x="1" y="4684"/>
                  </a:cubicBezTo>
                  <a:cubicBezTo>
                    <a:pt x="1" y="4684"/>
                    <a:pt x="150" y="4726"/>
                    <a:pt x="244" y="4726"/>
                  </a:cubicBezTo>
                  <a:cubicBezTo>
                    <a:pt x="268" y="4726"/>
                    <a:pt x="288" y="4724"/>
                    <a:pt x="301" y="4717"/>
                  </a:cubicBezTo>
                  <a:cubicBezTo>
                    <a:pt x="1235" y="4183"/>
                    <a:pt x="2269" y="3916"/>
                    <a:pt x="3270" y="3583"/>
                  </a:cubicBezTo>
                  <a:cubicBezTo>
                    <a:pt x="4371" y="3216"/>
                    <a:pt x="5438" y="2882"/>
                    <a:pt x="6505" y="2515"/>
                  </a:cubicBezTo>
                  <a:cubicBezTo>
                    <a:pt x="8640" y="1815"/>
                    <a:pt x="10742" y="1148"/>
                    <a:pt x="12877" y="514"/>
                  </a:cubicBezTo>
                  <a:cubicBezTo>
                    <a:pt x="12877" y="481"/>
                    <a:pt x="12877" y="414"/>
                    <a:pt x="12843" y="380"/>
                  </a:cubicBezTo>
                  <a:cubicBezTo>
                    <a:pt x="11376" y="681"/>
                    <a:pt x="9941" y="1148"/>
                    <a:pt x="8540" y="1615"/>
                  </a:cubicBezTo>
                  <a:cubicBezTo>
                    <a:pt x="8540" y="1615"/>
                    <a:pt x="8340" y="1581"/>
                    <a:pt x="8207" y="1548"/>
                  </a:cubicBezTo>
                  <a:cubicBezTo>
                    <a:pt x="8006" y="1515"/>
                    <a:pt x="7806" y="1448"/>
                    <a:pt x="7606" y="1381"/>
                  </a:cubicBezTo>
                  <a:cubicBezTo>
                    <a:pt x="7506" y="1381"/>
                    <a:pt x="7439" y="1348"/>
                    <a:pt x="7339" y="1348"/>
                  </a:cubicBezTo>
                  <a:cubicBezTo>
                    <a:pt x="7273" y="1314"/>
                    <a:pt x="7206" y="1314"/>
                    <a:pt x="7173" y="1281"/>
                  </a:cubicBezTo>
                  <a:cubicBezTo>
                    <a:pt x="7106" y="1281"/>
                    <a:pt x="7072" y="1281"/>
                    <a:pt x="7039" y="1248"/>
                  </a:cubicBezTo>
                  <a:cubicBezTo>
                    <a:pt x="6839" y="1148"/>
                    <a:pt x="6739" y="1181"/>
                    <a:pt x="6906" y="948"/>
                  </a:cubicBezTo>
                  <a:cubicBezTo>
                    <a:pt x="7039" y="781"/>
                    <a:pt x="7206" y="814"/>
                    <a:pt x="7173" y="547"/>
                  </a:cubicBezTo>
                  <a:cubicBezTo>
                    <a:pt x="7173" y="314"/>
                    <a:pt x="7006" y="180"/>
                    <a:pt x="6806" y="114"/>
                  </a:cubicBezTo>
                  <a:cubicBezTo>
                    <a:pt x="6620" y="21"/>
                    <a:pt x="6404" y="0"/>
                    <a:pt x="6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2723775" y="552375"/>
              <a:ext cx="16625" cy="35800"/>
            </a:xfrm>
            <a:custGeom>
              <a:avLst/>
              <a:gdLst/>
              <a:ahLst/>
              <a:cxnLst/>
              <a:rect l="l" t="t" r="r" b="b"/>
              <a:pathLst>
                <a:path w="665" h="1432" extrusionOk="0">
                  <a:moveTo>
                    <a:pt x="239" y="1"/>
                  </a:moveTo>
                  <a:cubicBezTo>
                    <a:pt x="215" y="1"/>
                    <a:pt x="191" y="2"/>
                    <a:pt x="168" y="6"/>
                  </a:cubicBezTo>
                  <a:lnTo>
                    <a:pt x="68" y="6"/>
                  </a:lnTo>
                  <a:cubicBezTo>
                    <a:pt x="34" y="72"/>
                    <a:pt x="134" y="172"/>
                    <a:pt x="134" y="206"/>
                  </a:cubicBezTo>
                  <a:cubicBezTo>
                    <a:pt x="168" y="273"/>
                    <a:pt x="168" y="373"/>
                    <a:pt x="168" y="473"/>
                  </a:cubicBezTo>
                  <a:cubicBezTo>
                    <a:pt x="134" y="639"/>
                    <a:pt x="34" y="773"/>
                    <a:pt x="1" y="940"/>
                  </a:cubicBezTo>
                  <a:cubicBezTo>
                    <a:pt x="1" y="1140"/>
                    <a:pt x="68" y="1273"/>
                    <a:pt x="168" y="1407"/>
                  </a:cubicBezTo>
                  <a:cubicBezTo>
                    <a:pt x="184" y="1423"/>
                    <a:pt x="226" y="1432"/>
                    <a:pt x="263" y="1432"/>
                  </a:cubicBezTo>
                  <a:cubicBezTo>
                    <a:pt x="301" y="1432"/>
                    <a:pt x="334" y="1423"/>
                    <a:pt x="334" y="1407"/>
                  </a:cubicBezTo>
                  <a:cubicBezTo>
                    <a:pt x="334" y="1240"/>
                    <a:pt x="368" y="1106"/>
                    <a:pt x="434" y="940"/>
                  </a:cubicBezTo>
                  <a:cubicBezTo>
                    <a:pt x="501" y="740"/>
                    <a:pt x="635" y="573"/>
                    <a:pt x="635" y="373"/>
                  </a:cubicBezTo>
                  <a:cubicBezTo>
                    <a:pt x="665" y="133"/>
                    <a:pt x="452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2667075" y="482450"/>
              <a:ext cx="82575" cy="33375"/>
            </a:xfrm>
            <a:custGeom>
              <a:avLst/>
              <a:gdLst/>
              <a:ahLst/>
              <a:cxnLst/>
              <a:rect l="l" t="t" r="r" b="b"/>
              <a:pathLst>
                <a:path w="3303" h="1335" extrusionOk="0">
                  <a:moveTo>
                    <a:pt x="1" y="1"/>
                  </a:moveTo>
                  <a:cubicBezTo>
                    <a:pt x="1068" y="468"/>
                    <a:pt x="2135" y="935"/>
                    <a:pt x="3203" y="1335"/>
                  </a:cubicBezTo>
                  <a:lnTo>
                    <a:pt x="3303" y="1335"/>
                  </a:lnTo>
                  <a:cubicBezTo>
                    <a:pt x="2269" y="835"/>
                    <a:pt x="1201" y="40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2702925" y="503775"/>
              <a:ext cx="16725" cy="7050"/>
            </a:xfrm>
            <a:custGeom>
              <a:avLst/>
              <a:gdLst/>
              <a:ahLst/>
              <a:cxnLst/>
              <a:rect l="l" t="t" r="r" b="b"/>
              <a:pathLst>
                <a:path w="669" h="282" extrusionOk="0">
                  <a:moveTo>
                    <a:pt x="82" y="0"/>
                  </a:moveTo>
                  <a:cubicBezTo>
                    <a:pt x="60" y="0"/>
                    <a:pt x="23" y="15"/>
                    <a:pt x="1" y="15"/>
                  </a:cubicBezTo>
                  <a:cubicBezTo>
                    <a:pt x="201" y="82"/>
                    <a:pt x="401" y="182"/>
                    <a:pt x="601" y="282"/>
                  </a:cubicBezTo>
                  <a:cubicBezTo>
                    <a:pt x="601" y="282"/>
                    <a:pt x="622" y="271"/>
                    <a:pt x="641" y="268"/>
                  </a:cubicBezTo>
                  <a:lnTo>
                    <a:pt x="641" y="268"/>
                  </a:lnTo>
                  <a:cubicBezTo>
                    <a:pt x="650" y="273"/>
                    <a:pt x="659" y="277"/>
                    <a:pt x="668" y="282"/>
                  </a:cubicBezTo>
                  <a:cubicBezTo>
                    <a:pt x="668" y="271"/>
                    <a:pt x="661" y="267"/>
                    <a:pt x="651" y="267"/>
                  </a:cubicBezTo>
                  <a:cubicBezTo>
                    <a:pt x="648" y="267"/>
                    <a:pt x="644" y="267"/>
                    <a:pt x="641" y="268"/>
                  </a:cubicBezTo>
                  <a:lnTo>
                    <a:pt x="641" y="268"/>
                  </a:lnTo>
                  <a:cubicBezTo>
                    <a:pt x="452" y="173"/>
                    <a:pt x="292" y="79"/>
                    <a:pt x="101" y="15"/>
                  </a:cubicBezTo>
                  <a:cubicBezTo>
                    <a:pt x="101" y="4"/>
                    <a:pt x="9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2688750" y="502925"/>
              <a:ext cx="43400" cy="16250"/>
            </a:xfrm>
            <a:custGeom>
              <a:avLst/>
              <a:gdLst/>
              <a:ahLst/>
              <a:cxnLst/>
              <a:rect l="l" t="t" r="r" b="b"/>
              <a:pathLst>
                <a:path w="1736" h="650" extrusionOk="0">
                  <a:moveTo>
                    <a:pt x="119" y="1"/>
                  </a:moveTo>
                  <a:cubicBezTo>
                    <a:pt x="60" y="1"/>
                    <a:pt x="1" y="16"/>
                    <a:pt x="1" y="16"/>
                  </a:cubicBezTo>
                  <a:cubicBezTo>
                    <a:pt x="535" y="216"/>
                    <a:pt x="1102" y="449"/>
                    <a:pt x="1635" y="649"/>
                  </a:cubicBezTo>
                  <a:cubicBezTo>
                    <a:pt x="1655" y="649"/>
                    <a:pt x="1686" y="638"/>
                    <a:pt x="1708" y="635"/>
                  </a:cubicBezTo>
                  <a:lnTo>
                    <a:pt x="1708" y="635"/>
                  </a:lnTo>
                  <a:cubicBezTo>
                    <a:pt x="1717" y="640"/>
                    <a:pt x="1726" y="645"/>
                    <a:pt x="1735" y="649"/>
                  </a:cubicBezTo>
                  <a:cubicBezTo>
                    <a:pt x="1735" y="638"/>
                    <a:pt x="1728" y="635"/>
                    <a:pt x="1717" y="635"/>
                  </a:cubicBezTo>
                  <a:cubicBezTo>
                    <a:pt x="1714" y="635"/>
                    <a:pt x="1711" y="635"/>
                    <a:pt x="1708" y="635"/>
                  </a:cubicBezTo>
                  <a:lnTo>
                    <a:pt x="1708" y="635"/>
                  </a:lnTo>
                  <a:cubicBezTo>
                    <a:pt x="1216" y="377"/>
                    <a:pt x="692" y="212"/>
                    <a:pt x="201" y="16"/>
                  </a:cubicBezTo>
                  <a:cubicBezTo>
                    <a:pt x="179" y="4"/>
                    <a:pt x="14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2911425" y="756450"/>
              <a:ext cx="111775" cy="57475"/>
            </a:xfrm>
            <a:custGeom>
              <a:avLst/>
              <a:gdLst/>
              <a:ahLst/>
              <a:cxnLst/>
              <a:rect l="l" t="t" r="r" b="b"/>
              <a:pathLst>
                <a:path w="4471" h="2299" extrusionOk="0">
                  <a:moveTo>
                    <a:pt x="4411" y="0"/>
                  </a:moveTo>
                  <a:cubicBezTo>
                    <a:pt x="4396" y="0"/>
                    <a:pt x="4381" y="4"/>
                    <a:pt x="4370" y="15"/>
                  </a:cubicBezTo>
                  <a:cubicBezTo>
                    <a:pt x="2902" y="716"/>
                    <a:pt x="1435" y="1450"/>
                    <a:pt x="0" y="2283"/>
                  </a:cubicBezTo>
                  <a:cubicBezTo>
                    <a:pt x="0" y="2283"/>
                    <a:pt x="15" y="2298"/>
                    <a:pt x="35" y="2298"/>
                  </a:cubicBezTo>
                  <a:cubicBezTo>
                    <a:pt x="45" y="2298"/>
                    <a:pt x="56" y="2295"/>
                    <a:pt x="67" y="2283"/>
                  </a:cubicBezTo>
                  <a:cubicBezTo>
                    <a:pt x="1535" y="1550"/>
                    <a:pt x="3002" y="749"/>
                    <a:pt x="4470" y="15"/>
                  </a:cubicBezTo>
                  <a:cubicBezTo>
                    <a:pt x="4470" y="15"/>
                    <a:pt x="4440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2941450" y="769325"/>
              <a:ext cx="75075" cy="35875"/>
            </a:xfrm>
            <a:custGeom>
              <a:avLst/>
              <a:gdLst/>
              <a:ahLst/>
              <a:cxnLst/>
              <a:rect l="l" t="t" r="r" b="b"/>
              <a:pathLst>
                <a:path w="3003" h="1435" extrusionOk="0">
                  <a:moveTo>
                    <a:pt x="2935" y="1"/>
                  </a:moveTo>
                  <a:cubicBezTo>
                    <a:pt x="1901" y="367"/>
                    <a:pt x="934" y="868"/>
                    <a:pt x="0" y="1435"/>
                  </a:cubicBezTo>
                  <a:lnTo>
                    <a:pt x="67" y="1435"/>
                  </a:lnTo>
                  <a:cubicBezTo>
                    <a:pt x="1001" y="901"/>
                    <a:pt x="2001" y="468"/>
                    <a:pt x="3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2179225" y="597275"/>
              <a:ext cx="115950" cy="69500"/>
            </a:xfrm>
            <a:custGeom>
              <a:avLst/>
              <a:gdLst/>
              <a:ahLst/>
              <a:cxnLst/>
              <a:rect l="l" t="t" r="r" b="b"/>
              <a:pathLst>
                <a:path w="4638" h="2780" extrusionOk="0">
                  <a:moveTo>
                    <a:pt x="973" y="0"/>
                  </a:moveTo>
                  <a:cubicBezTo>
                    <a:pt x="632" y="0"/>
                    <a:pt x="308" y="89"/>
                    <a:pt x="1" y="278"/>
                  </a:cubicBezTo>
                  <a:cubicBezTo>
                    <a:pt x="1" y="278"/>
                    <a:pt x="1" y="311"/>
                    <a:pt x="1" y="311"/>
                  </a:cubicBezTo>
                  <a:cubicBezTo>
                    <a:pt x="468" y="511"/>
                    <a:pt x="901" y="645"/>
                    <a:pt x="1368" y="711"/>
                  </a:cubicBezTo>
                  <a:cubicBezTo>
                    <a:pt x="1168" y="778"/>
                    <a:pt x="968" y="845"/>
                    <a:pt x="801" y="945"/>
                  </a:cubicBezTo>
                  <a:cubicBezTo>
                    <a:pt x="1302" y="1279"/>
                    <a:pt x="1802" y="1612"/>
                    <a:pt x="2336" y="1846"/>
                  </a:cubicBezTo>
                  <a:cubicBezTo>
                    <a:pt x="1969" y="1846"/>
                    <a:pt x="1635" y="1912"/>
                    <a:pt x="1335" y="2146"/>
                  </a:cubicBezTo>
                  <a:cubicBezTo>
                    <a:pt x="1335" y="2146"/>
                    <a:pt x="1335" y="2146"/>
                    <a:pt x="1335" y="2179"/>
                  </a:cubicBezTo>
                  <a:cubicBezTo>
                    <a:pt x="1902" y="2446"/>
                    <a:pt x="2569" y="2780"/>
                    <a:pt x="3203" y="2780"/>
                  </a:cubicBezTo>
                  <a:lnTo>
                    <a:pt x="3270" y="2780"/>
                  </a:lnTo>
                  <a:lnTo>
                    <a:pt x="3303" y="2746"/>
                  </a:lnTo>
                  <a:cubicBezTo>
                    <a:pt x="3303" y="2746"/>
                    <a:pt x="3244" y="2731"/>
                    <a:pt x="3194" y="2731"/>
                  </a:cubicBezTo>
                  <a:cubicBezTo>
                    <a:pt x="3170" y="2731"/>
                    <a:pt x="3147" y="2735"/>
                    <a:pt x="3136" y="2746"/>
                  </a:cubicBezTo>
                  <a:cubicBezTo>
                    <a:pt x="3125" y="2750"/>
                    <a:pt x="3112" y="2752"/>
                    <a:pt x="3097" y="2752"/>
                  </a:cubicBezTo>
                  <a:cubicBezTo>
                    <a:pt x="2973" y="2752"/>
                    <a:pt x="2725" y="2643"/>
                    <a:pt x="2636" y="2613"/>
                  </a:cubicBezTo>
                  <a:cubicBezTo>
                    <a:pt x="2436" y="2546"/>
                    <a:pt x="2236" y="2446"/>
                    <a:pt x="2035" y="2346"/>
                  </a:cubicBezTo>
                  <a:cubicBezTo>
                    <a:pt x="1969" y="2313"/>
                    <a:pt x="1869" y="2279"/>
                    <a:pt x="1835" y="2246"/>
                  </a:cubicBezTo>
                  <a:cubicBezTo>
                    <a:pt x="1735" y="2146"/>
                    <a:pt x="1802" y="2146"/>
                    <a:pt x="1902" y="2079"/>
                  </a:cubicBezTo>
                  <a:cubicBezTo>
                    <a:pt x="2035" y="1946"/>
                    <a:pt x="2302" y="1912"/>
                    <a:pt x="2469" y="1912"/>
                  </a:cubicBezTo>
                  <a:cubicBezTo>
                    <a:pt x="2994" y="2133"/>
                    <a:pt x="3542" y="2263"/>
                    <a:pt x="4132" y="2263"/>
                  </a:cubicBezTo>
                  <a:cubicBezTo>
                    <a:pt x="4254" y="2263"/>
                    <a:pt x="4378" y="2257"/>
                    <a:pt x="4504" y="2246"/>
                  </a:cubicBezTo>
                  <a:cubicBezTo>
                    <a:pt x="4637" y="2246"/>
                    <a:pt x="4337" y="2179"/>
                    <a:pt x="4304" y="2179"/>
                  </a:cubicBezTo>
                  <a:cubicBezTo>
                    <a:pt x="4232" y="2185"/>
                    <a:pt x="4160" y="2188"/>
                    <a:pt x="4090" y="2188"/>
                  </a:cubicBezTo>
                  <a:cubicBezTo>
                    <a:pt x="3343" y="2188"/>
                    <a:pt x="2678" y="1878"/>
                    <a:pt x="2069" y="1512"/>
                  </a:cubicBezTo>
                  <a:cubicBezTo>
                    <a:pt x="1902" y="1412"/>
                    <a:pt x="1635" y="1312"/>
                    <a:pt x="1502" y="1178"/>
                  </a:cubicBezTo>
                  <a:cubicBezTo>
                    <a:pt x="1368" y="1145"/>
                    <a:pt x="1302" y="1045"/>
                    <a:pt x="1368" y="912"/>
                  </a:cubicBezTo>
                  <a:cubicBezTo>
                    <a:pt x="1602" y="812"/>
                    <a:pt x="1835" y="745"/>
                    <a:pt x="2102" y="745"/>
                  </a:cubicBezTo>
                  <a:cubicBezTo>
                    <a:pt x="2369" y="711"/>
                    <a:pt x="1935" y="678"/>
                    <a:pt x="1869" y="678"/>
                  </a:cubicBezTo>
                  <a:cubicBezTo>
                    <a:pt x="2169" y="645"/>
                    <a:pt x="568" y="611"/>
                    <a:pt x="468" y="378"/>
                  </a:cubicBezTo>
                  <a:cubicBezTo>
                    <a:pt x="370" y="109"/>
                    <a:pt x="918" y="73"/>
                    <a:pt x="1177" y="73"/>
                  </a:cubicBezTo>
                  <a:cubicBezTo>
                    <a:pt x="1272" y="73"/>
                    <a:pt x="1328" y="78"/>
                    <a:pt x="1302" y="78"/>
                  </a:cubicBezTo>
                  <a:cubicBezTo>
                    <a:pt x="1335" y="78"/>
                    <a:pt x="1535" y="78"/>
                    <a:pt x="1402" y="44"/>
                  </a:cubicBezTo>
                  <a:cubicBezTo>
                    <a:pt x="1256" y="15"/>
                    <a:pt x="111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2153375" y="610375"/>
              <a:ext cx="36725" cy="3025"/>
            </a:xfrm>
            <a:custGeom>
              <a:avLst/>
              <a:gdLst/>
              <a:ahLst/>
              <a:cxnLst/>
              <a:rect l="l" t="t" r="r" b="b"/>
              <a:pathLst>
                <a:path w="1469" h="121" extrusionOk="0">
                  <a:moveTo>
                    <a:pt x="545" y="1"/>
                  </a:moveTo>
                  <a:cubicBezTo>
                    <a:pt x="376" y="1"/>
                    <a:pt x="205" y="8"/>
                    <a:pt x="34" y="21"/>
                  </a:cubicBezTo>
                  <a:cubicBezTo>
                    <a:pt x="1" y="54"/>
                    <a:pt x="101" y="54"/>
                    <a:pt x="101" y="54"/>
                  </a:cubicBezTo>
                  <a:cubicBezTo>
                    <a:pt x="259" y="42"/>
                    <a:pt x="414" y="34"/>
                    <a:pt x="565" y="34"/>
                  </a:cubicBezTo>
                  <a:cubicBezTo>
                    <a:pt x="827" y="34"/>
                    <a:pt x="1081" y="57"/>
                    <a:pt x="1335" y="121"/>
                  </a:cubicBezTo>
                  <a:cubicBezTo>
                    <a:pt x="1368" y="121"/>
                    <a:pt x="1468" y="121"/>
                    <a:pt x="1402" y="87"/>
                  </a:cubicBezTo>
                  <a:cubicBezTo>
                    <a:pt x="1127" y="24"/>
                    <a:pt x="83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2130850" y="624150"/>
              <a:ext cx="65075" cy="5925"/>
            </a:xfrm>
            <a:custGeom>
              <a:avLst/>
              <a:gdLst/>
              <a:ahLst/>
              <a:cxnLst/>
              <a:rect l="l" t="t" r="r" b="b"/>
              <a:pathLst>
                <a:path w="2603" h="237" extrusionOk="0">
                  <a:moveTo>
                    <a:pt x="1465" y="0"/>
                  </a:moveTo>
                  <a:cubicBezTo>
                    <a:pt x="969" y="0"/>
                    <a:pt x="469" y="87"/>
                    <a:pt x="1" y="237"/>
                  </a:cubicBezTo>
                  <a:lnTo>
                    <a:pt x="68" y="237"/>
                  </a:lnTo>
                  <a:cubicBezTo>
                    <a:pt x="520" y="110"/>
                    <a:pt x="952" y="52"/>
                    <a:pt x="1386" y="52"/>
                  </a:cubicBezTo>
                  <a:cubicBezTo>
                    <a:pt x="1753" y="52"/>
                    <a:pt x="2121" y="94"/>
                    <a:pt x="2503" y="170"/>
                  </a:cubicBezTo>
                  <a:lnTo>
                    <a:pt x="2603" y="170"/>
                  </a:lnTo>
                  <a:cubicBezTo>
                    <a:pt x="2237" y="53"/>
                    <a:pt x="1852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2149200" y="646750"/>
              <a:ext cx="58400" cy="16700"/>
            </a:xfrm>
            <a:custGeom>
              <a:avLst/>
              <a:gdLst/>
              <a:ahLst/>
              <a:cxnLst/>
              <a:rect l="l" t="t" r="r" b="b"/>
              <a:pathLst>
                <a:path w="2336" h="668" extrusionOk="0">
                  <a:moveTo>
                    <a:pt x="2136" y="0"/>
                  </a:moveTo>
                  <a:cubicBezTo>
                    <a:pt x="1402" y="33"/>
                    <a:pt x="635" y="234"/>
                    <a:pt x="1" y="634"/>
                  </a:cubicBezTo>
                  <a:cubicBezTo>
                    <a:pt x="1" y="634"/>
                    <a:pt x="101" y="667"/>
                    <a:pt x="101" y="667"/>
                  </a:cubicBezTo>
                  <a:cubicBezTo>
                    <a:pt x="835" y="367"/>
                    <a:pt x="1535" y="167"/>
                    <a:pt x="2302" y="33"/>
                  </a:cubicBezTo>
                  <a:cubicBezTo>
                    <a:pt x="2336" y="33"/>
                    <a:pt x="2169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2053300" y="675925"/>
              <a:ext cx="51725" cy="14200"/>
            </a:xfrm>
            <a:custGeom>
              <a:avLst/>
              <a:gdLst/>
              <a:ahLst/>
              <a:cxnLst/>
              <a:rect l="l" t="t" r="r" b="b"/>
              <a:pathLst>
                <a:path w="2069" h="568" extrusionOk="0">
                  <a:moveTo>
                    <a:pt x="1902" y="1"/>
                  </a:moveTo>
                  <a:cubicBezTo>
                    <a:pt x="1235" y="1"/>
                    <a:pt x="534" y="134"/>
                    <a:pt x="1" y="534"/>
                  </a:cubicBezTo>
                  <a:cubicBezTo>
                    <a:pt x="1" y="534"/>
                    <a:pt x="134" y="568"/>
                    <a:pt x="134" y="568"/>
                  </a:cubicBezTo>
                  <a:cubicBezTo>
                    <a:pt x="735" y="267"/>
                    <a:pt x="1302" y="67"/>
                    <a:pt x="1969" y="34"/>
                  </a:cubicBezTo>
                  <a:cubicBezTo>
                    <a:pt x="2069" y="34"/>
                    <a:pt x="1935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2030800" y="6650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734" y="1"/>
                  </a:moveTo>
                  <a:cubicBezTo>
                    <a:pt x="600" y="68"/>
                    <a:pt x="467" y="168"/>
                    <a:pt x="367" y="268"/>
                  </a:cubicBezTo>
                  <a:cubicBezTo>
                    <a:pt x="234" y="334"/>
                    <a:pt x="133" y="435"/>
                    <a:pt x="0" y="501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133" y="601"/>
                    <a:pt x="267" y="668"/>
                    <a:pt x="400" y="735"/>
                  </a:cubicBezTo>
                  <a:lnTo>
                    <a:pt x="600" y="735"/>
                  </a:lnTo>
                  <a:cubicBezTo>
                    <a:pt x="600" y="735"/>
                    <a:pt x="701" y="735"/>
                    <a:pt x="634" y="701"/>
                  </a:cubicBezTo>
                  <a:cubicBezTo>
                    <a:pt x="567" y="668"/>
                    <a:pt x="434" y="635"/>
                    <a:pt x="367" y="568"/>
                  </a:cubicBezTo>
                  <a:cubicBezTo>
                    <a:pt x="300" y="501"/>
                    <a:pt x="500" y="401"/>
                    <a:pt x="567" y="368"/>
                  </a:cubicBezTo>
                  <a:cubicBezTo>
                    <a:pt x="634" y="334"/>
                    <a:pt x="734" y="268"/>
                    <a:pt x="801" y="201"/>
                  </a:cubicBezTo>
                  <a:cubicBezTo>
                    <a:pt x="867" y="168"/>
                    <a:pt x="967" y="101"/>
                    <a:pt x="1034" y="34"/>
                  </a:cubicBezTo>
                  <a:cubicBezTo>
                    <a:pt x="1034" y="1"/>
                    <a:pt x="76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2245950" y="663425"/>
              <a:ext cx="55050" cy="7825"/>
            </a:xfrm>
            <a:custGeom>
              <a:avLst/>
              <a:gdLst/>
              <a:ahLst/>
              <a:cxnLst/>
              <a:rect l="l" t="t" r="r" b="b"/>
              <a:pathLst>
                <a:path w="2202" h="313" extrusionOk="0">
                  <a:moveTo>
                    <a:pt x="0" y="0"/>
                  </a:moveTo>
                  <a:cubicBezTo>
                    <a:pt x="67" y="267"/>
                    <a:pt x="701" y="300"/>
                    <a:pt x="901" y="300"/>
                  </a:cubicBezTo>
                  <a:cubicBezTo>
                    <a:pt x="1003" y="308"/>
                    <a:pt x="1106" y="312"/>
                    <a:pt x="1207" y="312"/>
                  </a:cubicBezTo>
                  <a:cubicBezTo>
                    <a:pt x="1537" y="312"/>
                    <a:pt x="1863" y="269"/>
                    <a:pt x="2168" y="167"/>
                  </a:cubicBezTo>
                  <a:cubicBezTo>
                    <a:pt x="2202" y="167"/>
                    <a:pt x="2102" y="134"/>
                    <a:pt x="2102" y="134"/>
                  </a:cubicBezTo>
                  <a:cubicBezTo>
                    <a:pt x="2035" y="134"/>
                    <a:pt x="2002" y="100"/>
                    <a:pt x="1935" y="100"/>
                  </a:cubicBezTo>
                  <a:cubicBezTo>
                    <a:pt x="1913" y="100"/>
                    <a:pt x="1846" y="85"/>
                    <a:pt x="1804" y="85"/>
                  </a:cubicBezTo>
                  <a:cubicBezTo>
                    <a:pt x="1783" y="85"/>
                    <a:pt x="1768" y="89"/>
                    <a:pt x="1768" y="100"/>
                  </a:cubicBezTo>
                  <a:cubicBezTo>
                    <a:pt x="1768" y="267"/>
                    <a:pt x="1001" y="200"/>
                    <a:pt x="1034" y="234"/>
                  </a:cubicBezTo>
                  <a:cubicBezTo>
                    <a:pt x="701" y="200"/>
                    <a:pt x="400" y="167"/>
                    <a:pt x="100" y="34"/>
                  </a:cubicBezTo>
                  <a:cubicBezTo>
                    <a:pt x="1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2245100" y="6475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lnTo>
                    <a:pt x="34" y="0"/>
                  </a:ln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2134200" y="566475"/>
              <a:ext cx="49225" cy="7725"/>
            </a:xfrm>
            <a:custGeom>
              <a:avLst/>
              <a:gdLst/>
              <a:ahLst/>
              <a:cxnLst/>
              <a:rect l="l" t="t" r="r" b="b"/>
              <a:pathLst>
                <a:path w="1969" h="309" extrusionOk="0">
                  <a:moveTo>
                    <a:pt x="1547" y="0"/>
                  </a:moveTo>
                  <a:cubicBezTo>
                    <a:pt x="1376" y="0"/>
                    <a:pt x="1201" y="25"/>
                    <a:pt x="1101" y="42"/>
                  </a:cubicBezTo>
                  <a:cubicBezTo>
                    <a:pt x="1041" y="42"/>
                    <a:pt x="969" y="41"/>
                    <a:pt x="891" y="41"/>
                  </a:cubicBezTo>
                  <a:cubicBezTo>
                    <a:pt x="578" y="41"/>
                    <a:pt x="167" y="62"/>
                    <a:pt x="34" y="276"/>
                  </a:cubicBezTo>
                  <a:cubicBezTo>
                    <a:pt x="0" y="276"/>
                    <a:pt x="134" y="309"/>
                    <a:pt x="134" y="309"/>
                  </a:cubicBezTo>
                  <a:cubicBezTo>
                    <a:pt x="461" y="146"/>
                    <a:pt x="918" y="64"/>
                    <a:pt x="1335" y="64"/>
                  </a:cubicBezTo>
                  <a:cubicBezTo>
                    <a:pt x="1514" y="64"/>
                    <a:pt x="1685" y="79"/>
                    <a:pt x="1835" y="109"/>
                  </a:cubicBezTo>
                  <a:lnTo>
                    <a:pt x="1968" y="109"/>
                  </a:lnTo>
                  <a:cubicBezTo>
                    <a:pt x="1885" y="25"/>
                    <a:pt x="1718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2152550" y="57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2062475" y="555975"/>
              <a:ext cx="45050" cy="9075"/>
            </a:xfrm>
            <a:custGeom>
              <a:avLst/>
              <a:gdLst/>
              <a:ahLst/>
              <a:cxnLst/>
              <a:rect l="l" t="t" r="r" b="b"/>
              <a:pathLst>
                <a:path w="1802" h="363" extrusionOk="0">
                  <a:moveTo>
                    <a:pt x="1221" y="0"/>
                  </a:moveTo>
                  <a:cubicBezTo>
                    <a:pt x="795" y="0"/>
                    <a:pt x="337" y="127"/>
                    <a:pt x="1" y="329"/>
                  </a:cubicBezTo>
                  <a:cubicBezTo>
                    <a:pt x="1" y="329"/>
                    <a:pt x="101" y="362"/>
                    <a:pt x="134" y="362"/>
                  </a:cubicBezTo>
                  <a:cubicBezTo>
                    <a:pt x="559" y="176"/>
                    <a:pt x="920" y="75"/>
                    <a:pt x="1369" y="75"/>
                  </a:cubicBezTo>
                  <a:cubicBezTo>
                    <a:pt x="1485" y="75"/>
                    <a:pt x="1606" y="82"/>
                    <a:pt x="1735" y="95"/>
                  </a:cubicBezTo>
                  <a:lnTo>
                    <a:pt x="1802" y="95"/>
                  </a:lnTo>
                  <a:cubicBezTo>
                    <a:pt x="1628" y="30"/>
                    <a:pt x="1428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2082500" y="562175"/>
              <a:ext cx="27525" cy="2025"/>
            </a:xfrm>
            <a:custGeom>
              <a:avLst/>
              <a:gdLst/>
              <a:ahLst/>
              <a:cxnLst/>
              <a:rect l="l" t="t" r="r" b="b"/>
              <a:pathLst>
                <a:path w="1101" h="81" extrusionOk="0">
                  <a:moveTo>
                    <a:pt x="708" y="0"/>
                  </a:moveTo>
                  <a:cubicBezTo>
                    <a:pt x="472" y="0"/>
                    <a:pt x="236" y="24"/>
                    <a:pt x="0" y="47"/>
                  </a:cubicBezTo>
                  <a:cubicBezTo>
                    <a:pt x="34" y="81"/>
                    <a:pt x="100" y="81"/>
                    <a:pt x="167" y="81"/>
                  </a:cubicBezTo>
                  <a:cubicBezTo>
                    <a:pt x="434" y="47"/>
                    <a:pt x="734" y="47"/>
                    <a:pt x="1034" y="47"/>
                  </a:cubicBezTo>
                  <a:cubicBezTo>
                    <a:pt x="1101" y="47"/>
                    <a:pt x="1034" y="14"/>
                    <a:pt x="1001" y="14"/>
                  </a:cubicBezTo>
                  <a:cubicBezTo>
                    <a:pt x="903" y="4"/>
                    <a:pt x="805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2086650" y="535000"/>
              <a:ext cx="39225" cy="3350"/>
            </a:xfrm>
            <a:custGeom>
              <a:avLst/>
              <a:gdLst/>
              <a:ahLst/>
              <a:cxnLst/>
              <a:rect l="l" t="t" r="r" b="b"/>
              <a:pathLst>
                <a:path w="1569" h="134" extrusionOk="0">
                  <a:moveTo>
                    <a:pt x="768" y="0"/>
                  </a:moveTo>
                  <a:cubicBezTo>
                    <a:pt x="510" y="0"/>
                    <a:pt x="251" y="34"/>
                    <a:pt x="1" y="100"/>
                  </a:cubicBezTo>
                  <a:cubicBezTo>
                    <a:pt x="1" y="100"/>
                    <a:pt x="45" y="115"/>
                    <a:pt x="85" y="115"/>
                  </a:cubicBezTo>
                  <a:cubicBezTo>
                    <a:pt x="105" y="115"/>
                    <a:pt x="123" y="111"/>
                    <a:pt x="134" y="100"/>
                  </a:cubicBezTo>
                  <a:cubicBezTo>
                    <a:pt x="300" y="75"/>
                    <a:pt x="461" y="64"/>
                    <a:pt x="619" y="64"/>
                  </a:cubicBezTo>
                  <a:cubicBezTo>
                    <a:pt x="874" y="64"/>
                    <a:pt x="1121" y="92"/>
                    <a:pt x="1369" y="134"/>
                  </a:cubicBezTo>
                  <a:cubicBezTo>
                    <a:pt x="1402" y="134"/>
                    <a:pt x="1569" y="100"/>
                    <a:pt x="1535" y="100"/>
                  </a:cubicBezTo>
                  <a:cubicBezTo>
                    <a:pt x="1285" y="34"/>
                    <a:pt x="1027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2988975" y="936950"/>
              <a:ext cx="54225" cy="15875"/>
            </a:xfrm>
            <a:custGeom>
              <a:avLst/>
              <a:gdLst/>
              <a:ahLst/>
              <a:cxnLst/>
              <a:rect l="l" t="t" r="r" b="b"/>
              <a:pathLst>
                <a:path w="2169" h="635" extrusionOk="0">
                  <a:moveTo>
                    <a:pt x="2169" y="0"/>
                  </a:moveTo>
                  <a:cubicBezTo>
                    <a:pt x="1435" y="100"/>
                    <a:pt x="701" y="334"/>
                    <a:pt x="0" y="634"/>
                  </a:cubicBezTo>
                  <a:lnTo>
                    <a:pt x="100" y="634"/>
                  </a:lnTo>
                  <a:cubicBezTo>
                    <a:pt x="768" y="367"/>
                    <a:pt x="1468" y="167"/>
                    <a:pt x="2169" y="34"/>
                  </a:cubicBezTo>
                  <a:cubicBezTo>
                    <a:pt x="2169" y="34"/>
                    <a:pt x="2169" y="0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3003975" y="943625"/>
              <a:ext cx="41725" cy="10275"/>
            </a:xfrm>
            <a:custGeom>
              <a:avLst/>
              <a:gdLst/>
              <a:ahLst/>
              <a:cxnLst/>
              <a:rect l="l" t="t" r="r" b="b"/>
              <a:pathLst>
                <a:path w="1669" h="411" extrusionOk="0">
                  <a:moveTo>
                    <a:pt x="26" y="391"/>
                  </a:moveTo>
                  <a:lnTo>
                    <a:pt x="26" y="391"/>
                  </a:lnTo>
                  <a:cubicBezTo>
                    <a:pt x="16" y="391"/>
                    <a:pt x="7" y="394"/>
                    <a:pt x="1" y="400"/>
                  </a:cubicBezTo>
                  <a:cubicBezTo>
                    <a:pt x="9" y="397"/>
                    <a:pt x="18" y="394"/>
                    <a:pt x="26" y="391"/>
                  </a:cubicBezTo>
                  <a:close/>
                  <a:moveTo>
                    <a:pt x="1635" y="0"/>
                  </a:moveTo>
                  <a:cubicBezTo>
                    <a:pt x="1110" y="66"/>
                    <a:pt x="553" y="196"/>
                    <a:pt x="26" y="391"/>
                  </a:cubicBezTo>
                  <a:lnTo>
                    <a:pt x="26" y="391"/>
                  </a:lnTo>
                  <a:cubicBezTo>
                    <a:pt x="28" y="391"/>
                    <a:pt x="29" y="391"/>
                    <a:pt x="30" y="391"/>
                  </a:cubicBezTo>
                  <a:cubicBezTo>
                    <a:pt x="62" y="391"/>
                    <a:pt x="107" y="410"/>
                    <a:pt x="139" y="410"/>
                  </a:cubicBezTo>
                  <a:cubicBezTo>
                    <a:pt x="151" y="410"/>
                    <a:pt x="161" y="408"/>
                    <a:pt x="168" y="400"/>
                  </a:cubicBezTo>
                  <a:cubicBezTo>
                    <a:pt x="668" y="234"/>
                    <a:pt x="1168" y="134"/>
                    <a:pt x="1669" y="67"/>
                  </a:cubicBezTo>
                  <a:cubicBezTo>
                    <a:pt x="1669" y="34"/>
                    <a:pt x="1635" y="34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2821350" y="801850"/>
              <a:ext cx="87600" cy="10275"/>
            </a:xfrm>
            <a:custGeom>
              <a:avLst/>
              <a:gdLst/>
              <a:ahLst/>
              <a:cxnLst/>
              <a:rect l="l" t="t" r="r" b="b"/>
              <a:pathLst>
                <a:path w="3504" h="411" extrusionOk="0">
                  <a:moveTo>
                    <a:pt x="1" y="0"/>
                  </a:moveTo>
                  <a:cubicBezTo>
                    <a:pt x="622" y="264"/>
                    <a:pt x="1295" y="411"/>
                    <a:pt x="1969" y="411"/>
                  </a:cubicBezTo>
                  <a:cubicBezTo>
                    <a:pt x="2489" y="411"/>
                    <a:pt x="3009" y="323"/>
                    <a:pt x="3503" y="134"/>
                  </a:cubicBezTo>
                  <a:cubicBezTo>
                    <a:pt x="3470" y="134"/>
                    <a:pt x="3370" y="101"/>
                    <a:pt x="3336" y="101"/>
                  </a:cubicBezTo>
                  <a:cubicBezTo>
                    <a:pt x="2838" y="206"/>
                    <a:pt x="2359" y="331"/>
                    <a:pt x="1869" y="331"/>
                  </a:cubicBezTo>
                  <a:cubicBezTo>
                    <a:pt x="1737" y="331"/>
                    <a:pt x="1603" y="322"/>
                    <a:pt x="1468" y="301"/>
                  </a:cubicBezTo>
                  <a:cubicBezTo>
                    <a:pt x="1001" y="234"/>
                    <a:pt x="534" y="10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2854700" y="793500"/>
              <a:ext cx="65075" cy="10325"/>
            </a:xfrm>
            <a:custGeom>
              <a:avLst/>
              <a:gdLst/>
              <a:ahLst/>
              <a:cxnLst/>
              <a:rect l="l" t="t" r="r" b="b"/>
              <a:pathLst>
                <a:path w="2603" h="413" extrusionOk="0">
                  <a:moveTo>
                    <a:pt x="2436" y="1"/>
                  </a:moveTo>
                  <a:cubicBezTo>
                    <a:pt x="1905" y="203"/>
                    <a:pt x="1393" y="348"/>
                    <a:pt x="856" y="348"/>
                  </a:cubicBezTo>
                  <a:cubicBezTo>
                    <a:pt x="685" y="348"/>
                    <a:pt x="512" y="333"/>
                    <a:pt x="334" y="301"/>
                  </a:cubicBezTo>
                  <a:cubicBezTo>
                    <a:pt x="268" y="301"/>
                    <a:pt x="1" y="301"/>
                    <a:pt x="168" y="334"/>
                  </a:cubicBezTo>
                  <a:cubicBezTo>
                    <a:pt x="441" y="382"/>
                    <a:pt x="741" y="413"/>
                    <a:pt x="1044" y="413"/>
                  </a:cubicBezTo>
                  <a:cubicBezTo>
                    <a:pt x="1591" y="413"/>
                    <a:pt x="2152" y="313"/>
                    <a:pt x="2603" y="34"/>
                  </a:cubicBezTo>
                  <a:cubicBezTo>
                    <a:pt x="2603" y="34"/>
                    <a:pt x="2469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2883900" y="779325"/>
              <a:ext cx="58400" cy="14200"/>
            </a:xfrm>
            <a:custGeom>
              <a:avLst/>
              <a:gdLst/>
              <a:ahLst/>
              <a:cxnLst/>
              <a:rect l="l" t="t" r="r" b="b"/>
              <a:pathLst>
                <a:path w="2336" h="568" extrusionOk="0">
                  <a:moveTo>
                    <a:pt x="2202" y="1"/>
                  </a:moveTo>
                  <a:cubicBezTo>
                    <a:pt x="1535" y="268"/>
                    <a:pt x="934" y="501"/>
                    <a:pt x="201" y="501"/>
                  </a:cubicBezTo>
                  <a:cubicBezTo>
                    <a:pt x="0" y="501"/>
                    <a:pt x="167" y="568"/>
                    <a:pt x="267" y="568"/>
                  </a:cubicBezTo>
                  <a:cubicBezTo>
                    <a:pt x="968" y="568"/>
                    <a:pt x="1768" y="434"/>
                    <a:pt x="2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2798000" y="730125"/>
              <a:ext cx="246875" cy="67575"/>
            </a:xfrm>
            <a:custGeom>
              <a:avLst/>
              <a:gdLst/>
              <a:ahLst/>
              <a:cxnLst/>
              <a:rect l="l" t="t" r="r" b="b"/>
              <a:pathLst>
                <a:path w="9875" h="2703" extrusionOk="0">
                  <a:moveTo>
                    <a:pt x="9607" y="1"/>
                  </a:moveTo>
                  <a:cubicBezTo>
                    <a:pt x="8874" y="368"/>
                    <a:pt x="8173" y="701"/>
                    <a:pt x="7373" y="901"/>
                  </a:cubicBezTo>
                  <a:cubicBezTo>
                    <a:pt x="6539" y="1068"/>
                    <a:pt x="5705" y="1202"/>
                    <a:pt x="4871" y="1368"/>
                  </a:cubicBezTo>
                  <a:cubicBezTo>
                    <a:pt x="3236" y="1735"/>
                    <a:pt x="1602" y="2136"/>
                    <a:pt x="1" y="2669"/>
                  </a:cubicBezTo>
                  <a:cubicBezTo>
                    <a:pt x="1" y="2669"/>
                    <a:pt x="67" y="2703"/>
                    <a:pt x="101" y="2703"/>
                  </a:cubicBezTo>
                  <a:cubicBezTo>
                    <a:pt x="1969" y="2202"/>
                    <a:pt x="3837" y="1735"/>
                    <a:pt x="5738" y="1368"/>
                  </a:cubicBezTo>
                  <a:cubicBezTo>
                    <a:pt x="6539" y="1202"/>
                    <a:pt x="7373" y="1102"/>
                    <a:pt x="8173" y="868"/>
                  </a:cubicBezTo>
                  <a:cubicBezTo>
                    <a:pt x="8707" y="735"/>
                    <a:pt x="9407" y="568"/>
                    <a:pt x="9841" y="168"/>
                  </a:cubicBezTo>
                  <a:cubicBezTo>
                    <a:pt x="9841" y="134"/>
                    <a:pt x="9874" y="67"/>
                    <a:pt x="9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2828025" y="655900"/>
              <a:ext cx="45050" cy="15875"/>
            </a:xfrm>
            <a:custGeom>
              <a:avLst/>
              <a:gdLst/>
              <a:ahLst/>
              <a:cxnLst/>
              <a:rect l="l" t="t" r="r" b="b"/>
              <a:pathLst>
                <a:path w="1802" h="635" extrusionOk="0">
                  <a:moveTo>
                    <a:pt x="101" y="1"/>
                  </a:moveTo>
                  <a:cubicBezTo>
                    <a:pt x="34" y="1"/>
                    <a:pt x="34" y="1"/>
                    <a:pt x="0" y="34"/>
                  </a:cubicBezTo>
                  <a:cubicBezTo>
                    <a:pt x="434" y="468"/>
                    <a:pt x="1135" y="635"/>
                    <a:pt x="1735" y="635"/>
                  </a:cubicBezTo>
                  <a:cubicBezTo>
                    <a:pt x="1802" y="635"/>
                    <a:pt x="1735" y="601"/>
                    <a:pt x="1702" y="601"/>
                  </a:cubicBezTo>
                  <a:cubicBezTo>
                    <a:pt x="1368" y="601"/>
                    <a:pt x="1068" y="535"/>
                    <a:pt x="768" y="401"/>
                  </a:cubicBezTo>
                  <a:cubicBezTo>
                    <a:pt x="734" y="401"/>
                    <a:pt x="67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2852200" y="660925"/>
              <a:ext cx="51725" cy="7775"/>
            </a:xfrm>
            <a:custGeom>
              <a:avLst/>
              <a:gdLst/>
              <a:ahLst/>
              <a:cxnLst/>
              <a:rect l="l" t="t" r="r" b="b"/>
              <a:pathLst>
                <a:path w="2069" h="311" extrusionOk="0">
                  <a:moveTo>
                    <a:pt x="1" y="0"/>
                  </a:moveTo>
                  <a:cubicBezTo>
                    <a:pt x="463" y="146"/>
                    <a:pt x="997" y="310"/>
                    <a:pt x="1511" y="310"/>
                  </a:cubicBezTo>
                  <a:cubicBezTo>
                    <a:pt x="1701" y="310"/>
                    <a:pt x="1889" y="288"/>
                    <a:pt x="2069" y="234"/>
                  </a:cubicBezTo>
                  <a:cubicBezTo>
                    <a:pt x="2036" y="234"/>
                    <a:pt x="1969" y="200"/>
                    <a:pt x="1969" y="200"/>
                  </a:cubicBezTo>
                  <a:cubicBezTo>
                    <a:pt x="1818" y="224"/>
                    <a:pt x="1674" y="235"/>
                    <a:pt x="1535" y="235"/>
                  </a:cubicBezTo>
                  <a:cubicBezTo>
                    <a:pt x="1092" y="235"/>
                    <a:pt x="699" y="127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2864725" y="6559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2726275" y="556300"/>
              <a:ext cx="228725" cy="59950"/>
            </a:xfrm>
            <a:custGeom>
              <a:avLst/>
              <a:gdLst/>
              <a:ahLst/>
              <a:cxnLst/>
              <a:rect l="l" t="t" r="r" b="b"/>
              <a:pathLst>
                <a:path w="9149" h="2398" extrusionOk="0">
                  <a:moveTo>
                    <a:pt x="220" y="1"/>
                  </a:moveTo>
                  <a:cubicBezTo>
                    <a:pt x="190" y="1"/>
                    <a:pt x="168" y="4"/>
                    <a:pt x="168" y="15"/>
                  </a:cubicBezTo>
                  <a:cubicBezTo>
                    <a:pt x="1" y="182"/>
                    <a:pt x="501" y="282"/>
                    <a:pt x="601" y="316"/>
                  </a:cubicBezTo>
                  <a:cubicBezTo>
                    <a:pt x="1002" y="482"/>
                    <a:pt x="1435" y="583"/>
                    <a:pt x="1836" y="816"/>
                  </a:cubicBezTo>
                  <a:cubicBezTo>
                    <a:pt x="2211" y="1047"/>
                    <a:pt x="2511" y="1303"/>
                    <a:pt x="2931" y="1303"/>
                  </a:cubicBezTo>
                  <a:cubicBezTo>
                    <a:pt x="2996" y="1303"/>
                    <a:pt x="3064" y="1297"/>
                    <a:pt x="3136" y="1283"/>
                  </a:cubicBezTo>
                  <a:cubicBezTo>
                    <a:pt x="3303" y="1250"/>
                    <a:pt x="3437" y="1150"/>
                    <a:pt x="3570" y="1150"/>
                  </a:cubicBezTo>
                  <a:cubicBezTo>
                    <a:pt x="3804" y="1150"/>
                    <a:pt x="4104" y="1316"/>
                    <a:pt x="4304" y="1383"/>
                  </a:cubicBezTo>
                  <a:cubicBezTo>
                    <a:pt x="4738" y="1483"/>
                    <a:pt x="5171" y="1617"/>
                    <a:pt x="5605" y="1717"/>
                  </a:cubicBezTo>
                  <a:cubicBezTo>
                    <a:pt x="6606" y="1984"/>
                    <a:pt x="7606" y="2184"/>
                    <a:pt x="8640" y="2384"/>
                  </a:cubicBezTo>
                  <a:cubicBezTo>
                    <a:pt x="8660" y="2394"/>
                    <a:pt x="8717" y="2398"/>
                    <a:pt x="8782" y="2398"/>
                  </a:cubicBezTo>
                  <a:cubicBezTo>
                    <a:pt x="8940" y="2398"/>
                    <a:pt x="9149" y="2374"/>
                    <a:pt x="9007" y="2350"/>
                  </a:cubicBezTo>
                  <a:cubicBezTo>
                    <a:pt x="8073" y="2184"/>
                    <a:pt x="7173" y="1984"/>
                    <a:pt x="6239" y="1750"/>
                  </a:cubicBezTo>
                  <a:cubicBezTo>
                    <a:pt x="5405" y="1550"/>
                    <a:pt x="4571" y="1216"/>
                    <a:pt x="3737" y="1083"/>
                  </a:cubicBezTo>
                  <a:cubicBezTo>
                    <a:pt x="3603" y="1050"/>
                    <a:pt x="3470" y="1050"/>
                    <a:pt x="3337" y="1050"/>
                  </a:cubicBezTo>
                  <a:cubicBezTo>
                    <a:pt x="3203" y="1083"/>
                    <a:pt x="3103" y="1150"/>
                    <a:pt x="2970" y="1150"/>
                  </a:cubicBezTo>
                  <a:cubicBezTo>
                    <a:pt x="2935" y="1154"/>
                    <a:pt x="2902" y="1156"/>
                    <a:pt x="2872" y="1156"/>
                  </a:cubicBezTo>
                  <a:cubicBezTo>
                    <a:pt x="2675" y="1156"/>
                    <a:pt x="2576" y="1065"/>
                    <a:pt x="2403" y="949"/>
                  </a:cubicBezTo>
                  <a:cubicBezTo>
                    <a:pt x="2102" y="716"/>
                    <a:pt x="1802" y="583"/>
                    <a:pt x="1469" y="482"/>
                  </a:cubicBezTo>
                  <a:cubicBezTo>
                    <a:pt x="1302" y="416"/>
                    <a:pt x="1135" y="349"/>
                    <a:pt x="968" y="282"/>
                  </a:cubicBezTo>
                  <a:cubicBezTo>
                    <a:pt x="844" y="251"/>
                    <a:pt x="516" y="46"/>
                    <a:pt x="391" y="46"/>
                  </a:cubicBezTo>
                  <a:cubicBezTo>
                    <a:pt x="382" y="46"/>
                    <a:pt x="374" y="47"/>
                    <a:pt x="368" y="49"/>
                  </a:cubicBezTo>
                  <a:cubicBezTo>
                    <a:pt x="368" y="49"/>
                    <a:pt x="368" y="15"/>
                    <a:pt x="368" y="15"/>
                  </a:cubicBezTo>
                  <a:cubicBezTo>
                    <a:pt x="368" y="15"/>
                    <a:pt x="279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2519475" y="688425"/>
              <a:ext cx="89250" cy="25875"/>
            </a:xfrm>
            <a:custGeom>
              <a:avLst/>
              <a:gdLst/>
              <a:ahLst/>
              <a:cxnLst/>
              <a:rect l="l" t="t" r="r" b="b"/>
              <a:pathLst>
                <a:path w="3570" h="1035" extrusionOk="0">
                  <a:moveTo>
                    <a:pt x="0" y="1"/>
                  </a:moveTo>
                  <a:cubicBezTo>
                    <a:pt x="1268" y="168"/>
                    <a:pt x="2402" y="268"/>
                    <a:pt x="3469" y="1035"/>
                  </a:cubicBezTo>
                  <a:lnTo>
                    <a:pt x="3570" y="1035"/>
                  </a:lnTo>
                  <a:cubicBezTo>
                    <a:pt x="2802" y="68"/>
                    <a:pt x="1101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2549500" y="685925"/>
              <a:ext cx="60900" cy="19575"/>
            </a:xfrm>
            <a:custGeom>
              <a:avLst/>
              <a:gdLst/>
              <a:ahLst/>
              <a:cxnLst/>
              <a:rect l="l" t="t" r="r" b="b"/>
              <a:pathLst>
                <a:path w="2436" h="783" extrusionOk="0">
                  <a:moveTo>
                    <a:pt x="0" y="1"/>
                  </a:moveTo>
                  <a:cubicBezTo>
                    <a:pt x="867" y="101"/>
                    <a:pt x="1568" y="368"/>
                    <a:pt x="2302" y="768"/>
                  </a:cubicBezTo>
                  <a:cubicBezTo>
                    <a:pt x="2313" y="779"/>
                    <a:pt x="2331" y="783"/>
                    <a:pt x="2351" y="783"/>
                  </a:cubicBezTo>
                  <a:cubicBezTo>
                    <a:pt x="2391" y="783"/>
                    <a:pt x="2435" y="768"/>
                    <a:pt x="2435" y="768"/>
                  </a:cubicBezTo>
                  <a:cubicBezTo>
                    <a:pt x="1735" y="301"/>
                    <a:pt x="867" y="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2577850" y="68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2491125" y="692900"/>
              <a:ext cx="40875" cy="2225"/>
            </a:xfrm>
            <a:custGeom>
              <a:avLst/>
              <a:gdLst/>
              <a:ahLst/>
              <a:cxnLst/>
              <a:rect l="l" t="t" r="r" b="b"/>
              <a:pathLst>
                <a:path w="1635" h="89" extrusionOk="0">
                  <a:moveTo>
                    <a:pt x="267" y="0"/>
                  </a:moveTo>
                  <a:cubicBezTo>
                    <a:pt x="168" y="0"/>
                    <a:pt x="72" y="13"/>
                    <a:pt x="0" y="55"/>
                  </a:cubicBezTo>
                  <a:lnTo>
                    <a:pt x="34" y="55"/>
                  </a:lnTo>
                  <a:cubicBezTo>
                    <a:pt x="534" y="89"/>
                    <a:pt x="1034" y="89"/>
                    <a:pt x="1501" y="89"/>
                  </a:cubicBezTo>
                  <a:cubicBezTo>
                    <a:pt x="1635" y="89"/>
                    <a:pt x="1635" y="55"/>
                    <a:pt x="1535" y="55"/>
                  </a:cubicBezTo>
                  <a:cubicBezTo>
                    <a:pt x="1234" y="22"/>
                    <a:pt x="934" y="22"/>
                    <a:pt x="634" y="22"/>
                  </a:cubicBezTo>
                  <a:cubicBezTo>
                    <a:pt x="539" y="22"/>
                    <a:pt x="40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2596200" y="691775"/>
              <a:ext cx="115100" cy="22525"/>
            </a:xfrm>
            <a:custGeom>
              <a:avLst/>
              <a:gdLst/>
              <a:ahLst/>
              <a:cxnLst/>
              <a:rect l="l" t="t" r="r" b="b"/>
              <a:pathLst>
                <a:path w="4604" h="901" extrusionOk="0">
                  <a:moveTo>
                    <a:pt x="0" y="0"/>
                  </a:moveTo>
                  <a:cubicBezTo>
                    <a:pt x="1501" y="334"/>
                    <a:pt x="3002" y="667"/>
                    <a:pt x="4537" y="901"/>
                  </a:cubicBezTo>
                  <a:lnTo>
                    <a:pt x="4603" y="901"/>
                  </a:lnTo>
                  <a:cubicBezTo>
                    <a:pt x="3102" y="534"/>
                    <a:pt x="1601" y="2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2657075" y="71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2567000" y="846650"/>
              <a:ext cx="137625" cy="22150"/>
            </a:xfrm>
            <a:custGeom>
              <a:avLst/>
              <a:gdLst/>
              <a:ahLst/>
              <a:cxnLst/>
              <a:rect l="l" t="t" r="r" b="b"/>
              <a:pathLst>
                <a:path w="5505" h="886" extrusionOk="0">
                  <a:moveTo>
                    <a:pt x="4333" y="1"/>
                  </a:moveTo>
                  <a:cubicBezTo>
                    <a:pt x="4256" y="1"/>
                    <a:pt x="4180" y="3"/>
                    <a:pt x="4104" y="10"/>
                  </a:cubicBezTo>
                  <a:cubicBezTo>
                    <a:pt x="3737" y="43"/>
                    <a:pt x="3470" y="210"/>
                    <a:pt x="3136" y="343"/>
                  </a:cubicBezTo>
                  <a:cubicBezTo>
                    <a:pt x="2136" y="777"/>
                    <a:pt x="1068" y="777"/>
                    <a:pt x="1" y="877"/>
                  </a:cubicBezTo>
                  <a:lnTo>
                    <a:pt x="67" y="877"/>
                  </a:lnTo>
                  <a:cubicBezTo>
                    <a:pt x="212" y="883"/>
                    <a:pt x="357" y="885"/>
                    <a:pt x="503" y="885"/>
                  </a:cubicBezTo>
                  <a:cubicBezTo>
                    <a:pt x="1234" y="885"/>
                    <a:pt x="1980" y="816"/>
                    <a:pt x="2703" y="677"/>
                  </a:cubicBezTo>
                  <a:cubicBezTo>
                    <a:pt x="3136" y="577"/>
                    <a:pt x="3537" y="443"/>
                    <a:pt x="3937" y="243"/>
                  </a:cubicBezTo>
                  <a:cubicBezTo>
                    <a:pt x="4198" y="131"/>
                    <a:pt x="4459" y="113"/>
                    <a:pt x="4726" y="113"/>
                  </a:cubicBezTo>
                  <a:cubicBezTo>
                    <a:pt x="4853" y="113"/>
                    <a:pt x="4982" y="117"/>
                    <a:pt x="5112" y="117"/>
                  </a:cubicBezTo>
                  <a:cubicBezTo>
                    <a:pt x="5198" y="117"/>
                    <a:pt x="5284" y="116"/>
                    <a:pt x="5371" y="110"/>
                  </a:cubicBezTo>
                  <a:cubicBezTo>
                    <a:pt x="5505" y="110"/>
                    <a:pt x="5371" y="76"/>
                    <a:pt x="5304" y="76"/>
                  </a:cubicBezTo>
                  <a:cubicBezTo>
                    <a:pt x="4981" y="49"/>
                    <a:pt x="4657" y="1"/>
                    <a:pt x="4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2669575" y="936950"/>
              <a:ext cx="55900" cy="29275"/>
            </a:xfrm>
            <a:custGeom>
              <a:avLst/>
              <a:gdLst/>
              <a:ahLst/>
              <a:cxnLst/>
              <a:rect l="l" t="t" r="r" b="b"/>
              <a:pathLst>
                <a:path w="2236" h="1171" extrusionOk="0">
                  <a:moveTo>
                    <a:pt x="2069" y="0"/>
                  </a:moveTo>
                  <a:cubicBezTo>
                    <a:pt x="1769" y="34"/>
                    <a:pt x="1502" y="100"/>
                    <a:pt x="1235" y="200"/>
                  </a:cubicBezTo>
                  <a:lnTo>
                    <a:pt x="1135" y="200"/>
                  </a:lnTo>
                  <a:cubicBezTo>
                    <a:pt x="935" y="267"/>
                    <a:pt x="401" y="367"/>
                    <a:pt x="167" y="567"/>
                  </a:cubicBezTo>
                  <a:lnTo>
                    <a:pt x="1" y="567"/>
                  </a:lnTo>
                  <a:cubicBezTo>
                    <a:pt x="34" y="601"/>
                    <a:pt x="67" y="634"/>
                    <a:pt x="67" y="667"/>
                  </a:cubicBezTo>
                  <a:cubicBezTo>
                    <a:pt x="67" y="667"/>
                    <a:pt x="34" y="701"/>
                    <a:pt x="34" y="734"/>
                  </a:cubicBezTo>
                  <a:lnTo>
                    <a:pt x="67" y="734"/>
                  </a:lnTo>
                  <a:cubicBezTo>
                    <a:pt x="67" y="734"/>
                    <a:pt x="67" y="768"/>
                    <a:pt x="101" y="768"/>
                  </a:cubicBezTo>
                  <a:lnTo>
                    <a:pt x="134" y="768"/>
                  </a:lnTo>
                  <a:cubicBezTo>
                    <a:pt x="134" y="768"/>
                    <a:pt x="134" y="768"/>
                    <a:pt x="134" y="801"/>
                  </a:cubicBezTo>
                  <a:cubicBezTo>
                    <a:pt x="67" y="868"/>
                    <a:pt x="101" y="901"/>
                    <a:pt x="134" y="1101"/>
                  </a:cubicBezTo>
                  <a:cubicBezTo>
                    <a:pt x="134" y="1142"/>
                    <a:pt x="287" y="1171"/>
                    <a:pt x="404" y="1171"/>
                  </a:cubicBezTo>
                  <a:cubicBezTo>
                    <a:pt x="476" y="1171"/>
                    <a:pt x="534" y="1160"/>
                    <a:pt x="534" y="1134"/>
                  </a:cubicBezTo>
                  <a:cubicBezTo>
                    <a:pt x="568" y="1068"/>
                    <a:pt x="568" y="1001"/>
                    <a:pt x="568" y="934"/>
                  </a:cubicBezTo>
                  <a:cubicBezTo>
                    <a:pt x="601" y="934"/>
                    <a:pt x="634" y="934"/>
                    <a:pt x="634" y="901"/>
                  </a:cubicBezTo>
                  <a:cubicBezTo>
                    <a:pt x="668" y="801"/>
                    <a:pt x="734" y="701"/>
                    <a:pt x="868" y="601"/>
                  </a:cubicBezTo>
                  <a:lnTo>
                    <a:pt x="1101" y="501"/>
                  </a:lnTo>
                  <a:cubicBezTo>
                    <a:pt x="1201" y="434"/>
                    <a:pt x="1302" y="401"/>
                    <a:pt x="1368" y="367"/>
                  </a:cubicBezTo>
                  <a:cubicBezTo>
                    <a:pt x="1668" y="267"/>
                    <a:pt x="1969" y="167"/>
                    <a:pt x="2236" y="34"/>
                  </a:cubicBezTo>
                  <a:cubicBezTo>
                    <a:pt x="2236" y="34"/>
                    <a:pt x="2102" y="0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2600350" y="991625"/>
              <a:ext cx="22550" cy="32900"/>
            </a:xfrm>
            <a:custGeom>
              <a:avLst/>
              <a:gdLst/>
              <a:ahLst/>
              <a:cxnLst/>
              <a:rect l="l" t="t" r="r" b="b"/>
              <a:pathLst>
                <a:path w="902" h="1316" extrusionOk="0">
                  <a:moveTo>
                    <a:pt x="136" y="0"/>
                  </a:moveTo>
                  <a:cubicBezTo>
                    <a:pt x="105" y="0"/>
                    <a:pt x="79" y="4"/>
                    <a:pt x="68" y="15"/>
                  </a:cubicBezTo>
                  <a:cubicBezTo>
                    <a:pt x="1" y="115"/>
                    <a:pt x="201" y="282"/>
                    <a:pt x="234" y="348"/>
                  </a:cubicBezTo>
                  <a:cubicBezTo>
                    <a:pt x="301" y="482"/>
                    <a:pt x="301" y="615"/>
                    <a:pt x="335" y="749"/>
                  </a:cubicBezTo>
                  <a:cubicBezTo>
                    <a:pt x="368" y="1016"/>
                    <a:pt x="468" y="1216"/>
                    <a:pt x="735" y="1316"/>
                  </a:cubicBezTo>
                  <a:lnTo>
                    <a:pt x="902" y="1316"/>
                  </a:lnTo>
                  <a:cubicBezTo>
                    <a:pt x="735" y="1082"/>
                    <a:pt x="835" y="849"/>
                    <a:pt x="802" y="582"/>
                  </a:cubicBezTo>
                  <a:cubicBezTo>
                    <a:pt x="735" y="282"/>
                    <a:pt x="568" y="82"/>
                    <a:pt x="301" y="15"/>
                  </a:cubicBezTo>
                  <a:cubicBezTo>
                    <a:pt x="279" y="15"/>
                    <a:pt x="19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2498625" y="998650"/>
              <a:ext cx="40050" cy="6925"/>
            </a:xfrm>
            <a:custGeom>
              <a:avLst/>
              <a:gdLst/>
              <a:ahLst/>
              <a:cxnLst/>
              <a:rect l="l" t="t" r="r" b="b"/>
              <a:pathLst>
                <a:path w="1602" h="277" extrusionOk="0">
                  <a:moveTo>
                    <a:pt x="0" y="1"/>
                  </a:moveTo>
                  <a:cubicBezTo>
                    <a:pt x="67" y="134"/>
                    <a:pt x="534" y="168"/>
                    <a:pt x="668" y="201"/>
                  </a:cubicBezTo>
                  <a:cubicBezTo>
                    <a:pt x="883" y="228"/>
                    <a:pt x="1121" y="277"/>
                    <a:pt x="1363" y="277"/>
                  </a:cubicBezTo>
                  <a:cubicBezTo>
                    <a:pt x="1420" y="277"/>
                    <a:pt x="1477" y="274"/>
                    <a:pt x="1535" y="268"/>
                  </a:cubicBezTo>
                  <a:cubicBezTo>
                    <a:pt x="1535" y="268"/>
                    <a:pt x="1602" y="268"/>
                    <a:pt x="1535" y="234"/>
                  </a:cubicBezTo>
                  <a:cubicBezTo>
                    <a:pt x="1301" y="201"/>
                    <a:pt x="1068" y="201"/>
                    <a:pt x="834" y="168"/>
                  </a:cubicBezTo>
                  <a:cubicBezTo>
                    <a:pt x="567" y="101"/>
                    <a:pt x="301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2547000" y="1069750"/>
              <a:ext cx="74925" cy="20400"/>
            </a:xfrm>
            <a:custGeom>
              <a:avLst/>
              <a:gdLst/>
              <a:ahLst/>
              <a:cxnLst/>
              <a:rect l="l" t="t" r="r" b="b"/>
              <a:pathLst>
                <a:path w="2997" h="816" extrusionOk="0">
                  <a:moveTo>
                    <a:pt x="2790" y="0"/>
                  </a:moveTo>
                  <a:cubicBezTo>
                    <a:pt x="2744" y="0"/>
                    <a:pt x="2702" y="9"/>
                    <a:pt x="2702" y="25"/>
                  </a:cubicBezTo>
                  <a:cubicBezTo>
                    <a:pt x="1968" y="759"/>
                    <a:pt x="967" y="726"/>
                    <a:pt x="0" y="759"/>
                  </a:cubicBezTo>
                  <a:cubicBezTo>
                    <a:pt x="157" y="789"/>
                    <a:pt x="483" y="815"/>
                    <a:pt x="862" y="815"/>
                  </a:cubicBezTo>
                  <a:cubicBezTo>
                    <a:pt x="1776" y="815"/>
                    <a:pt x="2996" y="662"/>
                    <a:pt x="2902" y="25"/>
                  </a:cubicBezTo>
                  <a:cubicBezTo>
                    <a:pt x="2885" y="9"/>
                    <a:pt x="2835" y="0"/>
                    <a:pt x="2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3001475" y="580475"/>
              <a:ext cx="55625" cy="390225"/>
            </a:xfrm>
            <a:custGeom>
              <a:avLst/>
              <a:gdLst/>
              <a:ahLst/>
              <a:cxnLst/>
              <a:rect l="l" t="t" r="r" b="b"/>
              <a:pathLst>
                <a:path w="2225" h="15609" extrusionOk="0">
                  <a:moveTo>
                    <a:pt x="159" y="1"/>
                  </a:moveTo>
                  <a:cubicBezTo>
                    <a:pt x="90" y="1"/>
                    <a:pt x="1" y="16"/>
                    <a:pt x="1" y="16"/>
                  </a:cubicBezTo>
                  <a:cubicBezTo>
                    <a:pt x="234" y="550"/>
                    <a:pt x="635" y="1017"/>
                    <a:pt x="835" y="1584"/>
                  </a:cubicBezTo>
                  <a:cubicBezTo>
                    <a:pt x="1068" y="2151"/>
                    <a:pt x="1235" y="2751"/>
                    <a:pt x="1335" y="3352"/>
                  </a:cubicBezTo>
                  <a:cubicBezTo>
                    <a:pt x="1569" y="4719"/>
                    <a:pt x="1502" y="6087"/>
                    <a:pt x="1368" y="7421"/>
                  </a:cubicBezTo>
                  <a:cubicBezTo>
                    <a:pt x="1135" y="10123"/>
                    <a:pt x="635" y="13092"/>
                    <a:pt x="2036" y="15594"/>
                  </a:cubicBezTo>
                  <a:cubicBezTo>
                    <a:pt x="2036" y="15605"/>
                    <a:pt x="2058" y="15608"/>
                    <a:pt x="2086" y="15608"/>
                  </a:cubicBezTo>
                  <a:cubicBezTo>
                    <a:pt x="2143" y="15608"/>
                    <a:pt x="2225" y="15594"/>
                    <a:pt x="2202" y="15594"/>
                  </a:cubicBezTo>
                  <a:cubicBezTo>
                    <a:pt x="2069" y="14926"/>
                    <a:pt x="1835" y="14293"/>
                    <a:pt x="1702" y="13592"/>
                  </a:cubicBezTo>
                  <a:cubicBezTo>
                    <a:pt x="1569" y="12958"/>
                    <a:pt x="1502" y="12325"/>
                    <a:pt x="1468" y="11657"/>
                  </a:cubicBezTo>
                  <a:cubicBezTo>
                    <a:pt x="1435" y="10223"/>
                    <a:pt x="1602" y="8789"/>
                    <a:pt x="1735" y="7354"/>
                  </a:cubicBezTo>
                  <a:cubicBezTo>
                    <a:pt x="1835" y="5987"/>
                    <a:pt x="1869" y="4652"/>
                    <a:pt x="1669" y="3285"/>
                  </a:cubicBezTo>
                  <a:cubicBezTo>
                    <a:pt x="1468" y="2184"/>
                    <a:pt x="1102" y="783"/>
                    <a:pt x="234" y="16"/>
                  </a:cubicBezTo>
                  <a:cubicBezTo>
                    <a:pt x="223" y="5"/>
                    <a:pt x="19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3013150" y="478825"/>
              <a:ext cx="606300" cy="573225"/>
            </a:xfrm>
            <a:custGeom>
              <a:avLst/>
              <a:gdLst/>
              <a:ahLst/>
              <a:cxnLst/>
              <a:rect l="l" t="t" r="r" b="b"/>
              <a:pathLst>
                <a:path w="24252" h="22929" extrusionOk="0">
                  <a:moveTo>
                    <a:pt x="7206" y="4015"/>
                  </a:moveTo>
                  <a:lnTo>
                    <a:pt x="7206" y="4015"/>
                  </a:lnTo>
                  <a:cubicBezTo>
                    <a:pt x="5872" y="4415"/>
                    <a:pt x="4571" y="4782"/>
                    <a:pt x="3270" y="5183"/>
                  </a:cubicBezTo>
                  <a:cubicBezTo>
                    <a:pt x="3070" y="5183"/>
                    <a:pt x="2903" y="5183"/>
                    <a:pt x="2769" y="5116"/>
                  </a:cubicBezTo>
                  <a:cubicBezTo>
                    <a:pt x="2503" y="4982"/>
                    <a:pt x="2302" y="4782"/>
                    <a:pt x="2102" y="4515"/>
                  </a:cubicBezTo>
                  <a:cubicBezTo>
                    <a:pt x="2102" y="4482"/>
                    <a:pt x="2036" y="4449"/>
                    <a:pt x="1969" y="4449"/>
                  </a:cubicBezTo>
                  <a:cubicBezTo>
                    <a:pt x="1802" y="4315"/>
                    <a:pt x="1669" y="4182"/>
                    <a:pt x="1468" y="4115"/>
                  </a:cubicBezTo>
                  <a:lnTo>
                    <a:pt x="1468" y="4115"/>
                  </a:lnTo>
                  <a:cubicBezTo>
                    <a:pt x="1810" y="4136"/>
                    <a:pt x="2151" y="4144"/>
                    <a:pt x="2493" y="4144"/>
                  </a:cubicBezTo>
                  <a:cubicBezTo>
                    <a:pt x="3252" y="4144"/>
                    <a:pt x="4011" y="4105"/>
                    <a:pt x="4771" y="4082"/>
                  </a:cubicBezTo>
                  <a:cubicBezTo>
                    <a:pt x="5571" y="4082"/>
                    <a:pt x="6372" y="4048"/>
                    <a:pt x="7206" y="4015"/>
                  </a:cubicBezTo>
                  <a:close/>
                  <a:moveTo>
                    <a:pt x="20949" y="6417"/>
                  </a:moveTo>
                  <a:lnTo>
                    <a:pt x="20949" y="6417"/>
                  </a:lnTo>
                  <a:cubicBezTo>
                    <a:pt x="19615" y="6684"/>
                    <a:pt x="18280" y="7051"/>
                    <a:pt x="16980" y="7384"/>
                  </a:cubicBezTo>
                  <a:cubicBezTo>
                    <a:pt x="16946" y="7418"/>
                    <a:pt x="16913" y="7418"/>
                    <a:pt x="16879" y="7418"/>
                  </a:cubicBezTo>
                  <a:cubicBezTo>
                    <a:pt x="16846" y="7418"/>
                    <a:pt x="16846" y="7384"/>
                    <a:pt x="16813" y="7384"/>
                  </a:cubicBezTo>
                  <a:cubicBezTo>
                    <a:pt x="18180" y="7017"/>
                    <a:pt x="19548" y="6684"/>
                    <a:pt x="20949" y="6417"/>
                  </a:cubicBezTo>
                  <a:close/>
                  <a:moveTo>
                    <a:pt x="16513" y="7484"/>
                  </a:moveTo>
                  <a:cubicBezTo>
                    <a:pt x="16546" y="7484"/>
                    <a:pt x="16546" y="7484"/>
                    <a:pt x="16546" y="7518"/>
                  </a:cubicBezTo>
                  <a:cubicBezTo>
                    <a:pt x="16012" y="7651"/>
                    <a:pt x="15512" y="7784"/>
                    <a:pt x="14978" y="7918"/>
                  </a:cubicBezTo>
                  <a:cubicBezTo>
                    <a:pt x="15478" y="7784"/>
                    <a:pt x="16012" y="7618"/>
                    <a:pt x="16513" y="7484"/>
                  </a:cubicBezTo>
                  <a:close/>
                  <a:moveTo>
                    <a:pt x="19351" y="126"/>
                  </a:moveTo>
                  <a:cubicBezTo>
                    <a:pt x="20049" y="126"/>
                    <a:pt x="20225" y="843"/>
                    <a:pt x="20449" y="1513"/>
                  </a:cubicBezTo>
                  <a:cubicBezTo>
                    <a:pt x="20449" y="1547"/>
                    <a:pt x="20582" y="1580"/>
                    <a:pt x="20716" y="1580"/>
                  </a:cubicBezTo>
                  <a:cubicBezTo>
                    <a:pt x="20549" y="1580"/>
                    <a:pt x="20415" y="1613"/>
                    <a:pt x="20282" y="1613"/>
                  </a:cubicBezTo>
                  <a:cubicBezTo>
                    <a:pt x="17046" y="2147"/>
                    <a:pt x="13944" y="3315"/>
                    <a:pt x="10875" y="4449"/>
                  </a:cubicBezTo>
                  <a:cubicBezTo>
                    <a:pt x="8473" y="5349"/>
                    <a:pt x="6038" y="6317"/>
                    <a:pt x="4070" y="7951"/>
                  </a:cubicBezTo>
                  <a:cubicBezTo>
                    <a:pt x="3870" y="7951"/>
                    <a:pt x="3737" y="7985"/>
                    <a:pt x="3570" y="8018"/>
                  </a:cubicBezTo>
                  <a:cubicBezTo>
                    <a:pt x="3437" y="7751"/>
                    <a:pt x="3236" y="6684"/>
                    <a:pt x="3203" y="6617"/>
                  </a:cubicBezTo>
                  <a:cubicBezTo>
                    <a:pt x="3103" y="6217"/>
                    <a:pt x="2970" y="5783"/>
                    <a:pt x="3103" y="5383"/>
                  </a:cubicBezTo>
                  <a:cubicBezTo>
                    <a:pt x="3203" y="5383"/>
                    <a:pt x="3303" y="5349"/>
                    <a:pt x="3403" y="5316"/>
                  </a:cubicBezTo>
                  <a:cubicBezTo>
                    <a:pt x="3637" y="5316"/>
                    <a:pt x="3870" y="5249"/>
                    <a:pt x="4070" y="5149"/>
                  </a:cubicBezTo>
                  <a:cubicBezTo>
                    <a:pt x="5471" y="4782"/>
                    <a:pt x="6839" y="4349"/>
                    <a:pt x="8240" y="3948"/>
                  </a:cubicBezTo>
                  <a:cubicBezTo>
                    <a:pt x="8273" y="3915"/>
                    <a:pt x="8273" y="3915"/>
                    <a:pt x="8273" y="3915"/>
                  </a:cubicBezTo>
                  <a:cubicBezTo>
                    <a:pt x="9541" y="3515"/>
                    <a:pt x="10808" y="3114"/>
                    <a:pt x="12043" y="2681"/>
                  </a:cubicBezTo>
                  <a:cubicBezTo>
                    <a:pt x="13610" y="2180"/>
                    <a:pt x="15145" y="1613"/>
                    <a:pt x="16713" y="1046"/>
                  </a:cubicBezTo>
                  <a:cubicBezTo>
                    <a:pt x="17447" y="779"/>
                    <a:pt x="18147" y="479"/>
                    <a:pt x="18881" y="212"/>
                  </a:cubicBezTo>
                  <a:cubicBezTo>
                    <a:pt x="19060" y="153"/>
                    <a:pt x="19215" y="126"/>
                    <a:pt x="19351" y="126"/>
                  </a:cubicBezTo>
                  <a:close/>
                  <a:moveTo>
                    <a:pt x="19557" y="9368"/>
                  </a:moveTo>
                  <a:cubicBezTo>
                    <a:pt x="20160" y="9368"/>
                    <a:pt x="20752" y="9577"/>
                    <a:pt x="21116" y="10086"/>
                  </a:cubicBezTo>
                  <a:cubicBezTo>
                    <a:pt x="20549" y="9552"/>
                    <a:pt x="19648" y="9452"/>
                    <a:pt x="18881" y="9452"/>
                  </a:cubicBezTo>
                  <a:cubicBezTo>
                    <a:pt x="19100" y="9398"/>
                    <a:pt x="19329" y="9368"/>
                    <a:pt x="19557" y="9368"/>
                  </a:cubicBezTo>
                  <a:close/>
                  <a:moveTo>
                    <a:pt x="20916" y="11787"/>
                  </a:moveTo>
                  <a:cubicBezTo>
                    <a:pt x="20916" y="11821"/>
                    <a:pt x="20916" y="11854"/>
                    <a:pt x="20916" y="11854"/>
                  </a:cubicBezTo>
                  <a:cubicBezTo>
                    <a:pt x="20882" y="11854"/>
                    <a:pt x="20882" y="11854"/>
                    <a:pt x="20849" y="11821"/>
                  </a:cubicBezTo>
                  <a:cubicBezTo>
                    <a:pt x="20816" y="11821"/>
                    <a:pt x="20782" y="11787"/>
                    <a:pt x="20716" y="11787"/>
                  </a:cubicBezTo>
                  <a:close/>
                  <a:moveTo>
                    <a:pt x="20786" y="1659"/>
                  </a:moveTo>
                  <a:cubicBezTo>
                    <a:pt x="20895" y="1659"/>
                    <a:pt x="20987" y="1675"/>
                    <a:pt x="21049" y="1713"/>
                  </a:cubicBezTo>
                  <a:cubicBezTo>
                    <a:pt x="21283" y="1880"/>
                    <a:pt x="21383" y="2314"/>
                    <a:pt x="21449" y="2547"/>
                  </a:cubicBezTo>
                  <a:cubicBezTo>
                    <a:pt x="21616" y="2981"/>
                    <a:pt x="21816" y="3448"/>
                    <a:pt x="21983" y="3882"/>
                  </a:cubicBezTo>
                  <a:cubicBezTo>
                    <a:pt x="22150" y="4382"/>
                    <a:pt x="22684" y="5216"/>
                    <a:pt x="22450" y="5750"/>
                  </a:cubicBezTo>
                  <a:cubicBezTo>
                    <a:pt x="22283" y="6117"/>
                    <a:pt x="21750" y="6117"/>
                    <a:pt x="21416" y="6150"/>
                  </a:cubicBezTo>
                  <a:cubicBezTo>
                    <a:pt x="20982" y="6250"/>
                    <a:pt x="20549" y="6350"/>
                    <a:pt x="20082" y="6417"/>
                  </a:cubicBezTo>
                  <a:cubicBezTo>
                    <a:pt x="17246" y="7017"/>
                    <a:pt x="14411" y="7818"/>
                    <a:pt x="11676" y="8819"/>
                  </a:cubicBezTo>
                  <a:cubicBezTo>
                    <a:pt x="11476" y="8885"/>
                    <a:pt x="11275" y="8952"/>
                    <a:pt x="11109" y="9019"/>
                  </a:cubicBezTo>
                  <a:cubicBezTo>
                    <a:pt x="10008" y="9319"/>
                    <a:pt x="8874" y="9686"/>
                    <a:pt x="7840" y="10153"/>
                  </a:cubicBezTo>
                  <a:cubicBezTo>
                    <a:pt x="6439" y="10787"/>
                    <a:pt x="5104" y="11587"/>
                    <a:pt x="3570" y="11854"/>
                  </a:cubicBezTo>
                  <a:cubicBezTo>
                    <a:pt x="3537" y="11887"/>
                    <a:pt x="3870" y="11921"/>
                    <a:pt x="3937" y="11921"/>
                  </a:cubicBezTo>
                  <a:cubicBezTo>
                    <a:pt x="4204" y="11887"/>
                    <a:pt x="4471" y="11821"/>
                    <a:pt x="4737" y="11754"/>
                  </a:cubicBezTo>
                  <a:lnTo>
                    <a:pt x="4737" y="11754"/>
                  </a:lnTo>
                  <a:cubicBezTo>
                    <a:pt x="4371" y="11921"/>
                    <a:pt x="4004" y="12121"/>
                    <a:pt x="3637" y="12354"/>
                  </a:cubicBezTo>
                  <a:lnTo>
                    <a:pt x="3570" y="12354"/>
                  </a:lnTo>
                  <a:cubicBezTo>
                    <a:pt x="3470" y="12321"/>
                    <a:pt x="3370" y="12288"/>
                    <a:pt x="3303" y="12254"/>
                  </a:cubicBezTo>
                  <a:cubicBezTo>
                    <a:pt x="3303" y="12254"/>
                    <a:pt x="3303" y="12221"/>
                    <a:pt x="3303" y="12221"/>
                  </a:cubicBezTo>
                  <a:cubicBezTo>
                    <a:pt x="3437" y="12254"/>
                    <a:pt x="3570" y="12254"/>
                    <a:pt x="3703" y="12254"/>
                  </a:cubicBezTo>
                  <a:cubicBezTo>
                    <a:pt x="3770" y="12254"/>
                    <a:pt x="3837" y="12221"/>
                    <a:pt x="3803" y="12188"/>
                  </a:cubicBezTo>
                  <a:lnTo>
                    <a:pt x="3870" y="12188"/>
                  </a:lnTo>
                  <a:cubicBezTo>
                    <a:pt x="3904" y="12154"/>
                    <a:pt x="3904" y="12154"/>
                    <a:pt x="3870" y="12154"/>
                  </a:cubicBezTo>
                  <a:cubicBezTo>
                    <a:pt x="3870" y="12154"/>
                    <a:pt x="3870" y="12154"/>
                    <a:pt x="3904" y="12121"/>
                  </a:cubicBezTo>
                  <a:cubicBezTo>
                    <a:pt x="3937" y="12121"/>
                    <a:pt x="3904" y="12088"/>
                    <a:pt x="3870" y="12088"/>
                  </a:cubicBezTo>
                  <a:cubicBezTo>
                    <a:pt x="3670" y="12054"/>
                    <a:pt x="3503" y="12021"/>
                    <a:pt x="3336" y="12021"/>
                  </a:cubicBezTo>
                  <a:cubicBezTo>
                    <a:pt x="3437" y="11487"/>
                    <a:pt x="3703" y="10953"/>
                    <a:pt x="3637" y="10420"/>
                  </a:cubicBezTo>
                  <a:cubicBezTo>
                    <a:pt x="3603" y="9953"/>
                    <a:pt x="3437" y="9519"/>
                    <a:pt x="3437" y="9052"/>
                  </a:cubicBezTo>
                  <a:cubicBezTo>
                    <a:pt x="5171" y="7117"/>
                    <a:pt x="7573" y="5950"/>
                    <a:pt x="9975" y="5016"/>
                  </a:cubicBezTo>
                  <a:cubicBezTo>
                    <a:pt x="12777" y="3882"/>
                    <a:pt x="15679" y="2781"/>
                    <a:pt x="18647" y="2080"/>
                  </a:cubicBezTo>
                  <a:cubicBezTo>
                    <a:pt x="18981" y="2014"/>
                    <a:pt x="19281" y="1947"/>
                    <a:pt x="19615" y="1880"/>
                  </a:cubicBezTo>
                  <a:cubicBezTo>
                    <a:pt x="19871" y="1829"/>
                    <a:pt x="20423" y="1659"/>
                    <a:pt x="20786" y="1659"/>
                  </a:cubicBezTo>
                  <a:close/>
                  <a:moveTo>
                    <a:pt x="2836" y="13022"/>
                  </a:moveTo>
                  <a:cubicBezTo>
                    <a:pt x="2869" y="13055"/>
                    <a:pt x="2869" y="13088"/>
                    <a:pt x="2903" y="13122"/>
                  </a:cubicBezTo>
                  <a:cubicBezTo>
                    <a:pt x="2869" y="13122"/>
                    <a:pt x="2836" y="13122"/>
                    <a:pt x="2836" y="13155"/>
                  </a:cubicBezTo>
                  <a:cubicBezTo>
                    <a:pt x="2836" y="13088"/>
                    <a:pt x="2836" y="13055"/>
                    <a:pt x="2836" y="13022"/>
                  </a:cubicBezTo>
                  <a:close/>
                  <a:moveTo>
                    <a:pt x="19148" y="15223"/>
                  </a:moveTo>
                  <a:lnTo>
                    <a:pt x="19148" y="15223"/>
                  </a:lnTo>
                  <a:cubicBezTo>
                    <a:pt x="19141" y="15226"/>
                    <a:pt x="19135" y="15230"/>
                    <a:pt x="19128" y="15233"/>
                  </a:cubicBezTo>
                  <a:lnTo>
                    <a:pt x="19128" y="15233"/>
                  </a:lnTo>
                  <a:cubicBezTo>
                    <a:pt x="19140" y="15233"/>
                    <a:pt x="19148" y="15230"/>
                    <a:pt x="19148" y="15223"/>
                  </a:cubicBezTo>
                  <a:close/>
                  <a:moveTo>
                    <a:pt x="18647" y="9519"/>
                  </a:moveTo>
                  <a:cubicBezTo>
                    <a:pt x="19348" y="9552"/>
                    <a:pt x="20115" y="9586"/>
                    <a:pt x="20682" y="10086"/>
                  </a:cubicBezTo>
                  <a:cubicBezTo>
                    <a:pt x="21082" y="10486"/>
                    <a:pt x="21283" y="11154"/>
                    <a:pt x="20749" y="11554"/>
                  </a:cubicBezTo>
                  <a:cubicBezTo>
                    <a:pt x="20716" y="11554"/>
                    <a:pt x="20682" y="11587"/>
                    <a:pt x="20682" y="11587"/>
                  </a:cubicBezTo>
                  <a:cubicBezTo>
                    <a:pt x="20599" y="11604"/>
                    <a:pt x="20524" y="11612"/>
                    <a:pt x="20449" y="11612"/>
                  </a:cubicBezTo>
                  <a:cubicBezTo>
                    <a:pt x="20374" y="11612"/>
                    <a:pt x="20299" y="11604"/>
                    <a:pt x="20215" y="11587"/>
                  </a:cubicBezTo>
                  <a:cubicBezTo>
                    <a:pt x="20082" y="11587"/>
                    <a:pt x="19848" y="11621"/>
                    <a:pt x="20115" y="11654"/>
                  </a:cubicBezTo>
                  <a:cubicBezTo>
                    <a:pt x="19998" y="11639"/>
                    <a:pt x="19880" y="11633"/>
                    <a:pt x="19761" y="11633"/>
                  </a:cubicBezTo>
                  <a:cubicBezTo>
                    <a:pt x="19338" y="11633"/>
                    <a:pt x="18912" y="11717"/>
                    <a:pt x="18547" y="11821"/>
                  </a:cubicBezTo>
                  <a:cubicBezTo>
                    <a:pt x="18180" y="11887"/>
                    <a:pt x="17847" y="11954"/>
                    <a:pt x="17513" y="12054"/>
                  </a:cubicBezTo>
                  <a:cubicBezTo>
                    <a:pt x="16112" y="12321"/>
                    <a:pt x="14745" y="12621"/>
                    <a:pt x="13377" y="12955"/>
                  </a:cubicBezTo>
                  <a:cubicBezTo>
                    <a:pt x="10675" y="13622"/>
                    <a:pt x="8006" y="14423"/>
                    <a:pt x="5405" y="15323"/>
                  </a:cubicBezTo>
                  <a:cubicBezTo>
                    <a:pt x="6138" y="15023"/>
                    <a:pt x="6872" y="14756"/>
                    <a:pt x="7640" y="14456"/>
                  </a:cubicBezTo>
                  <a:cubicBezTo>
                    <a:pt x="9374" y="13822"/>
                    <a:pt x="11142" y="13155"/>
                    <a:pt x="12877" y="12454"/>
                  </a:cubicBezTo>
                  <a:cubicBezTo>
                    <a:pt x="14611" y="11787"/>
                    <a:pt x="16346" y="11120"/>
                    <a:pt x="18080" y="10420"/>
                  </a:cubicBezTo>
                  <a:cubicBezTo>
                    <a:pt x="18381" y="10286"/>
                    <a:pt x="18747" y="10253"/>
                    <a:pt x="18714" y="9853"/>
                  </a:cubicBezTo>
                  <a:cubicBezTo>
                    <a:pt x="18714" y="9753"/>
                    <a:pt x="18681" y="9652"/>
                    <a:pt x="18647" y="9519"/>
                  </a:cubicBezTo>
                  <a:close/>
                  <a:moveTo>
                    <a:pt x="16713" y="7651"/>
                  </a:moveTo>
                  <a:cubicBezTo>
                    <a:pt x="17180" y="8085"/>
                    <a:pt x="17613" y="8518"/>
                    <a:pt x="17947" y="9119"/>
                  </a:cubicBezTo>
                  <a:cubicBezTo>
                    <a:pt x="17980" y="9219"/>
                    <a:pt x="18080" y="9319"/>
                    <a:pt x="18114" y="9452"/>
                  </a:cubicBezTo>
                  <a:cubicBezTo>
                    <a:pt x="18080" y="9486"/>
                    <a:pt x="18014" y="9552"/>
                    <a:pt x="17980" y="9586"/>
                  </a:cubicBezTo>
                  <a:cubicBezTo>
                    <a:pt x="17980" y="9586"/>
                    <a:pt x="18080" y="9619"/>
                    <a:pt x="18180" y="9619"/>
                  </a:cubicBezTo>
                  <a:cubicBezTo>
                    <a:pt x="18247" y="9786"/>
                    <a:pt x="18247" y="9953"/>
                    <a:pt x="18180" y="10086"/>
                  </a:cubicBezTo>
                  <a:cubicBezTo>
                    <a:pt x="17980" y="10353"/>
                    <a:pt x="17346" y="10486"/>
                    <a:pt x="17046" y="10620"/>
                  </a:cubicBezTo>
                  <a:cubicBezTo>
                    <a:pt x="15312" y="11287"/>
                    <a:pt x="13577" y="11954"/>
                    <a:pt x="11809" y="12655"/>
                  </a:cubicBezTo>
                  <a:cubicBezTo>
                    <a:pt x="10108" y="13322"/>
                    <a:pt x="8373" y="13956"/>
                    <a:pt x="6639" y="14623"/>
                  </a:cubicBezTo>
                  <a:cubicBezTo>
                    <a:pt x="5872" y="14890"/>
                    <a:pt x="5104" y="15190"/>
                    <a:pt x="4337" y="15523"/>
                  </a:cubicBezTo>
                  <a:cubicBezTo>
                    <a:pt x="3970" y="15690"/>
                    <a:pt x="3603" y="15890"/>
                    <a:pt x="3236" y="16090"/>
                  </a:cubicBezTo>
                  <a:cubicBezTo>
                    <a:pt x="3203" y="16024"/>
                    <a:pt x="3170" y="15957"/>
                    <a:pt x="3170" y="15890"/>
                  </a:cubicBezTo>
                  <a:cubicBezTo>
                    <a:pt x="3136" y="15590"/>
                    <a:pt x="3170" y="15256"/>
                    <a:pt x="3170" y="14956"/>
                  </a:cubicBezTo>
                  <a:cubicBezTo>
                    <a:pt x="3170" y="14589"/>
                    <a:pt x="3170" y="14256"/>
                    <a:pt x="3170" y="13889"/>
                  </a:cubicBezTo>
                  <a:cubicBezTo>
                    <a:pt x="3136" y="13755"/>
                    <a:pt x="3136" y="13589"/>
                    <a:pt x="3136" y="13455"/>
                  </a:cubicBezTo>
                  <a:cubicBezTo>
                    <a:pt x="3537" y="13288"/>
                    <a:pt x="3904" y="13088"/>
                    <a:pt x="4304" y="12888"/>
                  </a:cubicBezTo>
                  <a:cubicBezTo>
                    <a:pt x="4871" y="12621"/>
                    <a:pt x="5438" y="12321"/>
                    <a:pt x="6005" y="12054"/>
                  </a:cubicBezTo>
                  <a:cubicBezTo>
                    <a:pt x="7206" y="11520"/>
                    <a:pt x="8373" y="10987"/>
                    <a:pt x="9574" y="10486"/>
                  </a:cubicBezTo>
                  <a:cubicBezTo>
                    <a:pt x="10742" y="10019"/>
                    <a:pt x="11943" y="9552"/>
                    <a:pt x="13110" y="9119"/>
                  </a:cubicBezTo>
                  <a:cubicBezTo>
                    <a:pt x="14378" y="8685"/>
                    <a:pt x="15645" y="8318"/>
                    <a:pt x="16879" y="7851"/>
                  </a:cubicBezTo>
                  <a:cubicBezTo>
                    <a:pt x="16846" y="7851"/>
                    <a:pt x="16579" y="7784"/>
                    <a:pt x="16479" y="7784"/>
                  </a:cubicBezTo>
                  <a:cubicBezTo>
                    <a:pt x="14011" y="8452"/>
                    <a:pt x="11576" y="9419"/>
                    <a:pt x="9241" y="10420"/>
                  </a:cubicBezTo>
                  <a:cubicBezTo>
                    <a:pt x="8040" y="10920"/>
                    <a:pt x="6839" y="11420"/>
                    <a:pt x="5671" y="11987"/>
                  </a:cubicBezTo>
                  <a:cubicBezTo>
                    <a:pt x="5071" y="12254"/>
                    <a:pt x="4471" y="12555"/>
                    <a:pt x="3904" y="12855"/>
                  </a:cubicBezTo>
                  <a:cubicBezTo>
                    <a:pt x="3737" y="12921"/>
                    <a:pt x="3570" y="13022"/>
                    <a:pt x="3370" y="13088"/>
                  </a:cubicBezTo>
                  <a:cubicBezTo>
                    <a:pt x="3336" y="12988"/>
                    <a:pt x="3303" y="12855"/>
                    <a:pt x="3270" y="12721"/>
                  </a:cubicBezTo>
                  <a:cubicBezTo>
                    <a:pt x="3437" y="12655"/>
                    <a:pt x="3603" y="12588"/>
                    <a:pt x="3737" y="12521"/>
                  </a:cubicBezTo>
                  <a:cubicBezTo>
                    <a:pt x="3803" y="12521"/>
                    <a:pt x="3837" y="12488"/>
                    <a:pt x="3904" y="12488"/>
                  </a:cubicBezTo>
                  <a:lnTo>
                    <a:pt x="4004" y="12488"/>
                  </a:lnTo>
                  <a:cubicBezTo>
                    <a:pt x="4004" y="12454"/>
                    <a:pt x="3937" y="12454"/>
                    <a:pt x="3904" y="12454"/>
                  </a:cubicBezTo>
                  <a:cubicBezTo>
                    <a:pt x="6405" y="11220"/>
                    <a:pt x="8907" y="10053"/>
                    <a:pt x="11542" y="9085"/>
                  </a:cubicBezTo>
                  <a:cubicBezTo>
                    <a:pt x="11876" y="8985"/>
                    <a:pt x="12209" y="8885"/>
                    <a:pt x="12543" y="8785"/>
                  </a:cubicBezTo>
                  <a:cubicBezTo>
                    <a:pt x="13944" y="8385"/>
                    <a:pt x="15312" y="8018"/>
                    <a:pt x="16713" y="7651"/>
                  </a:cubicBezTo>
                  <a:close/>
                  <a:moveTo>
                    <a:pt x="13477" y="13122"/>
                  </a:moveTo>
                  <a:lnTo>
                    <a:pt x="13477" y="13122"/>
                  </a:lnTo>
                  <a:cubicBezTo>
                    <a:pt x="13377" y="13155"/>
                    <a:pt x="13277" y="13188"/>
                    <a:pt x="13210" y="13222"/>
                  </a:cubicBezTo>
                  <a:cubicBezTo>
                    <a:pt x="9941" y="14122"/>
                    <a:pt x="6739" y="15156"/>
                    <a:pt x="3537" y="16224"/>
                  </a:cubicBezTo>
                  <a:cubicBezTo>
                    <a:pt x="3670" y="16157"/>
                    <a:pt x="3837" y="16057"/>
                    <a:pt x="4004" y="15990"/>
                  </a:cubicBezTo>
                  <a:lnTo>
                    <a:pt x="4070" y="15990"/>
                  </a:lnTo>
                  <a:cubicBezTo>
                    <a:pt x="6806" y="15023"/>
                    <a:pt x="9574" y="14156"/>
                    <a:pt x="12376" y="13422"/>
                  </a:cubicBezTo>
                  <a:cubicBezTo>
                    <a:pt x="12743" y="13322"/>
                    <a:pt x="13110" y="13222"/>
                    <a:pt x="13477" y="13122"/>
                  </a:cubicBezTo>
                  <a:close/>
                  <a:moveTo>
                    <a:pt x="2703" y="16190"/>
                  </a:moveTo>
                  <a:lnTo>
                    <a:pt x="2703" y="16190"/>
                  </a:lnTo>
                  <a:cubicBezTo>
                    <a:pt x="2736" y="16224"/>
                    <a:pt x="2769" y="16291"/>
                    <a:pt x="2803" y="16324"/>
                  </a:cubicBezTo>
                  <a:cubicBezTo>
                    <a:pt x="2769" y="16324"/>
                    <a:pt x="2736" y="16324"/>
                    <a:pt x="2736" y="16357"/>
                  </a:cubicBezTo>
                  <a:cubicBezTo>
                    <a:pt x="2703" y="16291"/>
                    <a:pt x="2703" y="16257"/>
                    <a:pt x="2703" y="16190"/>
                  </a:cubicBezTo>
                  <a:close/>
                  <a:moveTo>
                    <a:pt x="3070" y="16524"/>
                  </a:moveTo>
                  <a:cubicBezTo>
                    <a:pt x="3070" y="16557"/>
                    <a:pt x="3103" y="16557"/>
                    <a:pt x="3103" y="16557"/>
                  </a:cubicBezTo>
                  <a:lnTo>
                    <a:pt x="3170" y="16557"/>
                  </a:lnTo>
                  <a:cubicBezTo>
                    <a:pt x="3103" y="16591"/>
                    <a:pt x="3036" y="16591"/>
                    <a:pt x="2970" y="16624"/>
                  </a:cubicBezTo>
                  <a:cubicBezTo>
                    <a:pt x="3003" y="16591"/>
                    <a:pt x="3036" y="16557"/>
                    <a:pt x="3070" y="16524"/>
                  </a:cubicBezTo>
                  <a:close/>
                  <a:moveTo>
                    <a:pt x="15427" y="16677"/>
                  </a:moveTo>
                  <a:cubicBezTo>
                    <a:pt x="15344" y="16726"/>
                    <a:pt x="15252" y="16775"/>
                    <a:pt x="15178" y="16824"/>
                  </a:cubicBezTo>
                  <a:cubicBezTo>
                    <a:pt x="14745" y="16991"/>
                    <a:pt x="14311" y="17124"/>
                    <a:pt x="13844" y="17258"/>
                  </a:cubicBezTo>
                  <a:cubicBezTo>
                    <a:pt x="14393" y="17064"/>
                    <a:pt x="14911" y="16870"/>
                    <a:pt x="15427" y="16677"/>
                  </a:cubicBezTo>
                  <a:close/>
                  <a:moveTo>
                    <a:pt x="21796" y="15229"/>
                  </a:moveTo>
                  <a:cubicBezTo>
                    <a:pt x="22520" y="15229"/>
                    <a:pt x="23121" y="15653"/>
                    <a:pt x="23451" y="16257"/>
                  </a:cubicBezTo>
                  <a:cubicBezTo>
                    <a:pt x="22483" y="16057"/>
                    <a:pt x="21516" y="15957"/>
                    <a:pt x="20549" y="15924"/>
                  </a:cubicBezTo>
                  <a:cubicBezTo>
                    <a:pt x="20522" y="15917"/>
                    <a:pt x="20501" y="15914"/>
                    <a:pt x="20485" y="15914"/>
                  </a:cubicBezTo>
                  <a:cubicBezTo>
                    <a:pt x="20421" y="15914"/>
                    <a:pt x="20442" y="15957"/>
                    <a:pt x="20549" y="15957"/>
                  </a:cubicBezTo>
                  <a:cubicBezTo>
                    <a:pt x="21483" y="15990"/>
                    <a:pt x="22417" y="16124"/>
                    <a:pt x="23351" y="16291"/>
                  </a:cubicBezTo>
                  <a:lnTo>
                    <a:pt x="23451" y="16291"/>
                  </a:lnTo>
                  <a:cubicBezTo>
                    <a:pt x="23651" y="16657"/>
                    <a:pt x="23718" y="17058"/>
                    <a:pt x="23684" y="17458"/>
                  </a:cubicBezTo>
                  <a:cubicBezTo>
                    <a:pt x="23684" y="17658"/>
                    <a:pt x="23651" y="17925"/>
                    <a:pt x="23518" y="18058"/>
                  </a:cubicBezTo>
                  <a:cubicBezTo>
                    <a:pt x="23401" y="18225"/>
                    <a:pt x="23209" y="18267"/>
                    <a:pt x="23005" y="18267"/>
                  </a:cubicBezTo>
                  <a:cubicBezTo>
                    <a:pt x="22800" y="18267"/>
                    <a:pt x="22584" y="18225"/>
                    <a:pt x="22417" y="18225"/>
                  </a:cubicBezTo>
                  <a:cubicBezTo>
                    <a:pt x="21783" y="18192"/>
                    <a:pt x="21149" y="18159"/>
                    <a:pt x="20515" y="18125"/>
                  </a:cubicBezTo>
                  <a:cubicBezTo>
                    <a:pt x="18781" y="18025"/>
                    <a:pt x="17013" y="17925"/>
                    <a:pt x="15278" y="17825"/>
                  </a:cubicBezTo>
                  <a:cubicBezTo>
                    <a:pt x="15212" y="17358"/>
                    <a:pt x="15445" y="17058"/>
                    <a:pt x="15845" y="16824"/>
                  </a:cubicBezTo>
                  <a:cubicBezTo>
                    <a:pt x="16112" y="16724"/>
                    <a:pt x="16379" y="16624"/>
                    <a:pt x="16679" y="16524"/>
                  </a:cubicBezTo>
                  <a:cubicBezTo>
                    <a:pt x="16713" y="16491"/>
                    <a:pt x="16779" y="16491"/>
                    <a:pt x="16813" y="16457"/>
                  </a:cubicBezTo>
                  <a:cubicBezTo>
                    <a:pt x="17280" y="16357"/>
                    <a:pt x="17747" y="16291"/>
                    <a:pt x="18047" y="16224"/>
                  </a:cubicBezTo>
                  <a:cubicBezTo>
                    <a:pt x="18381" y="16157"/>
                    <a:pt x="18681" y="16090"/>
                    <a:pt x="18981" y="16024"/>
                  </a:cubicBezTo>
                  <a:cubicBezTo>
                    <a:pt x="20415" y="16190"/>
                    <a:pt x="21850" y="16491"/>
                    <a:pt x="23251" y="16758"/>
                  </a:cubicBezTo>
                  <a:lnTo>
                    <a:pt x="23351" y="16758"/>
                  </a:lnTo>
                  <a:cubicBezTo>
                    <a:pt x="21983" y="16391"/>
                    <a:pt x="20582" y="16124"/>
                    <a:pt x="19181" y="15990"/>
                  </a:cubicBezTo>
                  <a:cubicBezTo>
                    <a:pt x="19782" y="15890"/>
                    <a:pt x="20415" y="15757"/>
                    <a:pt x="20982" y="15590"/>
                  </a:cubicBezTo>
                  <a:lnTo>
                    <a:pt x="21082" y="15590"/>
                  </a:lnTo>
                  <a:cubicBezTo>
                    <a:pt x="21216" y="15523"/>
                    <a:pt x="21383" y="15490"/>
                    <a:pt x="21549" y="15423"/>
                  </a:cubicBezTo>
                  <a:cubicBezTo>
                    <a:pt x="21549" y="15423"/>
                    <a:pt x="21316" y="15357"/>
                    <a:pt x="21249" y="15357"/>
                  </a:cubicBezTo>
                  <a:cubicBezTo>
                    <a:pt x="20249" y="15490"/>
                    <a:pt x="19281" y="15723"/>
                    <a:pt x="18314" y="15957"/>
                  </a:cubicBezTo>
                  <a:lnTo>
                    <a:pt x="18214" y="15957"/>
                  </a:lnTo>
                  <a:cubicBezTo>
                    <a:pt x="18114" y="15990"/>
                    <a:pt x="17980" y="16024"/>
                    <a:pt x="17847" y="16057"/>
                  </a:cubicBezTo>
                  <a:cubicBezTo>
                    <a:pt x="17947" y="16024"/>
                    <a:pt x="18014" y="15990"/>
                    <a:pt x="18114" y="15957"/>
                  </a:cubicBezTo>
                  <a:lnTo>
                    <a:pt x="18180" y="15957"/>
                  </a:lnTo>
                  <a:cubicBezTo>
                    <a:pt x="19081" y="15623"/>
                    <a:pt x="20015" y="15357"/>
                    <a:pt x="20982" y="15290"/>
                  </a:cubicBezTo>
                  <a:cubicBezTo>
                    <a:pt x="20982" y="15290"/>
                    <a:pt x="21016" y="15256"/>
                    <a:pt x="21049" y="15256"/>
                  </a:cubicBezTo>
                  <a:cubicBezTo>
                    <a:pt x="21116" y="15256"/>
                    <a:pt x="21249" y="15290"/>
                    <a:pt x="21316" y="15290"/>
                  </a:cubicBezTo>
                  <a:cubicBezTo>
                    <a:pt x="21481" y="15249"/>
                    <a:pt x="21641" y="15229"/>
                    <a:pt x="21796" y="15229"/>
                  </a:cubicBezTo>
                  <a:close/>
                  <a:moveTo>
                    <a:pt x="14478" y="17258"/>
                  </a:moveTo>
                  <a:lnTo>
                    <a:pt x="14478" y="17258"/>
                  </a:lnTo>
                  <a:cubicBezTo>
                    <a:pt x="14178" y="17391"/>
                    <a:pt x="13911" y="17525"/>
                    <a:pt x="13644" y="17692"/>
                  </a:cubicBezTo>
                  <a:cubicBezTo>
                    <a:pt x="13644" y="17692"/>
                    <a:pt x="13711" y="17725"/>
                    <a:pt x="13777" y="17725"/>
                  </a:cubicBezTo>
                  <a:lnTo>
                    <a:pt x="13711" y="17725"/>
                  </a:lnTo>
                  <a:cubicBezTo>
                    <a:pt x="13477" y="17725"/>
                    <a:pt x="13277" y="17725"/>
                    <a:pt x="13043" y="17692"/>
                  </a:cubicBezTo>
                  <a:cubicBezTo>
                    <a:pt x="13010" y="17692"/>
                    <a:pt x="12743" y="17692"/>
                    <a:pt x="12910" y="17758"/>
                  </a:cubicBezTo>
                  <a:cubicBezTo>
                    <a:pt x="13010" y="17758"/>
                    <a:pt x="13110" y="17792"/>
                    <a:pt x="13244" y="17825"/>
                  </a:cubicBezTo>
                  <a:cubicBezTo>
                    <a:pt x="11909" y="17958"/>
                    <a:pt x="10608" y="18159"/>
                    <a:pt x="9307" y="18425"/>
                  </a:cubicBezTo>
                  <a:lnTo>
                    <a:pt x="9307" y="18425"/>
                  </a:lnTo>
                  <a:cubicBezTo>
                    <a:pt x="10442" y="18192"/>
                    <a:pt x="11576" y="17958"/>
                    <a:pt x="12710" y="17692"/>
                  </a:cubicBezTo>
                  <a:cubicBezTo>
                    <a:pt x="13310" y="17591"/>
                    <a:pt x="13877" y="17425"/>
                    <a:pt x="14478" y="17258"/>
                  </a:cubicBezTo>
                  <a:close/>
                  <a:moveTo>
                    <a:pt x="13844" y="17825"/>
                  </a:moveTo>
                  <a:cubicBezTo>
                    <a:pt x="14044" y="17858"/>
                    <a:pt x="14244" y="17858"/>
                    <a:pt x="14411" y="17858"/>
                  </a:cubicBezTo>
                  <a:cubicBezTo>
                    <a:pt x="14611" y="17858"/>
                    <a:pt x="14778" y="17892"/>
                    <a:pt x="14945" y="17925"/>
                  </a:cubicBezTo>
                  <a:cubicBezTo>
                    <a:pt x="14978" y="17925"/>
                    <a:pt x="15278" y="17925"/>
                    <a:pt x="15278" y="17892"/>
                  </a:cubicBezTo>
                  <a:cubicBezTo>
                    <a:pt x="17180" y="17992"/>
                    <a:pt x="19114" y="18092"/>
                    <a:pt x="21016" y="18225"/>
                  </a:cubicBezTo>
                  <a:cubicBezTo>
                    <a:pt x="21216" y="18225"/>
                    <a:pt x="21383" y="18225"/>
                    <a:pt x="21549" y="18259"/>
                  </a:cubicBezTo>
                  <a:lnTo>
                    <a:pt x="21449" y="18259"/>
                  </a:lnTo>
                  <a:cubicBezTo>
                    <a:pt x="21750" y="18425"/>
                    <a:pt x="21983" y="18692"/>
                    <a:pt x="22150" y="18992"/>
                  </a:cubicBezTo>
                  <a:cubicBezTo>
                    <a:pt x="20682" y="18525"/>
                    <a:pt x="19148" y="18359"/>
                    <a:pt x="17613" y="18259"/>
                  </a:cubicBezTo>
                  <a:cubicBezTo>
                    <a:pt x="16613" y="18192"/>
                    <a:pt x="15612" y="18125"/>
                    <a:pt x="14611" y="17992"/>
                  </a:cubicBezTo>
                  <a:cubicBezTo>
                    <a:pt x="14511" y="17958"/>
                    <a:pt x="14077" y="17925"/>
                    <a:pt x="13711" y="17858"/>
                  </a:cubicBezTo>
                  <a:cubicBezTo>
                    <a:pt x="13744" y="17858"/>
                    <a:pt x="13811" y="17858"/>
                    <a:pt x="13844" y="17825"/>
                  </a:cubicBezTo>
                  <a:close/>
                  <a:moveTo>
                    <a:pt x="19873" y="11815"/>
                  </a:moveTo>
                  <a:cubicBezTo>
                    <a:pt x="20234" y="11815"/>
                    <a:pt x="20580" y="11890"/>
                    <a:pt x="20882" y="12121"/>
                  </a:cubicBezTo>
                  <a:cubicBezTo>
                    <a:pt x="20882" y="12154"/>
                    <a:pt x="20916" y="12188"/>
                    <a:pt x="20949" y="12188"/>
                  </a:cubicBezTo>
                  <a:cubicBezTo>
                    <a:pt x="20716" y="12188"/>
                    <a:pt x="20482" y="12221"/>
                    <a:pt x="20249" y="12254"/>
                  </a:cubicBezTo>
                  <a:cubicBezTo>
                    <a:pt x="19615" y="12388"/>
                    <a:pt x="18747" y="12621"/>
                    <a:pt x="18647" y="13388"/>
                  </a:cubicBezTo>
                  <a:cubicBezTo>
                    <a:pt x="18514" y="14222"/>
                    <a:pt x="19681" y="14689"/>
                    <a:pt x="20215" y="15056"/>
                  </a:cubicBezTo>
                  <a:cubicBezTo>
                    <a:pt x="20449" y="15223"/>
                    <a:pt x="20382" y="15190"/>
                    <a:pt x="20115" y="15223"/>
                  </a:cubicBezTo>
                  <a:cubicBezTo>
                    <a:pt x="19948" y="15256"/>
                    <a:pt x="19782" y="15290"/>
                    <a:pt x="19615" y="15323"/>
                  </a:cubicBezTo>
                  <a:cubicBezTo>
                    <a:pt x="19181" y="15390"/>
                    <a:pt x="18781" y="15490"/>
                    <a:pt x="18381" y="15623"/>
                  </a:cubicBezTo>
                  <a:cubicBezTo>
                    <a:pt x="17713" y="15857"/>
                    <a:pt x="17080" y="16090"/>
                    <a:pt x="16446" y="16357"/>
                  </a:cubicBezTo>
                  <a:cubicBezTo>
                    <a:pt x="16237" y="16417"/>
                    <a:pt x="16028" y="16450"/>
                    <a:pt x="15819" y="16528"/>
                  </a:cubicBezTo>
                  <a:lnTo>
                    <a:pt x="15819" y="16528"/>
                  </a:lnTo>
                  <a:lnTo>
                    <a:pt x="17246" y="15957"/>
                  </a:lnTo>
                  <a:cubicBezTo>
                    <a:pt x="17873" y="15693"/>
                    <a:pt x="18533" y="15527"/>
                    <a:pt x="19128" y="15233"/>
                  </a:cubicBezTo>
                  <a:lnTo>
                    <a:pt x="19128" y="15233"/>
                  </a:lnTo>
                  <a:cubicBezTo>
                    <a:pt x="19128" y="15233"/>
                    <a:pt x="19128" y="15233"/>
                    <a:pt x="19128" y="15233"/>
                  </a:cubicBezTo>
                  <a:cubicBezTo>
                    <a:pt x="19095" y="15233"/>
                    <a:pt x="19028" y="15213"/>
                    <a:pt x="18984" y="15213"/>
                  </a:cubicBezTo>
                  <a:cubicBezTo>
                    <a:pt x="18968" y="15213"/>
                    <a:pt x="18955" y="15216"/>
                    <a:pt x="18948" y="15223"/>
                  </a:cubicBezTo>
                  <a:cubicBezTo>
                    <a:pt x="17747" y="15490"/>
                    <a:pt x="16613" y="16057"/>
                    <a:pt x="15478" y="16524"/>
                  </a:cubicBezTo>
                  <a:cubicBezTo>
                    <a:pt x="14211" y="17024"/>
                    <a:pt x="12910" y="17458"/>
                    <a:pt x="11542" y="17658"/>
                  </a:cubicBezTo>
                  <a:cubicBezTo>
                    <a:pt x="11509" y="17658"/>
                    <a:pt x="11742" y="17725"/>
                    <a:pt x="11876" y="17725"/>
                  </a:cubicBezTo>
                  <a:cubicBezTo>
                    <a:pt x="11275" y="17858"/>
                    <a:pt x="10708" y="17958"/>
                    <a:pt x="10108" y="18092"/>
                  </a:cubicBezTo>
                  <a:cubicBezTo>
                    <a:pt x="8107" y="18492"/>
                    <a:pt x="6072" y="18826"/>
                    <a:pt x="4070" y="19259"/>
                  </a:cubicBezTo>
                  <a:lnTo>
                    <a:pt x="4037" y="19259"/>
                  </a:lnTo>
                  <a:cubicBezTo>
                    <a:pt x="3904" y="19259"/>
                    <a:pt x="3770" y="19193"/>
                    <a:pt x="3670" y="19093"/>
                  </a:cubicBezTo>
                  <a:cubicBezTo>
                    <a:pt x="3503" y="18792"/>
                    <a:pt x="3437" y="18392"/>
                    <a:pt x="3403" y="18058"/>
                  </a:cubicBezTo>
                  <a:cubicBezTo>
                    <a:pt x="3370" y="17692"/>
                    <a:pt x="3370" y="17391"/>
                    <a:pt x="3470" y="17091"/>
                  </a:cubicBezTo>
                  <a:lnTo>
                    <a:pt x="3570" y="17091"/>
                  </a:lnTo>
                  <a:cubicBezTo>
                    <a:pt x="5138" y="16557"/>
                    <a:pt x="6739" y="16057"/>
                    <a:pt x="8273" y="15490"/>
                  </a:cubicBezTo>
                  <a:cubicBezTo>
                    <a:pt x="8273" y="15490"/>
                    <a:pt x="8173" y="15457"/>
                    <a:pt x="8140" y="15457"/>
                  </a:cubicBezTo>
                  <a:cubicBezTo>
                    <a:pt x="6572" y="15890"/>
                    <a:pt x="5004" y="16457"/>
                    <a:pt x="3503" y="16991"/>
                  </a:cubicBezTo>
                  <a:cubicBezTo>
                    <a:pt x="3537" y="16858"/>
                    <a:pt x="3603" y="16758"/>
                    <a:pt x="3670" y="16624"/>
                  </a:cubicBezTo>
                  <a:cubicBezTo>
                    <a:pt x="3703" y="16624"/>
                    <a:pt x="3470" y="16591"/>
                    <a:pt x="3336" y="16557"/>
                  </a:cubicBezTo>
                  <a:cubicBezTo>
                    <a:pt x="3336" y="16557"/>
                    <a:pt x="3336" y="16524"/>
                    <a:pt x="3336" y="16491"/>
                  </a:cubicBezTo>
                  <a:cubicBezTo>
                    <a:pt x="6205" y="15490"/>
                    <a:pt x="9107" y="14589"/>
                    <a:pt x="12043" y="13722"/>
                  </a:cubicBezTo>
                  <a:cubicBezTo>
                    <a:pt x="13477" y="13322"/>
                    <a:pt x="14911" y="12921"/>
                    <a:pt x="16379" y="12521"/>
                  </a:cubicBezTo>
                  <a:cubicBezTo>
                    <a:pt x="16779" y="12421"/>
                    <a:pt x="17213" y="12288"/>
                    <a:pt x="17613" y="12188"/>
                  </a:cubicBezTo>
                  <a:cubicBezTo>
                    <a:pt x="17880" y="12154"/>
                    <a:pt x="18180" y="12088"/>
                    <a:pt x="18447" y="12021"/>
                  </a:cubicBezTo>
                  <a:cubicBezTo>
                    <a:pt x="18902" y="11945"/>
                    <a:pt x="19400" y="11815"/>
                    <a:pt x="19873" y="11815"/>
                  </a:cubicBezTo>
                  <a:close/>
                  <a:moveTo>
                    <a:pt x="8207" y="18626"/>
                  </a:moveTo>
                  <a:cubicBezTo>
                    <a:pt x="7873" y="18726"/>
                    <a:pt x="7506" y="18792"/>
                    <a:pt x="7139" y="18859"/>
                  </a:cubicBezTo>
                  <a:cubicBezTo>
                    <a:pt x="6305" y="19026"/>
                    <a:pt x="5505" y="19226"/>
                    <a:pt x="4671" y="19426"/>
                  </a:cubicBezTo>
                  <a:cubicBezTo>
                    <a:pt x="4571" y="19409"/>
                    <a:pt x="4471" y="19401"/>
                    <a:pt x="4375" y="19401"/>
                  </a:cubicBezTo>
                  <a:cubicBezTo>
                    <a:pt x="4279" y="19401"/>
                    <a:pt x="4187" y="19409"/>
                    <a:pt x="4104" y="19426"/>
                  </a:cubicBezTo>
                  <a:cubicBezTo>
                    <a:pt x="4070" y="19426"/>
                    <a:pt x="4070" y="19426"/>
                    <a:pt x="4070" y="19459"/>
                  </a:cubicBezTo>
                  <a:cubicBezTo>
                    <a:pt x="4104" y="19493"/>
                    <a:pt x="4137" y="19526"/>
                    <a:pt x="4170" y="19526"/>
                  </a:cubicBezTo>
                  <a:cubicBezTo>
                    <a:pt x="4162" y="19529"/>
                    <a:pt x="4153" y="19532"/>
                    <a:pt x="4145" y="19535"/>
                  </a:cubicBezTo>
                  <a:lnTo>
                    <a:pt x="4145" y="19535"/>
                  </a:lnTo>
                  <a:cubicBezTo>
                    <a:pt x="4146" y="19532"/>
                    <a:pt x="4143" y="19529"/>
                    <a:pt x="4137" y="19526"/>
                  </a:cubicBezTo>
                  <a:cubicBezTo>
                    <a:pt x="4037" y="19493"/>
                    <a:pt x="3970" y="19459"/>
                    <a:pt x="3904" y="19393"/>
                  </a:cubicBezTo>
                  <a:cubicBezTo>
                    <a:pt x="5338" y="19193"/>
                    <a:pt x="6772" y="18926"/>
                    <a:pt x="8207" y="18626"/>
                  </a:cubicBezTo>
                  <a:close/>
                  <a:moveTo>
                    <a:pt x="3470" y="19426"/>
                  </a:moveTo>
                  <a:cubicBezTo>
                    <a:pt x="3570" y="19459"/>
                    <a:pt x="3637" y="19493"/>
                    <a:pt x="3737" y="19526"/>
                  </a:cubicBezTo>
                  <a:cubicBezTo>
                    <a:pt x="3787" y="19543"/>
                    <a:pt x="3904" y="19551"/>
                    <a:pt x="3999" y="19551"/>
                  </a:cubicBezTo>
                  <a:cubicBezTo>
                    <a:pt x="4047" y="19551"/>
                    <a:pt x="4090" y="19549"/>
                    <a:pt x="4117" y="19545"/>
                  </a:cubicBezTo>
                  <a:lnTo>
                    <a:pt x="4117" y="19545"/>
                  </a:lnTo>
                  <a:cubicBezTo>
                    <a:pt x="4045" y="19571"/>
                    <a:pt x="3991" y="19593"/>
                    <a:pt x="3937" y="19593"/>
                  </a:cubicBezTo>
                  <a:cubicBezTo>
                    <a:pt x="3904" y="19626"/>
                    <a:pt x="3703" y="19626"/>
                    <a:pt x="3570" y="19693"/>
                  </a:cubicBezTo>
                  <a:cubicBezTo>
                    <a:pt x="3537" y="19593"/>
                    <a:pt x="3503" y="19493"/>
                    <a:pt x="3470" y="19426"/>
                  </a:cubicBezTo>
                  <a:close/>
                  <a:moveTo>
                    <a:pt x="4270" y="19660"/>
                  </a:moveTo>
                  <a:cubicBezTo>
                    <a:pt x="4304" y="19660"/>
                    <a:pt x="4337" y="19693"/>
                    <a:pt x="4371" y="19726"/>
                  </a:cubicBezTo>
                  <a:cubicBezTo>
                    <a:pt x="4320" y="19710"/>
                    <a:pt x="4254" y="19701"/>
                    <a:pt x="4195" y="19701"/>
                  </a:cubicBezTo>
                  <a:cubicBezTo>
                    <a:pt x="4137" y="19701"/>
                    <a:pt x="4087" y="19710"/>
                    <a:pt x="4070" y="19726"/>
                  </a:cubicBezTo>
                  <a:lnTo>
                    <a:pt x="4037" y="19726"/>
                  </a:lnTo>
                  <a:cubicBezTo>
                    <a:pt x="4070" y="19726"/>
                    <a:pt x="4070" y="19726"/>
                    <a:pt x="4070" y="19760"/>
                  </a:cubicBezTo>
                  <a:cubicBezTo>
                    <a:pt x="4104" y="19760"/>
                    <a:pt x="4104" y="19793"/>
                    <a:pt x="4104" y="19793"/>
                  </a:cubicBezTo>
                  <a:cubicBezTo>
                    <a:pt x="4004" y="19793"/>
                    <a:pt x="3870" y="19793"/>
                    <a:pt x="3870" y="19826"/>
                  </a:cubicBezTo>
                  <a:cubicBezTo>
                    <a:pt x="3870" y="19860"/>
                    <a:pt x="3870" y="19893"/>
                    <a:pt x="3904" y="19926"/>
                  </a:cubicBezTo>
                  <a:cubicBezTo>
                    <a:pt x="3837" y="19893"/>
                    <a:pt x="3803" y="19893"/>
                    <a:pt x="3737" y="19893"/>
                  </a:cubicBezTo>
                  <a:lnTo>
                    <a:pt x="3703" y="19893"/>
                  </a:lnTo>
                  <a:cubicBezTo>
                    <a:pt x="3703" y="19826"/>
                    <a:pt x="3737" y="19793"/>
                    <a:pt x="3803" y="19760"/>
                  </a:cubicBezTo>
                  <a:lnTo>
                    <a:pt x="4204" y="19660"/>
                  </a:lnTo>
                  <a:close/>
                  <a:moveTo>
                    <a:pt x="4571" y="19993"/>
                  </a:moveTo>
                  <a:cubicBezTo>
                    <a:pt x="4571" y="19993"/>
                    <a:pt x="4604" y="20027"/>
                    <a:pt x="4604" y="20027"/>
                  </a:cubicBezTo>
                  <a:cubicBezTo>
                    <a:pt x="4537" y="20027"/>
                    <a:pt x="4437" y="19993"/>
                    <a:pt x="4337" y="19993"/>
                  </a:cubicBezTo>
                  <a:close/>
                  <a:moveTo>
                    <a:pt x="5305" y="20027"/>
                  </a:moveTo>
                  <a:cubicBezTo>
                    <a:pt x="5338" y="20060"/>
                    <a:pt x="5405" y="20060"/>
                    <a:pt x="5438" y="20093"/>
                  </a:cubicBezTo>
                  <a:cubicBezTo>
                    <a:pt x="5371" y="20060"/>
                    <a:pt x="5305" y="20060"/>
                    <a:pt x="5238" y="20060"/>
                  </a:cubicBezTo>
                  <a:cubicBezTo>
                    <a:pt x="5238" y="20060"/>
                    <a:pt x="5238" y="20027"/>
                    <a:pt x="5238" y="20027"/>
                  </a:cubicBezTo>
                  <a:close/>
                  <a:moveTo>
                    <a:pt x="13577" y="17892"/>
                  </a:moveTo>
                  <a:cubicBezTo>
                    <a:pt x="16446" y="18425"/>
                    <a:pt x="19415" y="18192"/>
                    <a:pt x="22183" y="19093"/>
                  </a:cubicBezTo>
                  <a:lnTo>
                    <a:pt x="22217" y="19093"/>
                  </a:lnTo>
                  <a:cubicBezTo>
                    <a:pt x="22383" y="19393"/>
                    <a:pt x="22450" y="19760"/>
                    <a:pt x="22483" y="20127"/>
                  </a:cubicBezTo>
                  <a:cubicBezTo>
                    <a:pt x="22517" y="20927"/>
                    <a:pt x="22183" y="22061"/>
                    <a:pt x="21549" y="22595"/>
                  </a:cubicBezTo>
                  <a:cubicBezTo>
                    <a:pt x="21379" y="22765"/>
                    <a:pt x="21167" y="22821"/>
                    <a:pt x="20943" y="22821"/>
                  </a:cubicBezTo>
                  <a:cubicBezTo>
                    <a:pt x="20640" y="22821"/>
                    <a:pt x="20317" y="22719"/>
                    <a:pt x="20048" y="22662"/>
                  </a:cubicBezTo>
                  <a:lnTo>
                    <a:pt x="18581" y="22428"/>
                  </a:lnTo>
                  <a:lnTo>
                    <a:pt x="15645" y="21928"/>
                  </a:lnTo>
                  <a:cubicBezTo>
                    <a:pt x="12576" y="21394"/>
                    <a:pt x="9508" y="20827"/>
                    <a:pt x="6405" y="20327"/>
                  </a:cubicBezTo>
                  <a:cubicBezTo>
                    <a:pt x="6138" y="20227"/>
                    <a:pt x="5838" y="20127"/>
                    <a:pt x="5571" y="19960"/>
                  </a:cubicBezTo>
                  <a:cubicBezTo>
                    <a:pt x="5371" y="19826"/>
                    <a:pt x="5171" y="19626"/>
                    <a:pt x="4938" y="19493"/>
                  </a:cubicBezTo>
                  <a:cubicBezTo>
                    <a:pt x="5338" y="19393"/>
                    <a:pt x="5738" y="19326"/>
                    <a:pt x="6138" y="19226"/>
                  </a:cubicBezTo>
                  <a:cubicBezTo>
                    <a:pt x="6972" y="19026"/>
                    <a:pt x="7806" y="18859"/>
                    <a:pt x="8674" y="18692"/>
                  </a:cubicBezTo>
                  <a:cubicBezTo>
                    <a:pt x="10308" y="18392"/>
                    <a:pt x="11976" y="18225"/>
                    <a:pt x="13577" y="17892"/>
                  </a:cubicBezTo>
                  <a:close/>
                  <a:moveTo>
                    <a:pt x="19262" y="1"/>
                  </a:moveTo>
                  <a:cubicBezTo>
                    <a:pt x="19051" y="1"/>
                    <a:pt x="18841" y="27"/>
                    <a:pt x="18647" y="79"/>
                  </a:cubicBezTo>
                  <a:cubicBezTo>
                    <a:pt x="17813" y="312"/>
                    <a:pt x="17013" y="679"/>
                    <a:pt x="16212" y="980"/>
                  </a:cubicBezTo>
                  <a:cubicBezTo>
                    <a:pt x="15312" y="1313"/>
                    <a:pt x="14411" y="1647"/>
                    <a:pt x="13477" y="1980"/>
                  </a:cubicBezTo>
                  <a:cubicBezTo>
                    <a:pt x="11542" y="2647"/>
                    <a:pt x="9608" y="3281"/>
                    <a:pt x="7640" y="3882"/>
                  </a:cubicBezTo>
                  <a:cubicBezTo>
                    <a:pt x="6639" y="3915"/>
                    <a:pt x="5638" y="3982"/>
                    <a:pt x="4637" y="4015"/>
                  </a:cubicBezTo>
                  <a:cubicBezTo>
                    <a:pt x="4087" y="4032"/>
                    <a:pt x="3545" y="4032"/>
                    <a:pt x="3003" y="4032"/>
                  </a:cubicBezTo>
                  <a:cubicBezTo>
                    <a:pt x="2461" y="4032"/>
                    <a:pt x="1919" y="4032"/>
                    <a:pt x="1368" y="4048"/>
                  </a:cubicBezTo>
                  <a:cubicBezTo>
                    <a:pt x="1119" y="3935"/>
                    <a:pt x="839" y="3868"/>
                    <a:pt x="518" y="3868"/>
                  </a:cubicBezTo>
                  <a:cubicBezTo>
                    <a:pt x="366" y="3868"/>
                    <a:pt x="205" y="3883"/>
                    <a:pt x="34" y="3915"/>
                  </a:cubicBezTo>
                  <a:cubicBezTo>
                    <a:pt x="1" y="3915"/>
                    <a:pt x="168" y="3948"/>
                    <a:pt x="201" y="3948"/>
                  </a:cubicBezTo>
                  <a:cubicBezTo>
                    <a:pt x="257" y="3944"/>
                    <a:pt x="311" y="3941"/>
                    <a:pt x="365" y="3941"/>
                  </a:cubicBezTo>
                  <a:cubicBezTo>
                    <a:pt x="1466" y="3941"/>
                    <a:pt x="2119" y="4899"/>
                    <a:pt x="2469" y="5916"/>
                  </a:cubicBezTo>
                  <a:cubicBezTo>
                    <a:pt x="2503" y="6383"/>
                    <a:pt x="2636" y="6817"/>
                    <a:pt x="2769" y="7251"/>
                  </a:cubicBezTo>
                  <a:cubicBezTo>
                    <a:pt x="2803" y="7351"/>
                    <a:pt x="2836" y="7418"/>
                    <a:pt x="2869" y="7484"/>
                  </a:cubicBezTo>
                  <a:cubicBezTo>
                    <a:pt x="2869" y="7618"/>
                    <a:pt x="2903" y="7718"/>
                    <a:pt x="2903" y="7818"/>
                  </a:cubicBezTo>
                  <a:lnTo>
                    <a:pt x="2869" y="7818"/>
                  </a:lnTo>
                  <a:cubicBezTo>
                    <a:pt x="2869" y="7851"/>
                    <a:pt x="2903" y="7851"/>
                    <a:pt x="2903" y="7885"/>
                  </a:cubicBezTo>
                  <a:cubicBezTo>
                    <a:pt x="2936" y="8151"/>
                    <a:pt x="2936" y="8385"/>
                    <a:pt x="2936" y="8652"/>
                  </a:cubicBezTo>
                  <a:cubicBezTo>
                    <a:pt x="2903" y="8785"/>
                    <a:pt x="2869" y="8952"/>
                    <a:pt x="2869" y="9119"/>
                  </a:cubicBezTo>
                  <a:cubicBezTo>
                    <a:pt x="2836" y="9152"/>
                    <a:pt x="2803" y="9185"/>
                    <a:pt x="2769" y="9185"/>
                  </a:cubicBezTo>
                  <a:cubicBezTo>
                    <a:pt x="2769" y="9185"/>
                    <a:pt x="2803" y="9185"/>
                    <a:pt x="2869" y="9219"/>
                  </a:cubicBezTo>
                  <a:cubicBezTo>
                    <a:pt x="2869" y="9286"/>
                    <a:pt x="2869" y="9386"/>
                    <a:pt x="2869" y="9486"/>
                  </a:cubicBezTo>
                  <a:cubicBezTo>
                    <a:pt x="2903" y="9552"/>
                    <a:pt x="2903" y="9586"/>
                    <a:pt x="2903" y="9652"/>
                  </a:cubicBezTo>
                  <a:cubicBezTo>
                    <a:pt x="2869" y="10253"/>
                    <a:pt x="2769" y="10820"/>
                    <a:pt x="2669" y="11454"/>
                  </a:cubicBezTo>
                  <a:cubicBezTo>
                    <a:pt x="2402" y="12821"/>
                    <a:pt x="2136" y="14222"/>
                    <a:pt x="2202" y="15623"/>
                  </a:cubicBezTo>
                  <a:cubicBezTo>
                    <a:pt x="2302" y="17124"/>
                    <a:pt x="2869" y="18525"/>
                    <a:pt x="3370" y="19926"/>
                  </a:cubicBezTo>
                  <a:cubicBezTo>
                    <a:pt x="2836" y="19860"/>
                    <a:pt x="2302" y="19793"/>
                    <a:pt x="1769" y="19726"/>
                  </a:cubicBezTo>
                  <a:lnTo>
                    <a:pt x="1669" y="19726"/>
                  </a:lnTo>
                  <a:cubicBezTo>
                    <a:pt x="2269" y="19826"/>
                    <a:pt x="2869" y="19926"/>
                    <a:pt x="3470" y="19993"/>
                  </a:cubicBezTo>
                  <a:lnTo>
                    <a:pt x="3670" y="19993"/>
                  </a:lnTo>
                  <a:cubicBezTo>
                    <a:pt x="3670" y="19960"/>
                    <a:pt x="3670" y="19960"/>
                    <a:pt x="3670" y="19926"/>
                  </a:cubicBezTo>
                  <a:cubicBezTo>
                    <a:pt x="7039" y="20627"/>
                    <a:pt x="10475" y="21127"/>
                    <a:pt x="13844" y="21694"/>
                  </a:cubicBezTo>
                  <a:lnTo>
                    <a:pt x="19148" y="22628"/>
                  </a:lnTo>
                  <a:cubicBezTo>
                    <a:pt x="19729" y="22719"/>
                    <a:pt x="20408" y="22928"/>
                    <a:pt x="21020" y="22928"/>
                  </a:cubicBezTo>
                  <a:cubicBezTo>
                    <a:pt x="21532" y="22928"/>
                    <a:pt x="21997" y="22782"/>
                    <a:pt x="22317" y="22295"/>
                  </a:cubicBezTo>
                  <a:cubicBezTo>
                    <a:pt x="23151" y="21027"/>
                    <a:pt x="23384" y="18992"/>
                    <a:pt x="21783" y="18259"/>
                  </a:cubicBezTo>
                  <a:cubicBezTo>
                    <a:pt x="22016" y="18259"/>
                    <a:pt x="22250" y="18292"/>
                    <a:pt x="22517" y="18292"/>
                  </a:cubicBezTo>
                  <a:cubicBezTo>
                    <a:pt x="22747" y="18315"/>
                    <a:pt x="23009" y="18354"/>
                    <a:pt x="23259" y="18354"/>
                  </a:cubicBezTo>
                  <a:cubicBezTo>
                    <a:pt x="23371" y="18354"/>
                    <a:pt x="23481" y="18346"/>
                    <a:pt x="23584" y="18325"/>
                  </a:cubicBezTo>
                  <a:cubicBezTo>
                    <a:pt x="24218" y="18192"/>
                    <a:pt x="24251" y="17391"/>
                    <a:pt x="24151" y="16858"/>
                  </a:cubicBezTo>
                  <a:cubicBezTo>
                    <a:pt x="23939" y="15742"/>
                    <a:pt x="22881" y="15092"/>
                    <a:pt x="21819" y="15092"/>
                  </a:cubicBezTo>
                  <a:cubicBezTo>
                    <a:pt x="21547" y="15092"/>
                    <a:pt x="21274" y="15135"/>
                    <a:pt x="21016" y="15223"/>
                  </a:cubicBezTo>
                  <a:cubicBezTo>
                    <a:pt x="20482" y="14956"/>
                    <a:pt x="19882" y="14623"/>
                    <a:pt x="19481" y="14189"/>
                  </a:cubicBezTo>
                  <a:cubicBezTo>
                    <a:pt x="18981" y="13689"/>
                    <a:pt x="19048" y="13055"/>
                    <a:pt x="19648" y="12688"/>
                  </a:cubicBezTo>
                  <a:cubicBezTo>
                    <a:pt x="19882" y="12521"/>
                    <a:pt x="20215" y="12421"/>
                    <a:pt x="20515" y="12354"/>
                  </a:cubicBezTo>
                  <a:cubicBezTo>
                    <a:pt x="20586" y="12344"/>
                    <a:pt x="20650" y="12338"/>
                    <a:pt x="20709" y="12338"/>
                  </a:cubicBezTo>
                  <a:cubicBezTo>
                    <a:pt x="21015" y="12338"/>
                    <a:pt x="21187" y="12486"/>
                    <a:pt x="21383" y="12821"/>
                  </a:cubicBezTo>
                  <a:cubicBezTo>
                    <a:pt x="21650" y="13288"/>
                    <a:pt x="21683" y="13855"/>
                    <a:pt x="21616" y="14389"/>
                  </a:cubicBezTo>
                  <a:cubicBezTo>
                    <a:pt x="21616" y="14413"/>
                    <a:pt x="21783" y="14436"/>
                    <a:pt x="21892" y="14436"/>
                  </a:cubicBezTo>
                  <a:cubicBezTo>
                    <a:pt x="21938" y="14436"/>
                    <a:pt x="21973" y="14432"/>
                    <a:pt x="21983" y="14423"/>
                  </a:cubicBezTo>
                  <a:cubicBezTo>
                    <a:pt x="22250" y="13755"/>
                    <a:pt x="22117" y="12888"/>
                    <a:pt x="21583" y="12421"/>
                  </a:cubicBezTo>
                  <a:lnTo>
                    <a:pt x="21616" y="12421"/>
                  </a:lnTo>
                  <a:cubicBezTo>
                    <a:pt x="22283" y="11320"/>
                    <a:pt x="21983" y="9786"/>
                    <a:pt x="20649" y="9419"/>
                  </a:cubicBezTo>
                  <a:cubicBezTo>
                    <a:pt x="20182" y="9286"/>
                    <a:pt x="19681" y="9286"/>
                    <a:pt x="19214" y="9286"/>
                  </a:cubicBezTo>
                  <a:cubicBezTo>
                    <a:pt x="19014" y="9286"/>
                    <a:pt x="18781" y="9286"/>
                    <a:pt x="18547" y="9319"/>
                  </a:cubicBezTo>
                  <a:cubicBezTo>
                    <a:pt x="18447" y="9152"/>
                    <a:pt x="18347" y="8985"/>
                    <a:pt x="18247" y="8852"/>
                  </a:cubicBezTo>
                  <a:cubicBezTo>
                    <a:pt x="17947" y="8352"/>
                    <a:pt x="17547" y="7885"/>
                    <a:pt x="17046" y="7551"/>
                  </a:cubicBezTo>
                  <a:cubicBezTo>
                    <a:pt x="17146" y="7518"/>
                    <a:pt x="17213" y="7518"/>
                    <a:pt x="17313" y="7484"/>
                  </a:cubicBezTo>
                  <a:cubicBezTo>
                    <a:pt x="18914" y="7051"/>
                    <a:pt x="20582" y="6750"/>
                    <a:pt x="22183" y="6283"/>
                  </a:cubicBezTo>
                  <a:cubicBezTo>
                    <a:pt x="22217" y="6283"/>
                    <a:pt x="22050" y="6250"/>
                    <a:pt x="21916" y="6217"/>
                  </a:cubicBezTo>
                  <a:cubicBezTo>
                    <a:pt x="22417" y="6183"/>
                    <a:pt x="22984" y="6083"/>
                    <a:pt x="23017" y="5550"/>
                  </a:cubicBezTo>
                  <a:cubicBezTo>
                    <a:pt x="23051" y="5216"/>
                    <a:pt x="22884" y="4882"/>
                    <a:pt x="22750" y="4549"/>
                  </a:cubicBezTo>
                  <a:cubicBezTo>
                    <a:pt x="22584" y="4149"/>
                    <a:pt x="22450" y="3748"/>
                    <a:pt x="22283" y="3315"/>
                  </a:cubicBezTo>
                  <a:cubicBezTo>
                    <a:pt x="22117" y="2914"/>
                    <a:pt x="21983" y="2514"/>
                    <a:pt x="21816" y="2114"/>
                  </a:cubicBezTo>
                  <a:cubicBezTo>
                    <a:pt x="21750" y="1880"/>
                    <a:pt x="21650" y="1713"/>
                    <a:pt x="21416" y="1647"/>
                  </a:cubicBezTo>
                  <a:cubicBezTo>
                    <a:pt x="21249" y="1547"/>
                    <a:pt x="21016" y="1547"/>
                    <a:pt x="20816" y="1547"/>
                  </a:cubicBezTo>
                  <a:cubicBezTo>
                    <a:pt x="20849" y="1547"/>
                    <a:pt x="20882" y="1547"/>
                    <a:pt x="20882" y="1513"/>
                  </a:cubicBezTo>
                  <a:cubicBezTo>
                    <a:pt x="21044" y="464"/>
                    <a:pt x="20142" y="1"/>
                    <a:pt x="19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3229975" y="833550"/>
              <a:ext cx="107550" cy="42900"/>
            </a:xfrm>
            <a:custGeom>
              <a:avLst/>
              <a:gdLst/>
              <a:ahLst/>
              <a:cxnLst/>
              <a:rect l="l" t="t" r="r" b="b"/>
              <a:pathLst>
                <a:path w="4302" h="1716" extrusionOk="0">
                  <a:moveTo>
                    <a:pt x="3136" y="0"/>
                  </a:moveTo>
                  <a:cubicBezTo>
                    <a:pt x="2069" y="67"/>
                    <a:pt x="1035" y="300"/>
                    <a:pt x="34" y="667"/>
                  </a:cubicBezTo>
                  <a:cubicBezTo>
                    <a:pt x="1" y="701"/>
                    <a:pt x="34" y="701"/>
                    <a:pt x="34" y="701"/>
                  </a:cubicBezTo>
                  <a:cubicBezTo>
                    <a:pt x="1335" y="1234"/>
                    <a:pt x="2669" y="1568"/>
                    <a:pt x="4070" y="1701"/>
                  </a:cubicBezTo>
                  <a:cubicBezTo>
                    <a:pt x="4099" y="1711"/>
                    <a:pt x="4137" y="1715"/>
                    <a:pt x="4170" y="1715"/>
                  </a:cubicBezTo>
                  <a:cubicBezTo>
                    <a:pt x="4250" y="1715"/>
                    <a:pt x="4302" y="1691"/>
                    <a:pt x="4137" y="1668"/>
                  </a:cubicBezTo>
                  <a:cubicBezTo>
                    <a:pt x="3536" y="1601"/>
                    <a:pt x="2936" y="1501"/>
                    <a:pt x="2369" y="1368"/>
                  </a:cubicBezTo>
                  <a:cubicBezTo>
                    <a:pt x="1902" y="1234"/>
                    <a:pt x="1135" y="1134"/>
                    <a:pt x="768" y="834"/>
                  </a:cubicBezTo>
                  <a:cubicBezTo>
                    <a:pt x="601" y="834"/>
                    <a:pt x="534" y="767"/>
                    <a:pt x="601" y="667"/>
                  </a:cubicBezTo>
                  <a:cubicBezTo>
                    <a:pt x="768" y="600"/>
                    <a:pt x="968" y="534"/>
                    <a:pt x="1135" y="500"/>
                  </a:cubicBezTo>
                  <a:cubicBezTo>
                    <a:pt x="1368" y="400"/>
                    <a:pt x="1635" y="334"/>
                    <a:pt x="1869" y="300"/>
                  </a:cubicBezTo>
                  <a:cubicBezTo>
                    <a:pt x="2336" y="167"/>
                    <a:pt x="2836" y="100"/>
                    <a:pt x="3303" y="33"/>
                  </a:cubicBezTo>
                  <a:cubicBezTo>
                    <a:pt x="3336" y="33"/>
                    <a:pt x="3136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3243325" y="759325"/>
              <a:ext cx="70900" cy="38925"/>
            </a:xfrm>
            <a:custGeom>
              <a:avLst/>
              <a:gdLst/>
              <a:ahLst/>
              <a:cxnLst/>
              <a:rect l="l" t="t" r="r" b="b"/>
              <a:pathLst>
                <a:path w="2836" h="1557" extrusionOk="0">
                  <a:moveTo>
                    <a:pt x="2302" y="34"/>
                  </a:moveTo>
                  <a:lnTo>
                    <a:pt x="2302" y="34"/>
                  </a:lnTo>
                  <a:cubicBezTo>
                    <a:pt x="2296" y="37"/>
                    <a:pt x="2290" y="40"/>
                    <a:pt x="2283" y="43"/>
                  </a:cubicBezTo>
                  <a:lnTo>
                    <a:pt x="2283" y="43"/>
                  </a:lnTo>
                  <a:cubicBezTo>
                    <a:pt x="2295" y="42"/>
                    <a:pt x="2302" y="39"/>
                    <a:pt x="2302" y="34"/>
                  </a:cubicBezTo>
                  <a:close/>
                  <a:moveTo>
                    <a:pt x="2836" y="968"/>
                  </a:moveTo>
                  <a:cubicBezTo>
                    <a:pt x="2828" y="971"/>
                    <a:pt x="2821" y="974"/>
                    <a:pt x="2813" y="977"/>
                  </a:cubicBezTo>
                  <a:lnTo>
                    <a:pt x="2813" y="977"/>
                  </a:lnTo>
                  <a:cubicBezTo>
                    <a:pt x="2814" y="977"/>
                    <a:pt x="2815" y="977"/>
                    <a:pt x="2816" y="977"/>
                  </a:cubicBezTo>
                  <a:cubicBezTo>
                    <a:pt x="2828" y="977"/>
                    <a:pt x="2836" y="975"/>
                    <a:pt x="2836" y="968"/>
                  </a:cubicBezTo>
                  <a:close/>
                  <a:moveTo>
                    <a:pt x="2002" y="0"/>
                  </a:moveTo>
                  <a:cubicBezTo>
                    <a:pt x="1435" y="167"/>
                    <a:pt x="0" y="701"/>
                    <a:pt x="234" y="1501"/>
                  </a:cubicBezTo>
                  <a:cubicBezTo>
                    <a:pt x="253" y="1540"/>
                    <a:pt x="353" y="1557"/>
                    <a:pt x="446" y="1557"/>
                  </a:cubicBezTo>
                  <a:cubicBezTo>
                    <a:pt x="511" y="1557"/>
                    <a:pt x="573" y="1549"/>
                    <a:pt x="601" y="1535"/>
                  </a:cubicBezTo>
                  <a:cubicBezTo>
                    <a:pt x="1360" y="1436"/>
                    <a:pt x="2119" y="1271"/>
                    <a:pt x="2813" y="977"/>
                  </a:cubicBezTo>
                  <a:lnTo>
                    <a:pt x="2813" y="977"/>
                  </a:lnTo>
                  <a:cubicBezTo>
                    <a:pt x="2779" y="976"/>
                    <a:pt x="2715" y="958"/>
                    <a:pt x="2672" y="958"/>
                  </a:cubicBezTo>
                  <a:cubicBezTo>
                    <a:pt x="2656" y="958"/>
                    <a:pt x="2643" y="961"/>
                    <a:pt x="2636" y="968"/>
                  </a:cubicBezTo>
                  <a:cubicBezTo>
                    <a:pt x="1968" y="1134"/>
                    <a:pt x="1301" y="1335"/>
                    <a:pt x="601" y="1435"/>
                  </a:cubicBezTo>
                  <a:lnTo>
                    <a:pt x="601" y="1435"/>
                  </a:lnTo>
                  <a:cubicBezTo>
                    <a:pt x="568" y="676"/>
                    <a:pt x="1741" y="309"/>
                    <a:pt x="2283" y="43"/>
                  </a:cubicBezTo>
                  <a:lnTo>
                    <a:pt x="2283" y="43"/>
                  </a:lnTo>
                  <a:cubicBezTo>
                    <a:pt x="2281" y="43"/>
                    <a:pt x="2279" y="43"/>
                    <a:pt x="2277" y="43"/>
                  </a:cubicBezTo>
                  <a:cubicBezTo>
                    <a:pt x="2215" y="43"/>
                    <a:pt x="2055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3134900" y="646500"/>
              <a:ext cx="106775" cy="52475"/>
            </a:xfrm>
            <a:custGeom>
              <a:avLst/>
              <a:gdLst/>
              <a:ahLst/>
              <a:cxnLst/>
              <a:rect l="l" t="t" r="r" b="b"/>
              <a:pathLst>
                <a:path w="4271" h="2099" extrusionOk="0">
                  <a:moveTo>
                    <a:pt x="3543" y="1"/>
                  </a:moveTo>
                  <a:cubicBezTo>
                    <a:pt x="3515" y="1"/>
                    <a:pt x="3490" y="3"/>
                    <a:pt x="3470" y="10"/>
                  </a:cubicBezTo>
                  <a:cubicBezTo>
                    <a:pt x="2202" y="444"/>
                    <a:pt x="835" y="877"/>
                    <a:pt x="34" y="1978"/>
                  </a:cubicBezTo>
                  <a:cubicBezTo>
                    <a:pt x="1" y="2011"/>
                    <a:pt x="168" y="2011"/>
                    <a:pt x="168" y="2011"/>
                  </a:cubicBezTo>
                  <a:cubicBezTo>
                    <a:pt x="633" y="2075"/>
                    <a:pt x="1085" y="2098"/>
                    <a:pt x="1540" y="2098"/>
                  </a:cubicBezTo>
                  <a:cubicBezTo>
                    <a:pt x="1803" y="2098"/>
                    <a:pt x="2067" y="2090"/>
                    <a:pt x="2336" y="2078"/>
                  </a:cubicBezTo>
                  <a:cubicBezTo>
                    <a:pt x="2936" y="2045"/>
                    <a:pt x="3704" y="2011"/>
                    <a:pt x="4271" y="1778"/>
                  </a:cubicBezTo>
                  <a:cubicBezTo>
                    <a:pt x="4271" y="1778"/>
                    <a:pt x="4171" y="1745"/>
                    <a:pt x="4171" y="1745"/>
                  </a:cubicBezTo>
                  <a:cubicBezTo>
                    <a:pt x="3168" y="1876"/>
                    <a:pt x="2229" y="2008"/>
                    <a:pt x="1253" y="2008"/>
                  </a:cubicBezTo>
                  <a:cubicBezTo>
                    <a:pt x="994" y="2008"/>
                    <a:pt x="733" y="1999"/>
                    <a:pt x="468" y="1978"/>
                  </a:cubicBezTo>
                  <a:cubicBezTo>
                    <a:pt x="1302" y="877"/>
                    <a:pt x="2636" y="577"/>
                    <a:pt x="3837" y="43"/>
                  </a:cubicBezTo>
                  <a:cubicBezTo>
                    <a:pt x="3810" y="43"/>
                    <a:pt x="3655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3094050" y="613075"/>
              <a:ext cx="69250" cy="24225"/>
            </a:xfrm>
            <a:custGeom>
              <a:avLst/>
              <a:gdLst/>
              <a:ahLst/>
              <a:cxnLst/>
              <a:rect l="l" t="t" r="r" b="b"/>
              <a:pathLst>
                <a:path w="2770" h="969" extrusionOk="0">
                  <a:moveTo>
                    <a:pt x="1871" y="1"/>
                  </a:moveTo>
                  <a:cubicBezTo>
                    <a:pt x="1560" y="1"/>
                    <a:pt x="1274" y="44"/>
                    <a:pt x="968" y="146"/>
                  </a:cubicBezTo>
                  <a:cubicBezTo>
                    <a:pt x="801" y="180"/>
                    <a:pt x="0" y="413"/>
                    <a:pt x="267" y="680"/>
                  </a:cubicBezTo>
                  <a:cubicBezTo>
                    <a:pt x="501" y="880"/>
                    <a:pt x="1101" y="880"/>
                    <a:pt x="1401" y="947"/>
                  </a:cubicBezTo>
                  <a:cubicBezTo>
                    <a:pt x="1567" y="961"/>
                    <a:pt x="1733" y="969"/>
                    <a:pt x="1901" y="969"/>
                  </a:cubicBezTo>
                  <a:cubicBezTo>
                    <a:pt x="2139" y="969"/>
                    <a:pt x="2382" y="952"/>
                    <a:pt x="2636" y="913"/>
                  </a:cubicBezTo>
                  <a:cubicBezTo>
                    <a:pt x="2769" y="913"/>
                    <a:pt x="2435" y="880"/>
                    <a:pt x="2402" y="880"/>
                  </a:cubicBezTo>
                  <a:cubicBezTo>
                    <a:pt x="2243" y="892"/>
                    <a:pt x="2085" y="900"/>
                    <a:pt x="1928" y="900"/>
                  </a:cubicBezTo>
                  <a:cubicBezTo>
                    <a:pt x="1655" y="900"/>
                    <a:pt x="1388" y="877"/>
                    <a:pt x="1135" y="813"/>
                  </a:cubicBezTo>
                  <a:cubicBezTo>
                    <a:pt x="968" y="780"/>
                    <a:pt x="801" y="747"/>
                    <a:pt x="634" y="680"/>
                  </a:cubicBezTo>
                  <a:cubicBezTo>
                    <a:pt x="601" y="546"/>
                    <a:pt x="634" y="446"/>
                    <a:pt x="768" y="413"/>
                  </a:cubicBezTo>
                  <a:cubicBezTo>
                    <a:pt x="1135" y="113"/>
                    <a:pt x="1802" y="79"/>
                    <a:pt x="2202" y="46"/>
                  </a:cubicBezTo>
                  <a:cubicBezTo>
                    <a:pt x="2335" y="46"/>
                    <a:pt x="2202" y="13"/>
                    <a:pt x="2169" y="13"/>
                  </a:cubicBezTo>
                  <a:cubicBezTo>
                    <a:pt x="2066" y="5"/>
                    <a:pt x="1968" y="1"/>
                    <a:pt x="1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3495175" y="536900"/>
              <a:ext cx="63675" cy="83550"/>
            </a:xfrm>
            <a:custGeom>
              <a:avLst/>
              <a:gdLst/>
              <a:ahLst/>
              <a:cxnLst/>
              <a:rect l="l" t="t" r="r" b="b"/>
              <a:pathLst>
                <a:path w="2547" h="3342" extrusionOk="0">
                  <a:moveTo>
                    <a:pt x="1735" y="24"/>
                  </a:moveTo>
                  <a:lnTo>
                    <a:pt x="1735" y="24"/>
                  </a:lnTo>
                  <a:cubicBezTo>
                    <a:pt x="1734" y="26"/>
                    <a:pt x="1733" y="27"/>
                    <a:pt x="1732" y="29"/>
                  </a:cubicBezTo>
                  <a:lnTo>
                    <a:pt x="1732" y="29"/>
                  </a:lnTo>
                  <a:cubicBezTo>
                    <a:pt x="1734" y="28"/>
                    <a:pt x="1735" y="26"/>
                    <a:pt x="1735" y="24"/>
                  </a:cubicBezTo>
                  <a:close/>
                  <a:moveTo>
                    <a:pt x="1444" y="1"/>
                  </a:moveTo>
                  <a:cubicBezTo>
                    <a:pt x="1406" y="1"/>
                    <a:pt x="1377" y="7"/>
                    <a:pt x="1368" y="24"/>
                  </a:cubicBezTo>
                  <a:cubicBezTo>
                    <a:pt x="0" y="958"/>
                    <a:pt x="767" y="2926"/>
                    <a:pt x="2135" y="3327"/>
                  </a:cubicBezTo>
                  <a:cubicBezTo>
                    <a:pt x="2168" y="3338"/>
                    <a:pt x="2228" y="3341"/>
                    <a:pt x="2289" y="3341"/>
                  </a:cubicBezTo>
                  <a:cubicBezTo>
                    <a:pt x="2413" y="3341"/>
                    <a:pt x="2546" y="3327"/>
                    <a:pt x="2502" y="3327"/>
                  </a:cubicBezTo>
                  <a:cubicBezTo>
                    <a:pt x="1801" y="3093"/>
                    <a:pt x="1234" y="2526"/>
                    <a:pt x="1134" y="1792"/>
                  </a:cubicBezTo>
                  <a:cubicBezTo>
                    <a:pt x="1035" y="1094"/>
                    <a:pt x="1333" y="594"/>
                    <a:pt x="1732" y="29"/>
                  </a:cubicBezTo>
                  <a:lnTo>
                    <a:pt x="1732" y="29"/>
                  </a:lnTo>
                  <a:cubicBezTo>
                    <a:pt x="1728" y="30"/>
                    <a:pt x="1722" y="31"/>
                    <a:pt x="1714" y="31"/>
                  </a:cubicBezTo>
                  <a:cubicBezTo>
                    <a:pt x="1664" y="31"/>
                    <a:pt x="1531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3296700" y="544175"/>
              <a:ext cx="211825" cy="64700"/>
            </a:xfrm>
            <a:custGeom>
              <a:avLst/>
              <a:gdLst/>
              <a:ahLst/>
              <a:cxnLst/>
              <a:rect l="l" t="t" r="r" b="b"/>
              <a:pathLst>
                <a:path w="8473" h="2588" extrusionOk="0">
                  <a:moveTo>
                    <a:pt x="12" y="2530"/>
                  </a:moveTo>
                  <a:cubicBezTo>
                    <a:pt x="7" y="2531"/>
                    <a:pt x="3" y="2533"/>
                    <a:pt x="0" y="2535"/>
                  </a:cubicBezTo>
                  <a:cubicBezTo>
                    <a:pt x="4" y="2534"/>
                    <a:pt x="8" y="2532"/>
                    <a:pt x="12" y="2530"/>
                  </a:cubicBezTo>
                  <a:close/>
                  <a:moveTo>
                    <a:pt x="8206" y="0"/>
                  </a:moveTo>
                  <a:cubicBezTo>
                    <a:pt x="5408" y="500"/>
                    <a:pt x="2610" y="1432"/>
                    <a:pt x="12" y="2530"/>
                  </a:cubicBezTo>
                  <a:lnTo>
                    <a:pt x="12" y="2530"/>
                  </a:lnTo>
                  <a:cubicBezTo>
                    <a:pt x="14" y="2530"/>
                    <a:pt x="17" y="2530"/>
                    <a:pt x="20" y="2530"/>
                  </a:cubicBezTo>
                  <a:cubicBezTo>
                    <a:pt x="76" y="2530"/>
                    <a:pt x="218" y="2588"/>
                    <a:pt x="321" y="2588"/>
                  </a:cubicBezTo>
                  <a:cubicBezTo>
                    <a:pt x="352" y="2588"/>
                    <a:pt x="380" y="2582"/>
                    <a:pt x="400" y="2569"/>
                  </a:cubicBezTo>
                  <a:cubicBezTo>
                    <a:pt x="3002" y="1434"/>
                    <a:pt x="5671" y="701"/>
                    <a:pt x="8440" y="67"/>
                  </a:cubicBezTo>
                  <a:cubicBezTo>
                    <a:pt x="8473" y="33"/>
                    <a:pt x="8273" y="0"/>
                    <a:pt x="8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3468475" y="557125"/>
              <a:ext cx="30875" cy="5400"/>
            </a:xfrm>
            <a:custGeom>
              <a:avLst/>
              <a:gdLst/>
              <a:ahLst/>
              <a:cxnLst/>
              <a:rect l="l" t="t" r="r" b="b"/>
              <a:pathLst>
                <a:path w="1235" h="216" extrusionOk="0">
                  <a:moveTo>
                    <a:pt x="943" y="1"/>
                  </a:moveTo>
                  <a:cubicBezTo>
                    <a:pt x="916" y="1"/>
                    <a:pt x="890" y="5"/>
                    <a:pt x="868" y="16"/>
                  </a:cubicBezTo>
                  <a:cubicBezTo>
                    <a:pt x="601" y="49"/>
                    <a:pt x="334" y="116"/>
                    <a:pt x="101" y="149"/>
                  </a:cubicBezTo>
                  <a:cubicBezTo>
                    <a:pt x="1" y="149"/>
                    <a:pt x="168" y="183"/>
                    <a:pt x="168" y="183"/>
                  </a:cubicBezTo>
                  <a:cubicBezTo>
                    <a:pt x="268" y="216"/>
                    <a:pt x="368" y="216"/>
                    <a:pt x="468" y="216"/>
                  </a:cubicBezTo>
                  <a:cubicBezTo>
                    <a:pt x="701" y="149"/>
                    <a:pt x="935" y="116"/>
                    <a:pt x="1168" y="49"/>
                  </a:cubicBezTo>
                  <a:cubicBezTo>
                    <a:pt x="1235" y="49"/>
                    <a:pt x="1102" y="16"/>
                    <a:pt x="1102" y="16"/>
                  </a:cubicBezTo>
                  <a:cubicBezTo>
                    <a:pt x="1057" y="16"/>
                    <a:pt x="998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3415950" y="563825"/>
              <a:ext cx="89850" cy="20400"/>
            </a:xfrm>
            <a:custGeom>
              <a:avLst/>
              <a:gdLst/>
              <a:ahLst/>
              <a:cxnLst/>
              <a:rect l="l" t="t" r="r" b="b"/>
              <a:pathLst>
                <a:path w="3594" h="816" extrusionOk="0">
                  <a:moveTo>
                    <a:pt x="3393" y="1"/>
                  </a:moveTo>
                  <a:cubicBezTo>
                    <a:pt x="3356" y="1"/>
                    <a:pt x="3322" y="5"/>
                    <a:pt x="3303" y="15"/>
                  </a:cubicBezTo>
                  <a:cubicBezTo>
                    <a:pt x="2235" y="282"/>
                    <a:pt x="1134" y="515"/>
                    <a:pt x="67" y="749"/>
                  </a:cubicBezTo>
                  <a:cubicBezTo>
                    <a:pt x="0" y="782"/>
                    <a:pt x="334" y="815"/>
                    <a:pt x="401" y="815"/>
                  </a:cubicBezTo>
                  <a:cubicBezTo>
                    <a:pt x="1468" y="548"/>
                    <a:pt x="2502" y="282"/>
                    <a:pt x="3569" y="48"/>
                  </a:cubicBezTo>
                  <a:cubicBezTo>
                    <a:pt x="3593" y="24"/>
                    <a:pt x="3483" y="1"/>
                    <a:pt x="3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3422625" y="588775"/>
              <a:ext cx="10025" cy="1900"/>
            </a:xfrm>
            <a:custGeom>
              <a:avLst/>
              <a:gdLst/>
              <a:ahLst/>
              <a:cxnLst/>
              <a:rect l="l" t="t" r="r" b="b"/>
              <a:pathLst>
                <a:path w="401" h="76" extrusionOk="0">
                  <a:moveTo>
                    <a:pt x="200" y="1"/>
                  </a:moveTo>
                  <a:cubicBezTo>
                    <a:pt x="100" y="1"/>
                    <a:pt x="0" y="17"/>
                    <a:pt x="0" y="51"/>
                  </a:cubicBezTo>
                  <a:cubicBezTo>
                    <a:pt x="0" y="67"/>
                    <a:pt x="100" y="76"/>
                    <a:pt x="200" y="76"/>
                  </a:cubicBezTo>
                  <a:cubicBezTo>
                    <a:pt x="300" y="76"/>
                    <a:pt x="400" y="67"/>
                    <a:pt x="400" y="51"/>
                  </a:cubicBezTo>
                  <a:cubicBezTo>
                    <a:pt x="400" y="17"/>
                    <a:pt x="30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3388750" y="625050"/>
              <a:ext cx="133125" cy="30275"/>
            </a:xfrm>
            <a:custGeom>
              <a:avLst/>
              <a:gdLst/>
              <a:ahLst/>
              <a:cxnLst/>
              <a:rect l="l" t="t" r="r" b="b"/>
              <a:pathLst>
                <a:path w="5325" h="1211" extrusionOk="0">
                  <a:moveTo>
                    <a:pt x="5024" y="1"/>
                  </a:moveTo>
                  <a:cubicBezTo>
                    <a:pt x="4524" y="101"/>
                    <a:pt x="4024" y="234"/>
                    <a:pt x="3523" y="334"/>
                  </a:cubicBezTo>
                  <a:cubicBezTo>
                    <a:pt x="3523" y="295"/>
                    <a:pt x="3386" y="279"/>
                    <a:pt x="3272" y="279"/>
                  </a:cubicBezTo>
                  <a:cubicBezTo>
                    <a:pt x="3192" y="279"/>
                    <a:pt x="3123" y="287"/>
                    <a:pt x="3123" y="301"/>
                  </a:cubicBezTo>
                  <a:cubicBezTo>
                    <a:pt x="3123" y="334"/>
                    <a:pt x="3290" y="368"/>
                    <a:pt x="3423" y="368"/>
                  </a:cubicBezTo>
                  <a:cubicBezTo>
                    <a:pt x="2289" y="601"/>
                    <a:pt x="1155" y="868"/>
                    <a:pt x="54" y="1168"/>
                  </a:cubicBezTo>
                  <a:cubicBezTo>
                    <a:pt x="1" y="1168"/>
                    <a:pt x="204" y="1211"/>
                    <a:pt x="338" y="1211"/>
                  </a:cubicBezTo>
                  <a:cubicBezTo>
                    <a:pt x="372" y="1211"/>
                    <a:pt x="401" y="1208"/>
                    <a:pt x="421" y="1202"/>
                  </a:cubicBezTo>
                  <a:cubicBezTo>
                    <a:pt x="2022" y="735"/>
                    <a:pt x="3657" y="334"/>
                    <a:pt x="5291" y="34"/>
                  </a:cubicBezTo>
                  <a:cubicBezTo>
                    <a:pt x="5325" y="34"/>
                    <a:pt x="5091" y="1"/>
                    <a:pt x="5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3151600" y="673200"/>
              <a:ext cx="189150" cy="68800"/>
            </a:xfrm>
            <a:custGeom>
              <a:avLst/>
              <a:gdLst/>
              <a:ahLst/>
              <a:cxnLst/>
              <a:rect l="l" t="t" r="r" b="b"/>
              <a:pathLst>
                <a:path w="7566" h="2752" extrusionOk="0">
                  <a:moveTo>
                    <a:pt x="11" y="2706"/>
                  </a:moveTo>
                  <a:cubicBezTo>
                    <a:pt x="6" y="2707"/>
                    <a:pt x="3" y="2709"/>
                    <a:pt x="0" y="2711"/>
                  </a:cubicBezTo>
                  <a:cubicBezTo>
                    <a:pt x="4" y="2710"/>
                    <a:pt x="7" y="2708"/>
                    <a:pt x="11" y="2706"/>
                  </a:cubicBezTo>
                  <a:close/>
                  <a:moveTo>
                    <a:pt x="7328" y="0"/>
                  </a:moveTo>
                  <a:cubicBezTo>
                    <a:pt x="7305" y="0"/>
                    <a:pt x="7285" y="3"/>
                    <a:pt x="7272" y="9"/>
                  </a:cubicBezTo>
                  <a:cubicBezTo>
                    <a:pt x="4774" y="709"/>
                    <a:pt x="2342" y="1541"/>
                    <a:pt x="11" y="2706"/>
                  </a:cubicBezTo>
                  <a:lnTo>
                    <a:pt x="11" y="2706"/>
                  </a:lnTo>
                  <a:cubicBezTo>
                    <a:pt x="15" y="2705"/>
                    <a:pt x="20" y="2704"/>
                    <a:pt x="27" y="2704"/>
                  </a:cubicBezTo>
                  <a:cubicBezTo>
                    <a:pt x="87" y="2704"/>
                    <a:pt x="226" y="2752"/>
                    <a:pt x="336" y="2752"/>
                  </a:cubicBezTo>
                  <a:cubicBezTo>
                    <a:pt x="359" y="2752"/>
                    <a:pt x="381" y="2750"/>
                    <a:pt x="400" y="2745"/>
                  </a:cubicBezTo>
                  <a:cubicBezTo>
                    <a:pt x="2669" y="1611"/>
                    <a:pt x="5070" y="643"/>
                    <a:pt x="7539" y="43"/>
                  </a:cubicBezTo>
                  <a:cubicBezTo>
                    <a:pt x="7565" y="43"/>
                    <a:pt x="7421" y="0"/>
                    <a:pt x="7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3431800" y="854375"/>
              <a:ext cx="53375" cy="16875"/>
            </a:xfrm>
            <a:custGeom>
              <a:avLst/>
              <a:gdLst/>
              <a:ahLst/>
              <a:cxnLst/>
              <a:rect l="l" t="t" r="r" b="b"/>
              <a:pathLst>
                <a:path w="2135" h="675" extrusionOk="0">
                  <a:moveTo>
                    <a:pt x="1935" y="1"/>
                  </a:moveTo>
                  <a:cubicBezTo>
                    <a:pt x="1268" y="101"/>
                    <a:pt x="634" y="368"/>
                    <a:pt x="0" y="601"/>
                  </a:cubicBezTo>
                  <a:cubicBezTo>
                    <a:pt x="29" y="601"/>
                    <a:pt x="229" y="675"/>
                    <a:pt x="348" y="675"/>
                  </a:cubicBezTo>
                  <a:cubicBezTo>
                    <a:pt x="368" y="675"/>
                    <a:pt x="386" y="673"/>
                    <a:pt x="400" y="668"/>
                  </a:cubicBezTo>
                  <a:cubicBezTo>
                    <a:pt x="967" y="401"/>
                    <a:pt x="1601" y="301"/>
                    <a:pt x="2135" y="34"/>
                  </a:cubicBezTo>
                  <a:cubicBezTo>
                    <a:pt x="2135" y="34"/>
                    <a:pt x="1968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3418450" y="862100"/>
              <a:ext cx="10025" cy="1900"/>
            </a:xfrm>
            <a:custGeom>
              <a:avLst/>
              <a:gdLst/>
              <a:ahLst/>
              <a:cxnLst/>
              <a:rect l="l" t="t" r="r" b="b"/>
              <a:pathLst>
                <a:path w="401" h="76" extrusionOk="0">
                  <a:moveTo>
                    <a:pt x="200" y="1"/>
                  </a:moveTo>
                  <a:cubicBezTo>
                    <a:pt x="100" y="1"/>
                    <a:pt x="0" y="9"/>
                    <a:pt x="0" y="26"/>
                  </a:cubicBezTo>
                  <a:cubicBezTo>
                    <a:pt x="0" y="59"/>
                    <a:pt x="100" y="76"/>
                    <a:pt x="200" y="76"/>
                  </a:cubicBezTo>
                  <a:cubicBezTo>
                    <a:pt x="301" y="76"/>
                    <a:pt x="401" y="59"/>
                    <a:pt x="401" y="26"/>
                  </a:cubicBezTo>
                  <a:cubicBezTo>
                    <a:pt x="401" y="9"/>
                    <a:pt x="30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3348400" y="499725"/>
              <a:ext cx="140950" cy="48375"/>
            </a:xfrm>
            <a:custGeom>
              <a:avLst/>
              <a:gdLst/>
              <a:ahLst/>
              <a:cxnLst/>
              <a:rect l="l" t="t" r="r" b="b"/>
              <a:pathLst>
                <a:path w="5638" h="1935" extrusionOk="0">
                  <a:moveTo>
                    <a:pt x="5424" y="1"/>
                  </a:moveTo>
                  <a:cubicBezTo>
                    <a:pt x="5403" y="1"/>
                    <a:pt x="5384" y="3"/>
                    <a:pt x="5371" y="10"/>
                  </a:cubicBezTo>
                  <a:cubicBezTo>
                    <a:pt x="3536" y="477"/>
                    <a:pt x="1735" y="1178"/>
                    <a:pt x="0" y="1878"/>
                  </a:cubicBezTo>
                  <a:cubicBezTo>
                    <a:pt x="25" y="1878"/>
                    <a:pt x="163" y="1934"/>
                    <a:pt x="286" y="1934"/>
                  </a:cubicBezTo>
                  <a:cubicBezTo>
                    <a:pt x="328" y="1934"/>
                    <a:pt x="367" y="1928"/>
                    <a:pt x="401" y="1912"/>
                  </a:cubicBezTo>
                  <a:cubicBezTo>
                    <a:pt x="2102" y="1211"/>
                    <a:pt x="3870" y="611"/>
                    <a:pt x="5638" y="44"/>
                  </a:cubicBezTo>
                  <a:cubicBezTo>
                    <a:pt x="5638" y="44"/>
                    <a:pt x="5510" y="1"/>
                    <a:pt x="5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3349225" y="937775"/>
              <a:ext cx="109275" cy="17550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cubicBezTo>
                    <a:pt x="1468" y="201"/>
                    <a:pt x="2903" y="468"/>
                    <a:pt x="4337" y="701"/>
                  </a:cubicBezTo>
                  <a:lnTo>
                    <a:pt x="4370" y="701"/>
                  </a:lnTo>
                  <a:cubicBezTo>
                    <a:pt x="2936" y="401"/>
                    <a:pt x="1468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3334500" y="944925"/>
              <a:ext cx="109000" cy="15400"/>
            </a:xfrm>
            <a:custGeom>
              <a:avLst/>
              <a:gdLst/>
              <a:ahLst/>
              <a:cxnLst/>
              <a:rect l="l" t="t" r="r" b="b"/>
              <a:pathLst>
                <a:path w="4360" h="616" extrusionOk="0">
                  <a:moveTo>
                    <a:pt x="25" y="0"/>
                  </a:moveTo>
                  <a:cubicBezTo>
                    <a:pt x="8" y="0"/>
                    <a:pt x="0" y="15"/>
                    <a:pt x="23" y="15"/>
                  </a:cubicBezTo>
                  <a:cubicBezTo>
                    <a:pt x="1457" y="148"/>
                    <a:pt x="2858" y="348"/>
                    <a:pt x="4259" y="615"/>
                  </a:cubicBezTo>
                  <a:cubicBezTo>
                    <a:pt x="4292" y="615"/>
                    <a:pt x="4359" y="615"/>
                    <a:pt x="4326" y="582"/>
                  </a:cubicBezTo>
                  <a:cubicBezTo>
                    <a:pt x="2925" y="315"/>
                    <a:pt x="1490" y="115"/>
                    <a:pt x="56" y="15"/>
                  </a:cubicBezTo>
                  <a:cubicBezTo>
                    <a:pt x="45" y="4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3306700" y="956950"/>
              <a:ext cx="136800" cy="16725"/>
            </a:xfrm>
            <a:custGeom>
              <a:avLst/>
              <a:gdLst/>
              <a:ahLst/>
              <a:cxnLst/>
              <a:rect l="l" t="t" r="r" b="b"/>
              <a:pathLst>
                <a:path w="5472" h="669" extrusionOk="0">
                  <a:moveTo>
                    <a:pt x="1" y="1"/>
                  </a:moveTo>
                  <a:lnTo>
                    <a:pt x="1" y="1"/>
                  </a:lnTo>
                  <a:cubicBezTo>
                    <a:pt x="1835" y="134"/>
                    <a:pt x="3637" y="368"/>
                    <a:pt x="5438" y="668"/>
                  </a:cubicBezTo>
                  <a:lnTo>
                    <a:pt x="5471" y="668"/>
                  </a:lnTo>
                  <a:cubicBezTo>
                    <a:pt x="3670" y="335"/>
                    <a:pt x="1835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3458475" y="973650"/>
              <a:ext cx="101775" cy="14200"/>
            </a:xfrm>
            <a:custGeom>
              <a:avLst/>
              <a:gdLst/>
              <a:ahLst/>
              <a:cxnLst/>
              <a:rect l="l" t="t" r="r" b="b"/>
              <a:pathLst>
                <a:path w="4071" h="568" extrusionOk="0">
                  <a:moveTo>
                    <a:pt x="67" y="0"/>
                  </a:moveTo>
                  <a:cubicBezTo>
                    <a:pt x="0" y="0"/>
                    <a:pt x="0" y="33"/>
                    <a:pt x="67" y="33"/>
                  </a:cubicBezTo>
                  <a:cubicBezTo>
                    <a:pt x="1368" y="133"/>
                    <a:pt x="2669" y="334"/>
                    <a:pt x="3937" y="567"/>
                  </a:cubicBezTo>
                  <a:lnTo>
                    <a:pt x="4070" y="567"/>
                  </a:lnTo>
                  <a:cubicBezTo>
                    <a:pt x="2736" y="267"/>
                    <a:pt x="1401" y="10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3499325" y="968625"/>
              <a:ext cx="70925" cy="8375"/>
            </a:xfrm>
            <a:custGeom>
              <a:avLst/>
              <a:gdLst/>
              <a:ahLst/>
              <a:cxnLst/>
              <a:rect l="l" t="t" r="r" b="b"/>
              <a:pathLst>
                <a:path w="2837" h="335" extrusionOk="0">
                  <a:moveTo>
                    <a:pt x="201" y="1"/>
                  </a:moveTo>
                  <a:cubicBezTo>
                    <a:pt x="134" y="1"/>
                    <a:pt x="1" y="34"/>
                    <a:pt x="134" y="34"/>
                  </a:cubicBezTo>
                  <a:cubicBezTo>
                    <a:pt x="1035" y="134"/>
                    <a:pt x="1902" y="268"/>
                    <a:pt x="2803" y="334"/>
                  </a:cubicBezTo>
                  <a:lnTo>
                    <a:pt x="2836" y="334"/>
                  </a:lnTo>
                  <a:cubicBezTo>
                    <a:pt x="1969" y="201"/>
                    <a:pt x="1068" y="1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3471825" y="957800"/>
              <a:ext cx="95075" cy="8350"/>
            </a:xfrm>
            <a:custGeom>
              <a:avLst/>
              <a:gdLst/>
              <a:ahLst/>
              <a:cxnLst/>
              <a:rect l="l" t="t" r="r" b="b"/>
              <a:pathLst>
                <a:path w="3803" h="334" extrusionOk="0">
                  <a:moveTo>
                    <a:pt x="167" y="0"/>
                  </a:moveTo>
                  <a:cubicBezTo>
                    <a:pt x="0" y="0"/>
                    <a:pt x="134" y="67"/>
                    <a:pt x="200" y="67"/>
                  </a:cubicBezTo>
                  <a:cubicBezTo>
                    <a:pt x="326" y="64"/>
                    <a:pt x="450" y="62"/>
                    <a:pt x="574" y="62"/>
                  </a:cubicBezTo>
                  <a:cubicBezTo>
                    <a:pt x="1638" y="62"/>
                    <a:pt x="2657" y="184"/>
                    <a:pt x="3703" y="334"/>
                  </a:cubicBezTo>
                  <a:lnTo>
                    <a:pt x="3803" y="334"/>
                  </a:lnTo>
                  <a:cubicBezTo>
                    <a:pt x="2602" y="100"/>
                    <a:pt x="1368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3514350" y="95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3109900" y="864400"/>
              <a:ext cx="131775" cy="46725"/>
            </a:xfrm>
            <a:custGeom>
              <a:avLst/>
              <a:gdLst/>
              <a:ahLst/>
              <a:cxnLst/>
              <a:rect l="l" t="t" r="r" b="b"/>
              <a:pathLst>
                <a:path w="5271" h="1869" extrusionOk="0">
                  <a:moveTo>
                    <a:pt x="5204" y="0"/>
                  </a:moveTo>
                  <a:cubicBezTo>
                    <a:pt x="3436" y="534"/>
                    <a:pt x="1735" y="1268"/>
                    <a:pt x="0" y="1868"/>
                  </a:cubicBezTo>
                  <a:lnTo>
                    <a:pt x="34" y="1868"/>
                  </a:lnTo>
                  <a:cubicBezTo>
                    <a:pt x="1768" y="1268"/>
                    <a:pt x="3603" y="767"/>
                    <a:pt x="5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3137400" y="877725"/>
              <a:ext cx="98450" cy="32550"/>
            </a:xfrm>
            <a:custGeom>
              <a:avLst/>
              <a:gdLst/>
              <a:ahLst/>
              <a:cxnLst/>
              <a:rect l="l" t="t" r="r" b="b"/>
              <a:pathLst>
                <a:path w="3938" h="1302" extrusionOk="0">
                  <a:moveTo>
                    <a:pt x="3870" y="1"/>
                  </a:moveTo>
                  <a:cubicBezTo>
                    <a:pt x="2569" y="401"/>
                    <a:pt x="1302" y="835"/>
                    <a:pt x="1" y="1269"/>
                  </a:cubicBezTo>
                  <a:cubicBezTo>
                    <a:pt x="34" y="1269"/>
                    <a:pt x="134" y="1302"/>
                    <a:pt x="168" y="1302"/>
                  </a:cubicBezTo>
                  <a:cubicBezTo>
                    <a:pt x="1435" y="868"/>
                    <a:pt x="2703" y="468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3152425" y="887375"/>
              <a:ext cx="87575" cy="29575"/>
            </a:xfrm>
            <a:custGeom>
              <a:avLst/>
              <a:gdLst/>
              <a:ahLst/>
              <a:cxnLst/>
              <a:rect l="l" t="t" r="r" b="b"/>
              <a:pathLst>
                <a:path w="3503" h="1183" extrusionOk="0">
                  <a:moveTo>
                    <a:pt x="3453" y="0"/>
                  </a:moveTo>
                  <a:cubicBezTo>
                    <a:pt x="3444" y="0"/>
                    <a:pt x="3436" y="4"/>
                    <a:pt x="3436" y="15"/>
                  </a:cubicBezTo>
                  <a:cubicBezTo>
                    <a:pt x="2269" y="382"/>
                    <a:pt x="1168" y="816"/>
                    <a:pt x="0" y="1183"/>
                  </a:cubicBezTo>
                  <a:lnTo>
                    <a:pt x="34" y="1183"/>
                  </a:lnTo>
                  <a:cubicBezTo>
                    <a:pt x="1201" y="816"/>
                    <a:pt x="2369" y="482"/>
                    <a:pt x="3503" y="15"/>
                  </a:cubicBezTo>
                  <a:cubicBezTo>
                    <a:pt x="3503" y="15"/>
                    <a:pt x="3473" y="0"/>
                    <a:pt x="3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3070700" y="585850"/>
              <a:ext cx="80925" cy="7700"/>
            </a:xfrm>
            <a:custGeom>
              <a:avLst/>
              <a:gdLst/>
              <a:ahLst/>
              <a:cxnLst/>
              <a:rect l="l" t="t" r="r" b="b"/>
              <a:pathLst>
                <a:path w="3237" h="308" extrusionOk="0">
                  <a:moveTo>
                    <a:pt x="3036" y="1"/>
                  </a:moveTo>
                  <a:cubicBezTo>
                    <a:pt x="2002" y="134"/>
                    <a:pt x="1001" y="168"/>
                    <a:pt x="0" y="301"/>
                  </a:cubicBezTo>
                  <a:lnTo>
                    <a:pt x="34" y="301"/>
                  </a:lnTo>
                  <a:cubicBezTo>
                    <a:pt x="165" y="305"/>
                    <a:pt x="298" y="307"/>
                    <a:pt x="431" y="307"/>
                  </a:cubicBezTo>
                  <a:cubicBezTo>
                    <a:pt x="1346" y="307"/>
                    <a:pt x="2300" y="209"/>
                    <a:pt x="3203" y="34"/>
                  </a:cubicBezTo>
                  <a:cubicBezTo>
                    <a:pt x="3236" y="1"/>
                    <a:pt x="3036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3107400" y="6025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3" y="0"/>
                  </a:lnTo>
                  <a:cubicBezTo>
                    <a:pt x="3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3119075" y="609200"/>
              <a:ext cx="178475" cy="82600"/>
            </a:xfrm>
            <a:custGeom>
              <a:avLst/>
              <a:gdLst/>
              <a:ahLst/>
              <a:cxnLst/>
              <a:rect l="l" t="t" r="r" b="b"/>
              <a:pathLst>
                <a:path w="7139" h="3304" extrusionOk="0">
                  <a:moveTo>
                    <a:pt x="7105" y="1"/>
                  </a:moveTo>
                  <a:cubicBezTo>
                    <a:pt x="4603" y="768"/>
                    <a:pt x="2202" y="1902"/>
                    <a:pt x="0" y="3303"/>
                  </a:cubicBezTo>
                  <a:lnTo>
                    <a:pt x="33" y="3303"/>
                  </a:lnTo>
                  <a:cubicBezTo>
                    <a:pt x="2302" y="1936"/>
                    <a:pt x="4670" y="868"/>
                    <a:pt x="7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3197450" y="592150"/>
              <a:ext cx="110100" cy="47475"/>
            </a:xfrm>
            <a:custGeom>
              <a:avLst/>
              <a:gdLst/>
              <a:ahLst/>
              <a:cxnLst/>
              <a:rect l="l" t="t" r="r" b="b"/>
              <a:pathLst>
                <a:path w="4404" h="1899" extrusionOk="0">
                  <a:moveTo>
                    <a:pt x="4379" y="1"/>
                  </a:moveTo>
                  <a:cubicBezTo>
                    <a:pt x="4374" y="1"/>
                    <a:pt x="4370" y="5"/>
                    <a:pt x="4370" y="16"/>
                  </a:cubicBezTo>
                  <a:cubicBezTo>
                    <a:pt x="2836" y="416"/>
                    <a:pt x="1368" y="1117"/>
                    <a:pt x="1" y="1884"/>
                  </a:cubicBezTo>
                  <a:cubicBezTo>
                    <a:pt x="1" y="1884"/>
                    <a:pt x="15" y="1899"/>
                    <a:pt x="35" y="1899"/>
                  </a:cubicBezTo>
                  <a:cubicBezTo>
                    <a:pt x="45" y="1899"/>
                    <a:pt x="56" y="1895"/>
                    <a:pt x="67" y="1884"/>
                  </a:cubicBezTo>
                  <a:cubicBezTo>
                    <a:pt x="1435" y="1117"/>
                    <a:pt x="2903" y="550"/>
                    <a:pt x="4404" y="16"/>
                  </a:cubicBezTo>
                  <a:cubicBezTo>
                    <a:pt x="4404" y="16"/>
                    <a:pt x="4389" y="1"/>
                    <a:pt x="4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3143250" y="544175"/>
              <a:ext cx="188500" cy="66725"/>
            </a:xfrm>
            <a:custGeom>
              <a:avLst/>
              <a:gdLst/>
              <a:ahLst/>
              <a:cxnLst/>
              <a:rect l="l" t="t" r="r" b="b"/>
              <a:pathLst>
                <a:path w="7540" h="2669" extrusionOk="0">
                  <a:moveTo>
                    <a:pt x="7439" y="0"/>
                  </a:moveTo>
                  <a:cubicBezTo>
                    <a:pt x="4937" y="767"/>
                    <a:pt x="2469" y="1735"/>
                    <a:pt x="0" y="2669"/>
                  </a:cubicBezTo>
                  <a:lnTo>
                    <a:pt x="34" y="2669"/>
                  </a:lnTo>
                  <a:cubicBezTo>
                    <a:pt x="2502" y="1735"/>
                    <a:pt x="5037" y="934"/>
                    <a:pt x="7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3343400" y="823525"/>
              <a:ext cx="134275" cy="36725"/>
            </a:xfrm>
            <a:custGeom>
              <a:avLst/>
              <a:gdLst/>
              <a:ahLst/>
              <a:cxnLst/>
              <a:rect l="l" t="t" r="r" b="b"/>
              <a:pathLst>
                <a:path w="5371" h="1469" extrusionOk="0">
                  <a:moveTo>
                    <a:pt x="5337" y="1"/>
                  </a:moveTo>
                  <a:cubicBezTo>
                    <a:pt x="3536" y="368"/>
                    <a:pt x="1735" y="868"/>
                    <a:pt x="0" y="1468"/>
                  </a:cubicBezTo>
                  <a:lnTo>
                    <a:pt x="34" y="1468"/>
                  </a:lnTo>
                  <a:cubicBezTo>
                    <a:pt x="1768" y="868"/>
                    <a:pt x="3569" y="40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3340900" y="856900"/>
              <a:ext cx="2525" cy="650"/>
            </a:xfrm>
            <a:custGeom>
              <a:avLst/>
              <a:gdLst/>
              <a:ahLst/>
              <a:cxnLst/>
              <a:rect l="l" t="t" r="r" b="b"/>
              <a:pathLst>
                <a:path w="101" h="26" extrusionOk="0">
                  <a:moveTo>
                    <a:pt x="0" y="0"/>
                  </a:moveTo>
                  <a:cubicBezTo>
                    <a:pt x="0" y="17"/>
                    <a:pt x="25" y="25"/>
                    <a:pt x="50" y="25"/>
                  </a:cubicBezTo>
                  <a:cubicBezTo>
                    <a:pt x="75" y="25"/>
                    <a:pt x="100" y="17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3379250" y="817700"/>
              <a:ext cx="96750" cy="26700"/>
            </a:xfrm>
            <a:custGeom>
              <a:avLst/>
              <a:gdLst/>
              <a:ahLst/>
              <a:cxnLst/>
              <a:rect l="l" t="t" r="r" b="b"/>
              <a:pathLst>
                <a:path w="3870" h="1068" extrusionOk="0">
                  <a:moveTo>
                    <a:pt x="3837" y="0"/>
                  </a:moveTo>
                  <a:cubicBezTo>
                    <a:pt x="2569" y="334"/>
                    <a:pt x="1301" y="701"/>
                    <a:pt x="1" y="1068"/>
                  </a:cubicBezTo>
                  <a:lnTo>
                    <a:pt x="67" y="1068"/>
                  </a:lnTo>
                  <a:cubicBezTo>
                    <a:pt x="1335" y="701"/>
                    <a:pt x="2602" y="401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3363400" y="807675"/>
              <a:ext cx="116775" cy="31725"/>
            </a:xfrm>
            <a:custGeom>
              <a:avLst/>
              <a:gdLst/>
              <a:ahLst/>
              <a:cxnLst/>
              <a:rect l="l" t="t" r="r" b="b"/>
              <a:pathLst>
                <a:path w="4671" h="1269" extrusionOk="0">
                  <a:moveTo>
                    <a:pt x="4604" y="1"/>
                  </a:moveTo>
                  <a:cubicBezTo>
                    <a:pt x="3036" y="301"/>
                    <a:pt x="1502" y="735"/>
                    <a:pt x="1" y="1235"/>
                  </a:cubicBezTo>
                  <a:cubicBezTo>
                    <a:pt x="1" y="1235"/>
                    <a:pt x="34" y="1269"/>
                    <a:pt x="67" y="1269"/>
                  </a:cubicBezTo>
                  <a:cubicBezTo>
                    <a:pt x="1569" y="735"/>
                    <a:pt x="3103" y="335"/>
                    <a:pt x="4637" y="34"/>
                  </a:cubicBezTo>
                  <a:cubicBezTo>
                    <a:pt x="4671" y="34"/>
                    <a:pt x="4604" y="1"/>
                    <a:pt x="4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3346725" y="795175"/>
              <a:ext cx="145975" cy="35050"/>
            </a:xfrm>
            <a:custGeom>
              <a:avLst/>
              <a:gdLst/>
              <a:ahLst/>
              <a:cxnLst/>
              <a:rect l="l" t="t" r="r" b="b"/>
              <a:pathLst>
                <a:path w="5839" h="1402" extrusionOk="0">
                  <a:moveTo>
                    <a:pt x="5805" y="1"/>
                  </a:moveTo>
                  <a:cubicBezTo>
                    <a:pt x="3837" y="234"/>
                    <a:pt x="1869" y="701"/>
                    <a:pt x="1" y="1368"/>
                  </a:cubicBezTo>
                  <a:cubicBezTo>
                    <a:pt x="1" y="1368"/>
                    <a:pt x="67" y="1402"/>
                    <a:pt x="67" y="1402"/>
                  </a:cubicBezTo>
                  <a:cubicBezTo>
                    <a:pt x="1935" y="734"/>
                    <a:pt x="3870" y="267"/>
                    <a:pt x="5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3363400" y="782675"/>
              <a:ext cx="137625" cy="30875"/>
            </a:xfrm>
            <a:custGeom>
              <a:avLst/>
              <a:gdLst/>
              <a:ahLst/>
              <a:cxnLst/>
              <a:rect l="l" t="t" r="r" b="b"/>
              <a:pathLst>
                <a:path w="5505" h="1235" extrusionOk="0">
                  <a:moveTo>
                    <a:pt x="5505" y="0"/>
                  </a:moveTo>
                  <a:lnTo>
                    <a:pt x="5505" y="0"/>
                  </a:lnTo>
                  <a:cubicBezTo>
                    <a:pt x="3637" y="267"/>
                    <a:pt x="1769" y="601"/>
                    <a:pt x="1" y="1234"/>
                  </a:cubicBezTo>
                  <a:lnTo>
                    <a:pt x="67" y="1234"/>
                  </a:lnTo>
                  <a:cubicBezTo>
                    <a:pt x="1835" y="601"/>
                    <a:pt x="3670" y="334"/>
                    <a:pt x="5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3355075" y="747650"/>
              <a:ext cx="177650" cy="45875"/>
            </a:xfrm>
            <a:custGeom>
              <a:avLst/>
              <a:gdLst/>
              <a:ahLst/>
              <a:cxnLst/>
              <a:rect l="l" t="t" r="r" b="b"/>
              <a:pathLst>
                <a:path w="7106" h="1835" extrusionOk="0">
                  <a:moveTo>
                    <a:pt x="7072" y="0"/>
                  </a:moveTo>
                  <a:cubicBezTo>
                    <a:pt x="4637" y="267"/>
                    <a:pt x="2235" y="934"/>
                    <a:pt x="0" y="1835"/>
                  </a:cubicBezTo>
                  <a:lnTo>
                    <a:pt x="34" y="1835"/>
                  </a:lnTo>
                  <a:cubicBezTo>
                    <a:pt x="2302" y="934"/>
                    <a:pt x="4670" y="334"/>
                    <a:pt x="7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3405100" y="736800"/>
              <a:ext cx="126775" cy="34600"/>
            </a:xfrm>
            <a:custGeom>
              <a:avLst/>
              <a:gdLst/>
              <a:ahLst/>
              <a:cxnLst/>
              <a:rect l="l" t="t" r="r" b="b"/>
              <a:pathLst>
                <a:path w="5071" h="1384" extrusionOk="0">
                  <a:moveTo>
                    <a:pt x="5038" y="1"/>
                  </a:moveTo>
                  <a:cubicBezTo>
                    <a:pt x="3303" y="234"/>
                    <a:pt x="1635" y="701"/>
                    <a:pt x="1" y="1368"/>
                  </a:cubicBezTo>
                  <a:cubicBezTo>
                    <a:pt x="23" y="1368"/>
                    <a:pt x="45" y="1383"/>
                    <a:pt x="57" y="1383"/>
                  </a:cubicBezTo>
                  <a:cubicBezTo>
                    <a:pt x="64" y="1383"/>
                    <a:pt x="67" y="1379"/>
                    <a:pt x="67" y="1368"/>
                  </a:cubicBezTo>
                  <a:cubicBezTo>
                    <a:pt x="1702" y="701"/>
                    <a:pt x="3370" y="267"/>
                    <a:pt x="5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3467650" y="730975"/>
              <a:ext cx="40875" cy="10850"/>
            </a:xfrm>
            <a:custGeom>
              <a:avLst/>
              <a:gdLst/>
              <a:ahLst/>
              <a:cxnLst/>
              <a:rect l="l" t="t" r="r" b="b"/>
              <a:pathLst>
                <a:path w="1635" h="434" extrusionOk="0">
                  <a:moveTo>
                    <a:pt x="1568" y="0"/>
                  </a:moveTo>
                  <a:cubicBezTo>
                    <a:pt x="1034" y="100"/>
                    <a:pt x="501" y="267"/>
                    <a:pt x="0" y="434"/>
                  </a:cubicBezTo>
                  <a:lnTo>
                    <a:pt x="67" y="434"/>
                  </a:lnTo>
                  <a:cubicBezTo>
                    <a:pt x="567" y="267"/>
                    <a:pt x="1101" y="134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3469325" y="730125"/>
              <a:ext cx="26700" cy="2525"/>
            </a:xfrm>
            <a:custGeom>
              <a:avLst/>
              <a:gdLst/>
              <a:ahLst/>
              <a:cxnLst/>
              <a:rect l="l" t="t" r="r" b="b"/>
              <a:pathLst>
                <a:path w="1068" h="101" extrusionOk="0">
                  <a:moveTo>
                    <a:pt x="1034" y="1"/>
                  </a:moveTo>
                  <a:cubicBezTo>
                    <a:pt x="701" y="34"/>
                    <a:pt x="334" y="67"/>
                    <a:pt x="0" y="101"/>
                  </a:cubicBezTo>
                  <a:cubicBezTo>
                    <a:pt x="367" y="67"/>
                    <a:pt x="734" y="34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3087375" y="765150"/>
              <a:ext cx="130950" cy="60900"/>
            </a:xfrm>
            <a:custGeom>
              <a:avLst/>
              <a:gdLst/>
              <a:ahLst/>
              <a:cxnLst/>
              <a:rect l="l" t="t" r="r" b="b"/>
              <a:pathLst>
                <a:path w="5238" h="2436" extrusionOk="0">
                  <a:moveTo>
                    <a:pt x="5204" y="1"/>
                  </a:moveTo>
                  <a:cubicBezTo>
                    <a:pt x="3403" y="668"/>
                    <a:pt x="1668" y="1502"/>
                    <a:pt x="1" y="2436"/>
                  </a:cubicBezTo>
                  <a:lnTo>
                    <a:pt x="34" y="2436"/>
                  </a:lnTo>
                  <a:cubicBezTo>
                    <a:pt x="1702" y="1502"/>
                    <a:pt x="3436" y="701"/>
                    <a:pt x="5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3094875" y="775175"/>
              <a:ext cx="110950" cy="59225"/>
            </a:xfrm>
            <a:custGeom>
              <a:avLst/>
              <a:gdLst/>
              <a:ahLst/>
              <a:cxnLst/>
              <a:rect l="l" t="t" r="r" b="b"/>
              <a:pathLst>
                <a:path w="4438" h="2369" extrusionOk="0">
                  <a:moveTo>
                    <a:pt x="4404" y="0"/>
                  </a:moveTo>
                  <a:cubicBezTo>
                    <a:pt x="3603" y="367"/>
                    <a:pt x="2836" y="767"/>
                    <a:pt x="2036" y="1168"/>
                  </a:cubicBezTo>
                  <a:cubicBezTo>
                    <a:pt x="1335" y="1534"/>
                    <a:pt x="568" y="1835"/>
                    <a:pt x="1" y="2368"/>
                  </a:cubicBezTo>
                  <a:lnTo>
                    <a:pt x="34" y="2368"/>
                  </a:lnTo>
                  <a:cubicBezTo>
                    <a:pt x="601" y="1835"/>
                    <a:pt x="1402" y="1534"/>
                    <a:pt x="2102" y="1168"/>
                  </a:cubicBezTo>
                  <a:cubicBezTo>
                    <a:pt x="2869" y="801"/>
                    <a:pt x="3637" y="40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3105725" y="786850"/>
              <a:ext cx="97600" cy="50050"/>
            </a:xfrm>
            <a:custGeom>
              <a:avLst/>
              <a:gdLst/>
              <a:ahLst/>
              <a:cxnLst/>
              <a:rect l="l" t="t" r="r" b="b"/>
              <a:pathLst>
                <a:path w="3904" h="2002" extrusionOk="0">
                  <a:moveTo>
                    <a:pt x="3903" y="0"/>
                  </a:moveTo>
                  <a:lnTo>
                    <a:pt x="3903" y="0"/>
                  </a:lnTo>
                  <a:cubicBezTo>
                    <a:pt x="2569" y="634"/>
                    <a:pt x="1301" y="1334"/>
                    <a:pt x="0" y="2001"/>
                  </a:cubicBezTo>
                  <a:cubicBezTo>
                    <a:pt x="1301" y="1334"/>
                    <a:pt x="2636" y="701"/>
                    <a:pt x="3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3222475" y="741800"/>
              <a:ext cx="85075" cy="39225"/>
            </a:xfrm>
            <a:custGeom>
              <a:avLst/>
              <a:gdLst/>
              <a:ahLst/>
              <a:cxnLst/>
              <a:rect l="l" t="t" r="r" b="b"/>
              <a:pathLst>
                <a:path w="3403" h="1569" extrusionOk="0">
                  <a:moveTo>
                    <a:pt x="3369" y="1"/>
                  </a:moveTo>
                  <a:cubicBezTo>
                    <a:pt x="2169" y="368"/>
                    <a:pt x="1034" y="901"/>
                    <a:pt x="0" y="1569"/>
                  </a:cubicBezTo>
                  <a:cubicBezTo>
                    <a:pt x="1068" y="935"/>
                    <a:pt x="2202" y="401"/>
                    <a:pt x="3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3237475" y="697600"/>
              <a:ext cx="150150" cy="61750"/>
            </a:xfrm>
            <a:custGeom>
              <a:avLst/>
              <a:gdLst/>
              <a:ahLst/>
              <a:cxnLst/>
              <a:rect l="l" t="t" r="r" b="b"/>
              <a:pathLst>
                <a:path w="6006" h="2470" extrusionOk="0">
                  <a:moveTo>
                    <a:pt x="5972" y="1"/>
                  </a:moveTo>
                  <a:cubicBezTo>
                    <a:pt x="3937" y="701"/>
                    <a:pt x="1969" y="1535"/>
                    <a:pt x="1" y="2469"/>
                  </a:cubicBezTo>
                  <a:lnTo>
                    <a:pt x="101" y="2469"/>
                  </a:lnTo>
                  <a:cubicBezTo>
                    <a:pt x="2036" y="1569"/>
                    <a:pt x="4004" y="768"/>
                    <a:pt x="6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3340050" y="691775"/>
              <a:ext cx="88425" cy="35875"/>
            </a:xfrm>
            <a:custGeom>
              <a:avLst/>
              <a:gdLst/>
              <a:ahLst/>
              <a:cxnLst/>
              <a:rect l="l" t="t" r="r" b="b"/>
              <a:pathLst>
                <a:path w="3537" h="1435" extrusionOk="0">
                  <a:moveTo>
                    <a:pt x="3503" y="0"/>
                  </a:moveTo>
                  <a:cubicBezTo>
                    <a:pt x="2302" y="367"/>
                    <a:pt x="1135" y="868"/>
                    <a:pt x="1" y="1435"/>
                  </a:cubicBezTo>
                  <a:lnTo>
                    <a:pt x="67" y="1435"/>
                  </a:lnTo>
                  <a:cubicBezTo>
                    <a:pt x="1202" y="901"/>
                    <a:pt x="2369" y="434"/>
                    <a:pt x="3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3369250" y="701775"/>
              <a:ext cx="63400" cy="28750"/>
            </a:xfrm>
            <a:custGeom>
              <a:avLst/>
              <a:gdLst/>
              <a:ahLst/>
              <a:cxnLst/>
              <a:rect l="l" t="t" r="r" b="b"/>
              <a:pathLst>
                <a:path w="2536" h="1150" extrusionOk="0">
                  <a:moveTo>
                    <a:pt x="2502" y="1"/>
                  </a:moveTo>
                  <a:cubicBezTo>
                    <a:pt x="1635" y="301"/>
                    <a:pt x="801" y="701"/>
                    <a:pt x="0" y="1135"/>
                  </a:cubicBezTo>
                  <a:cubicBezTo>
                    <a:pt x="0" y="1135"/>
                    <a:pt x="30" y="1150"/>
                    <a:pt x="50" y="1150"/>
                  </a:cubicBezTo>
                  <a:cubicBezTo>
                    <a:pt x="60" y="1150"/>
                    <a:pt x="67" y="1146"/>
                    <a:pt x="67" y="1135"/>
                  </a:cubicBezTo>
                  <a:cubicBezTo>
                    <a:pt x="868" y="701"/>
                    <a:pt x="1701" y="368"/>
                    <a:pt x="2535" y="34"/>
                  </a:cubicBezTo>
                  <a:cubicBezTo>
                    <a:pt x="2535" y="34"/>
                    <a:pt x="2502" y="1"/>
                    <a:pt x="2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3299200" y="660075"/>
              <a:ext cx="114275" cy="35900"/>
            </a:xfrm>
            <a:custGeom>
              <a:avLst/>
              <a:gdLst/>
              <a:ahLst/>
              <a:cxnLst/>
              <a:rect l="l" t="t" r="r" b="b"/>
              <a:pathLst>
                <a:path w="4571" h="1436" extrusionOk="0">
                  <a:moveTo>
                    <a:pt x="4537" y="1"/>
                  </a:moveTo>
                  <a:cubicBezTo>
                    <a:pt x="3002" y="334"/>
                    <a:pt x="1468" y="801"/>
                    <a:pt x="0" y="1402"/>
                  </a:cubicBezTo>
                  <a:cubicBezTo>
                    <a:pt x="0" y="1402"/>
                    <a:pt x="34" y="1435"/>
                    <a:pt x="34" y="1435"/>
                  </a:cubicBezTo>
                  <a:cubicBezTo>
                    <a:pt x="1501" y="835"/>
                    <a:pt x="3036" y="368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3108225" y="730975"/>
              <a:ext cx="89250" cy="46725"/>
            </a:xfrm>
            <a:custGeom>
              <a:avLst/>
              <a:gdLst/>
              <a:ahLst/>
              <a:cxnLst/>
              <a:rect l="l" t="t" r="r" b="b"/>
              <a:pathLst>
                <a:path w="3570" h="1869" extrusionOk="0">
                  <a:moveTo>
                    <a:pt x="3536" y="0"/>
                  </a:moveTo>
                  <a:cubicBezTo>
                    <a:pt x="2302" y="534"/>
                    <a:pt x="1101" y="1168"/>
                    <a:pt x="0" y="1868"/>
                  </a:cubicBezTo>
                  <a:lnTo>
                    <a:pt x="34" y="1868"/>
                  </a:lnTo>
                  <a:cubicBezTo>
                    <a:pt x="1168" y="1168"/>
                    <a:pt x="2335" y="567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3099875" y="743475"/>
              <a:ext cx="50075" cy="27550"/>
            </a:xfrm>
            <a:custGeom>
              <a:avLst/>
              <a:gdLst/>
              <a:ahLst/>
              <a:cxnLst/>
              <a:rect l="l" t="t" r="r" b="b"/>
              <a:pathLst>
                <a:path w="2003" h="1102" extrusionOk="0">
                  <a:moveTo>
                    <a:pt x="1969" y="0"/>
                  </a:moveTo>
                  <a:cubicBezTo>
                    <a:pt x="1268" y="267"/>
                    <a:pt x="601" y="668"/>
                    <a:pt x="1" y="1101"/>
                  </a:cubicBezTo>
                  <a:lnTo>
                    <a:pt x="34" y="1101"/>
                  </a:lnTo>
                  <a:cubicBezTo>
                    <a:pt x="668" y="668"/>
                    <a:pt x="1335" y="301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3123225" y="74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3107400" y="680925"/>
              <a:ext cx="33375" cy="19575"/>
            </a:xfrm>
            <a:custGeom>
              <a:avLst/>
              <a:gdLst/>
              <a:ahLst/>
              <a:cxnLst/>
              <a:rect l="l" t="t" r="r" b="b"/>
              <a:pathLst>
                <a:path w="1335" h="783" extrusionOk="0">
                  <a:moveTo>
                    <a:pt x="1301" y="1"/>
                  </a:moveTo>
                  <a:cubicBezTo>
                    <a:pt x="801" y="167"/>
                    <a:pt x="400" y="468"/>
                    <a:pt x="0" y="768"/>
                  </a:cubicBezTo>
                  <a:cubicBezTo>
                    <a:pt x="0" y="768"/>
                    <a:pt x="15" y="783"/>
                    <a:pt x="35" y="783"/>
                  </a:cubicBezTo>
                  <a:cubicBezTo>
                    <a:pt x="45" y="783"/>
                    <a:pt x="56" y="779"/>
                    <a:pt x="67" y="768"/>
                  </a:cubicBezTo>
                  <a:cubicBezTo>
                    <a:pt x="434" y="468"/>
                    <a:pt x="867" y="234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3090700" y="72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3090700" y="658425"/>
              <a:ext cx="42575" cy="16700"/>
            </a:xfrm>
            <a:custGeom>
              <a:avLst/>
              <a:gdLst/>
              <a:ahLst/>
              <a:cxnLst/>
              <a:rect l="l" t="t" r="r" b="b"/>
              <a:pathLst>
                <a:path w="1703" h="668" extrusionOk="0">
                  <a:moveTo>
                    <a:pt x="1669" y="0"/>
                  </a:moveTo>
                  <a:cubicBezTo>
                    <a:pt x="1102" y="234"/>
                    <a:pt x="568" y="467"/>
                    <a:pt x="1" y="667"/>
                  </a:cubicBezTo>
                  <a:lnTo>
                    <a:pt x="34" y="667"/>
                  </a:lnTo>
                  <a:cubicBezTo>
                    <a:pt x="601" y="467"/>
                    <a:pt x="1168" y="267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3101550" y="510800"/>
              <a:ext cx="417000" cy="150975"/>
            </a:xfrm>
            <a:custGeom>
              <a:avLst/>
              <a:gdLst/>
              <a:ahLst/>
              <a:cxnLst/>
              <a:rect l="l" t="t" r="r" b="b"/>
              <a:pathLst>
                <a:path w="16680" h="6039" extrusionOk="0">
                  <a:moveTo>
                    <a:pt x="16579" y="1"/>
                  </a:moveTo>
                  <a:cubicBezTo>
                    <a:pt x="12076" y="835"/>
                    <a:pt x="7840" y="2769"/>
                    <a:pt x="3637" y="4537"/>
                  </a:cubicBezTo>
                  <a:cubicBezTo>
                    <a:pt x="2436" y="5038"/>
                    <a:pt x="1235" y="5538"/>
                    <a:pt x="1" y="6038"/>
                  </a:cubicBezTo>
                  <a:lnTo>
                    <a:pt x="67" y="6038"/>
                  </a:lnTo>
                  <a:cubicBezTo>
                    <a:pt x="4370" y="4404"/>
                    <a:pt x="8473" y="2336"/>
                    <a:pt x="12843" y="1002"/>
                  </a:cubicBezTo>
                  <a:cubicBezTo>
                    <a:pt x="14111" y="601"/>
                    <a:pt x="15378" y="268"/>
                    <a:pt x="16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3419275" y="579200"/>
              <a:ext cx="100925" cy="20025"/>
            </a:xfrm>
            <a:custGeom>
              <a:avLst/>
              <a:gdLst/>
              <a:ahLst/>
              <a:cxnLst/>
              <a:rect l="l" t="t" r="r" b="b"/>
              <a:pathLst>
                <a:path w="4037" h="801" extrusionOk="0">
                  <a:moveTo>
                    <a:pt x="3937" y="0"/>
                  </a:moveTo>
                  <a:cubicBezTo>
                    <a:pt x="2603" y="33"/>
                    <a:pt x="1335" y="634"/>
                    <a:pt x="1" y="801"/>
                  </a:cubicBezTo>
                  <a:lnTo>
                    <a:pt x="34" y="801"/>
                  </a:lnTo>
                  <a:cubicBezTo>
                    <a:pt x="1368" y="634"/>
                    <a:pt x="2636" y="33"/>
                    <a:pt x="4004" y="33"/>
                  </a:cubicBezTo>
                  <a:cubicBezTo>
                    <a:pt x="4037" y="33"/>
                    <a:pt x="3970" y="0"/>
                    <a:pt x="3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3241650" y="584200"/>
              <a:ext cx="167650" cy="55900"/>
            </a:xfrm>
            <a:custGeom>
              <a:avLst/>
              <a:gdLst/>
              <a:ahLst/>
              <a:cxnLst/>
              <a:rect l="l" t="t" r="r" b="b"/>
              <a:pathLst>
                <a:path w="6706" h="2236" extrusionOk="0">
                  <a:moveTo>
                    <a:pt x="6639" y="0"/>
                  </a:moveTo>
                  <a:cubicBezTo>
                    <a:pt x="5538" y="300"/>
                    <a:pt x="4437" y="667"/>
                    <a:pt x="3336" y="1034"/>
                  </a:cubicBezTo>
                  <a:cubicBezTo>
                    <a:pt x="2236" y="1401"/>
                    <a:pt x="1101" y="1768"/>
                    <a:pt x="1" y="2235"/>
                  </a:cubicBezTo>
                  <a:lnTo>
                    <a:pt x="34" y="2235"/>
                  </a:lnTo>
                  <a:cubicBezTo>
                    <a:pt x="1135" y="1835"/>
                    <a:pt x="2202" y="1435"/>
                    <a:pt x="3303" y="1068"/>
                  </a:cubicBezTo>
                  <a:cubicBezTo>
                    <a:pt x="4437" y="701"/>
                    <a:pt x="5571" y="367"/>
                    <a:pt x="6705" y="34"/>
                  </a:cubicBezTo>
                  <a:cubicBezTo>
                    <a:pt x="6705" y="34"/>
                    <a:pt x="6672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3339225" y="596700"/>
              <a:ext cx="63400" cy="21700"/>
            </a:xfrm>
            <a:custGeom>
              <a:avLst/>
              <a:gdLst/>
              <a:ahLst/>
              <a:cxnLst/>
              <a:rect l="l" t="t" r="r" b="b"/>
              <a:pathLst>
                <a:path w="2536" h="868" extrusionOk="0">
                  <a:moveTo>
                    <a:pt x="2502" y="1"/>
                  </a:moveTo>
                  <a:cubicBezTo>
                    <a:pt x="1635" y="167"/>
                    <a:pt x="801" y="501"/>
                    <a:pt x="0" y="835"/>
                  </a:cubicBezTo>
                  <a:cubicBezTo>
                    <a:pt x="0" y="835"/>
                    <a:pt x="67" y="868"/>
                    <a:pt x="67" y="868"/>
                  </a:cubicBezTo>
                  <a:cubicBezTo>
                    <a:pt x="901" y="501"/>
                    <a:pt x="1735" y="267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3529350" y="551675"/>
              <a:ext cx="12550" cy="45875"/>
            </a:xfrm>
            <a:custGeom>
              <a:avLst/>
              <a:gdLst/>
              <a:ahLst/>
              <a:cxnLst/>
              <a:rect l="l" t="t" r="r" b="b"/>
              <a:pathLst>
                <a:path w="502" h="1835" extrusionOk="0">
                  <a:moveTo>
                    <a:pt x="434" y="0"/>
                  </a:moveTo>
                  <a:cubicBezTo>
                    <a:pt x="1" y="467"/>
                    <a:pt x="1" y="1268"/>
                    <a:pt x="301" y="1835"/>
                  </a:cubicBezTo>
                  <a:lnTo>
                    <a:pt x="334" y="1835"/>
                  </a:lnTo>
                  <a:cubicBezTo>
                    <a:pt x="201" y="1535"/>
                    <a:pt x="134" y="1235"/>
                    <a:pt x="168" y="901"/>
                  </a:cubicBezTo>
                  <a:cubicBezTo>
                    <a:pt x="201" y="567"/>
                    <a:pt x="368" y="30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3544375" y="5783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3437625" y="502475"/>
              <a:ext cx="75925" cy="23375"/>
            </a:xfrm>
            <a:custGeom>
              <a:avLst/>
              <a:gdLst/>
              <a:ahLst/>
              <a:cxnLst/>
              <a:rect l="l" t="t" r="r" b="b"/>
              <a:pathLst>
                <a:path w="3037" h="935" extrusionOk="0">
                  <a:moveTo>
                    <a:pt x="2936" y="0"/>
                  </a:moveTo>
                  <a:cubicBezTo>
                    <a:pt x="1969" y="334"/>
                    <a:pt x="1001" y="667"/>
                    <a:pt x="1" y="934"/>
                  </a:cubicBezTo>
                  <a:lnTo>
                    <a:pt x="34" y="934"/>
                  </a:lnTo>
                  <a:cubicBezTo>
                    <a:pt x="1035" y="667"/>
                    <a:pt x="2035" y="3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3477650" y="496625"/>
              <a:ext cx="27550" cy="7525"/>
            </a:xfrm>
            <a:custGeom>
              <a:avLst/>
              <a:gdLst/>
              <a:ahLst/>
              <a:cxnLst/>
              <a:rect l="l" t="t" r="r" b="b"/>
              <a:pathLst>
                <a:path w="1102" h="301" extrusionOk="0">
                  <a:moveTo>
                    <a:pt x="1035" y="1"/>
                  </a:moveTo>
                  <a:cubicBezTo>
                    <a:pt x="668" y="34"/>
                    <a:pt x="334" y="134"/>
                    <a:pt x="1" y="301"/>
                  </a:cubicBezTo>
                  <a:lnTo>
                    <a:pt x="34" y="301"/>
                  </a:lnTo>
                  <a:cubicBezTo>
                    <a:pt x="401" y="168"/>
                    <a:pt x="735" y="67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3165775" y="567525"/>
              <a:ext cx="145125" cy="49225"/>
            </a:xfrm>
            <a:custGeom>
              <a:avLst/>
              <a:gdLst/>
              <a:ahLst/>
              <a:cxnLst/>
              <a:rect l="l" t="t" r="r" b="b"/>
              <a:pathLst>
                <a:path w="5805" h="1969" extrusionOk="0">
                  <a:moveTo>
                    <a:pt x="5738" y="0"/>
                  </a:moveTo>
                  <a:cubicBezTo>
                    <a:pt x="3769" y="400"/>
                    <a:pt x="2002" y="1535"/>
                    <a:pt x="0" y="1968"/>
                  </a:cubicBezTo>
                  <a:lnTo>
                    <a:pt x="67" y="1968"/>
                  </a:lnTo>
                  <a:cubicBezTo>
                    <a:pt x="2035" y="1535"/>
                    <a:pt x="3803" y="434"/>
                    <a:pt x="5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3053175" y="584200"/>
              <a:ext cx="121800" cy="25025"/>
            </a:xfrm>
            <a:custGeom>
              <a:avLst/>
              <a:gdLst/>
              <a:ahLst/>
              <a:cxnLst/>
              <a:rect l="l" t="t" r="r" b="b"/>
              <a:pathLst>
                <a:path w="4872" h="1001" extrusionOk="0">
                  <a:moveTo>
                    <a:pt x="935" y="667"/>
                  </a:moveTo>
                  <a:lnTo>
                    <a:pt x="1494" y="832"/>
                  </a:lnTo>
                  <a:lnTo>
                    <a:pt x="1494" y="832"/>
                  </a:lnTo>
                  <a:cubicBezTo>
                    <a:pt x="1292" y="819"/>
                    <a:pt x="1113" y="757"/>
                    <a:pt x="935" y="66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68" y="467"/>
                    <a:pt x="668" y="801"/>
                    <a:pt x="1235" y="934"/>
                  </a:cubicBezTo>
                  <a:lnTo>
                    <a:pt x="1369" y="934"/>
                  </a:lnTo>
                  <a:cubicBezTo>
                    <a:pt x="1335" y="968"/>
                    <a:pt x="1302" y="968"/>
                    <a:pt x="1302" y="968"/>
                  </a:cubicBezTo>
                  <a:cubicBezTo>
                    <a:pt x="1302" y="968"/>
                    <a:pt x="1369" y="1001"/>
                    <a:pt x="1402" y="1001"/>
                  </a:cubicBezTo>
                  <a:cubicBezTo>
                    <a:pt x="1435" y="968"/>
                    <a:pt x="1469" y="968"/>
                    <a:pt x="1535" y="968"/>
                  </a:cubicBezTo>
                  <a:cubicBezTo>
                    <a:pt x="1587" y="973"/>
                    <a:pt x="1639" y="976"/>
                    <a:pt x="1692" y="976"/>
                  </a:cubicBezTo>
                  <a:cubicBezTo>
                    <a:pt x="1947" y="976"/>
                    <a:pt x="2209" y="911"/>
                    <a:pt x="2403" y="801"/>
                  </a:cubicBezTo>
                  <a:cubicBezTo>
                    <a:pt x="2403" y="801"/>
                    <a:pt x="2369" y="767"/>
                    <a:pt x="2336" y="767"/>
                  </a:cubicBezTo>
                  <a:cubicBezTo>
                    <a:pt x="3170" y="567"/>
                    <a:pt x="4037" y="334"/>
                    <a:pt x="4871" y="100"/>
                  </a:cubicBezTo>
                  <a:cubicBezTo>
                    <a:pt x="4871" y="100"/>
                    <a:pt x="4771" y="67"/>
                    <a:pt x="4771" y="67"/>
                  </a:cubicBezTo>
                  <a:cubicBezTo>
                    <a:pt x="3737" y="300"/>
                    <a:pt x="2703" y="534"/>
                    <a:pt x="1702" y="834"/>
                  </a:cubicBezTo>
                  <a:lnTo>
                    <a:pt x="1669" y="834"/>
                  </a:lnTo>
                  <a:cubicBezTo>
                    <a:pt x="1625" y="834"/>
                    <a:pt x="1567" y="820"/>
                    <a:pt x="1513" y="800"/>
                  </a:cubicBezTo>
                  <a:lnTo>
                    <a:pt x="1513" y="800"/>
                  </a:lnTo>
                  <a:cubicBezTo>
                    <a:pt x="1520" y="801"/>
                    <a:pt x="1528" y="801"/>
                    <a:pt x="1535" y="801"/>
                  </a:cubicBezTo>
                  <a:lnTo>
                    <a:pt x="1602" y="801"/>
                  </a:lnTo>
                  <a:cubicBezTo>
                    <a:pt x="1402" y="734"/>
                    <a:pt x="1168" y="701"/>
                    <a:pt x="968" y="667"/>
                  </a:cubicBezTo>
                  <a:lnTo>
                    <a:pt x="902" y="667"/>
                  </a:lnTo>
                  <a:cubicBezTo>
                    <a:pt x="668" y="534"/>
                    <a:pt x="435" y="300"/>
                    <a:pt x="201" y="34"/>
                  </a:cubicBezTo>
                  <a:cubicBezTo>
                    <a:pt x="20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2880550" y="621350"/>
              <a:ext cx="145975" cy="52100"/>
            </a:xfrm>
            <a:custGeom>
              <a:avLst/>
              <a:gdLst/>
              <a:ahLst/>
              <a:cxnLst/>
              <a:rect l="l" t="t" r="r" b="b"/>
              <a:pathLst>
                <a:path w="5839" h="2084" extrusionOk="0">
                  <a:moveTo>
                    <a:pt x="5557" y="0"/>
                  </a:moveTo>
                  <a:cubicBezTo>
                    <a:pt x="5516" y="0"/>
                    <a:pt x="5483" y="4"/>
                    <a:pt x="5472" y="15"/>
                  </a:cubicBezTo>
                  <a:cubicBezTo>
                    <a:pt x="5438" y="149"/>
                    <a:pt x="4904" y="282"/>
                    <a:pt x="4771" y="349"/>
                  </a:cubicBezTo>
                  <a:cubicBezTo>
                    <a:pt x="4538" y="449"/>
                    <a:pt x="4337" y="516"/>
                    <a:pt x="4104" y="616"/>
                  </a:cubicBezTo>
                  <a:cubicBezTo>
                    <a:pt x="3704" y="749"/>
                    <a:pt x="3270" y="883"/>
                    <a:pt x="2870" y="1049"/>
                  </a:cubicBezTo>
                  <a:cubicBezTo>
                    <a:pt x="1902" y="1383"/>
                    <a:pt x="935" y="1650"/>
                    <a:pt x="1" y="2050"/>
                  </a:cubicBezTo>
                  <a:cubicBezTo>
                    <a:pt x="34" y="2050"/>
                    <a:pt x="68" y="2083"/>
                    <a:pt x="101" y="2083"/>
                  </a:cubicBezTo>
                  <a:cubicBezTo>
                    <a:pt x="1102" y="1817"/>
                    <a:pt x="2102" y="1450"/>
                    <a:pt x="3103" y="1116"/>
                  </a:cubicBezTo>
                  <a:cubicBezTo>
                    <a:pt x="4037" y="816"/>
                    <a:pt x="4971" y="549"/>
                    <a:pt x="5838" y="82"/>
                  </a:cubicBezTo>
                  <a:cubicBezTo>
                    <a:pt x="5838" y="82"/>
                    <a:pt x="5838" y="82"/>
                    <a:pt x="5838" y="49"/>
                  </a:cubicBezTo>
                  <a:lnTo>
                    <a:pt x="5772" y="15"/>
                  </a:lnTo>
                  <a:cubicBezTo>
                    <a:pt x="5750" y="15"/>
                    <a:pt x="5638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2800500" y="717825"/>
              <a:ext cx="241025" cy="154925"/>
            </a:xfrm>
            <a:custGeom>
              <a:avLst/>
              <a:gdLst/>
              <a:ahLst/>
              <a:cxnLst/>
              <a:rect l="l" t="t" r="r" b="b"/>
              <a:pathLst>
                <a:path w="9641" h="6197" extrusionOk="0">
                  <a:moveTo>
                    <a:pt x="8540" y="1"/>
                  </a:moveTo>
                  <a:cubicBezTo>
                    <a:pt x="8490" y="1"/>
                    <a:pt x="8440" y="9"/>
                    <a:pt x="8440" y="26"/>
                  </a:cubicBezTo>
                  <a:cubicBezTo>
                    <a:pt x="8407" y="193"/>
                    <a:pt x="8507" y="426"/>
                    <a:pt x="8540" y="626"/>
                  </a:cubicBezTo>
                  <a:cubicBezTo>
                    <a:pt x="8573" y="693"/>
                    <a:pt x="8573" y="726"/>
                    <a:pt x="8607" y="760"/>
                  </a:cubicBezTo>
                  <a:cubicBezTo>
                    <a:pt x="7039" y="1127"/>
                    <a:pt x="5771" y="2294"/>
                    <a:pt x="4504" y="3228"/>
                  </a:cubicBezTo>
                  <a:cubicBezTo>
                    <a:pt x="3036" y="4295"/>
                    <a:pt x="1568" y="5296"/>
                    <a:pt x="1" y="6197"/>
                  </a:cubicBezTo>
                  <a:lnTo>
                    <a:pt x="67" y="6197"/>
                  </a:lnTo>
                  <a:cubicBezTo>
                    <a:pt x="1702" y="5363"/>
                    <a:pt x="3303" y="4462"/>
                    <a:pt x="4804" y="3395"/>
                  </a:cubicBezTo>
                  <a:cubicBezTo>
                    <a:pt x="6138" y="2461"/>
                    <a:pt x="7339" y="1393"/>
                    <a:pt x="8907" y="860"/>
                  </a:cubicBezTo>
                  <a:cubicBezTo>
                    <a:pt x="8929" y="860"/>
                    <a:pt x="8966" y="875"/>
                    <a:pt x="9008" y="875"/>
                  </a:cubicBezTo>
                  <a:cubicBezTo>
                    <a:pt x="9029" y="875"/>
                    <a:pt x="9052" y="871"/>
                    <a:pt x="9074" y="860"/>
                  </a:cubicBezTo>
                  <a:cubicBezTo>
                    <a:pt x="9274" y="793"/>
                    <a:pt x="9407" y="726"/>
                    <a:pt x="9507" y="559"/>
                  </a:cubicBezTo>
                  <a:cubicBezTo>
                    <a:pt x="9541" y="526"/>
                    <a:pt x="9608" y="459"/>
                    <a:pt x="9641" y="393"/>
                  </a:cubicBezTo>
                  <a:lnTo>
                    <a:pt x="9608" y="393"/>
                  </a:lnTo>
                  <a:cubicBezTo>
                    <a:pt x="9608" y="359"/>
                    <a:pt x="9608" y="326"/>
                    <a:pt x="9641" y="293"/>
                  </a:cubicBezTo>
                  <a:cubicBezTo>
                    <a:pt x="9641" y="269"/>
                    <a:pt x="9457" y="245"/>
                    <a:pt x="9338" y="245"/>
                  </a:cubicBezTo>
                  <a:cubicBezTo>
                    <a:pt x="9289" y="245"/>
                    <a:pt x="9250" y="249"/>
                    <a:pt x="9241" y="259"/>
                  </a:cubicBezTo>
                  <a:cubicBezTo>
                    <a:pt x="9107" y="426"/>
                    <a:pt x="8974" y="526"/>
                    <a:pt x="8840" y="660"/>
                  </a:cubicBezTo>
                  <a:cubicBezTo>
                    <a:pt x="8840" y="593"/>
                    <a:pt x="8807" y="526"/>
                    <a:pt x="8807" y="459"/>
                  </a:cubicBezTo>
                  <a:cubicBezTo>
                    <a:pt x="8774" y="326"/>
                    <a:pt x="8740" y="159"/>
                    <a:pt x="8640" y="26"/>
                  </a:cubicBezTo>
                  <a:cubicBezTo>
                    <a:pt x="8640" y="9"/>
                    <a:pt x="8590" y="1"/>
                    <a:pt x="8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2880550" y="845225"/>
              <a:ext cx="144300" cy="77100"/>
            </a:xfrm>
            <a:custGeom>
              <a:avLst/>
              <a:gdLst/>
              <a:ahLst/>
              <a:cxnLst/>
              <a:rect l="l" t="t" r="r" b="b"/>
              <a:pathLst>
                <a:path w="5772" h="3084" extrusionOk="0">
                  <a:moveTo>
                    <a:pt x="5538" y="0"/>
                  </a:moveTo>
                  <a:cubicBezTo>
                    <a:pt x="4571" y="133"/>
                    <a:pt x="3704" y="634"/>
                    <a:pt x="2870" y="1168"/>
                  </a:cubicBezTo>
                  <a:cubicBezTo>
                    <a:pt x="1902" y="1801"/>
                    <a:pt x="968" y="2468"/>
                    <a:pt x="1" y="3069"/>
                  </a:cubicBezTo>
                  <a:cubicBezTo>
                    <a:pt x="1" y="3069"/>
                    <a:pt x="31" y="3084"/>
                    <a:pt x="50" y="3084"/>
                  </a:cubicBezTo>
                  <a:cubicBezTo>
                    <a:pt x="60" y="3084"/>
                    <a:pt x="68" y="3080"/>
                    <a:pt x="68" y="3069"/>
                  </a:cubicBezTo>
                  <a:cubicBezTo>
                    <a:pt x="1902" y="1968"/>
                    <a:pt x="3737" y="734"/>
                    <a:pt x="5772" y="33"/>
                  </a:cubicBezTo>
                  <a:cubicBezTo>
                    <a:pt x="5772" y="33"/>
                    <a:pt x="5605" y="0"/>
                    <a:pt x="5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3092375" y="876075"/>
              <a:ext cx="35900" cy="32550"/>
            </a:xfrm>
            <a:custGeom>
              <a:avLst/>
              <a:gdLst/>
              <a:ahLst/>
              <a:cxnLst/>
              <a:rect l="l" t="t" r="r" b="b"/>
              <a:pathLst>
                <a:path w="1436" h="1302" extrusionOk="0">
                  <a:moveTo>
                    <a:pt x="1168" y="0"/>
                  </a:moveTo>
                  <a:cubicBezTo>
                    <a:pt x="1135" y="0"/>
                    <a:pt x="1101" y="34"/>
                    <a:pt x="1035" y="34"/>
                  </a:cubicBezTo>
                  <a:lnTo>
                    <a:pt x="935" y="34"/>
                  </a:lnTo>
                  <a:cubicBezTo>
                    <a:pt x="868" y="100"/>
                    <a:pt x="801" y="167"/>
                    <a:pt x="735" y="200"/>
                  </a:cubicBezTo>
                  <a:cubicBezTo>
                    <a:pt x="634" y="267"/>
                    <a:pt x="568" y="334"/>
                    <a:pt x="501" y="401"/>
                  </a:cubicBezTo>
                  <a:cubicBezTo>
                    <a:pt x="468" y="434"/>
                    <a:pt x="401" y="467"/>
                    <a:pt x="334" y="534"/>
                  </a:cubicBezTo>
                  <a:lnTo>
                    <a:pt x="368" y="534"/>
                  </a:lnTo>
                  <a:cubicBezTo>
                    <a:pt x="201" y="767"/>
                    <a:pt x="67" y="1034"/>
                    <a:pt x="1" y="1268"/>
                  </a:cubicBezTo>
                  <a:cubicBezTo>
                    <a:pt x="1" y="1301"/>
                    <a:pt x="201" y="1301"/>
                    <a:pt x="201" y="1301"/>
                  </a:cubicBezTo>
                  <a:cubicBezTo>
                    <a:pt x="401" y="1001"/>
                    <a:pt x="601" y="734"/>
                    <a:pt x="835" y="501"/>
                  </a:cubicBezTo>
                  <a:cubicBezTo>
                    <a:pt x="935" y="401"/>
                    <a:pt x="1035" y="300"/>
                    <a:pt x="1168" y="200"/>
                  </a:cubicBezTo>
                  <a:cubicBezTo>
                    <a:pt x="1235" y="167"/>
                    <a:pt x="1402" y="10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3239975" y="838150"/>
              <a:ext cx="79250" cy="15425"/>
            </a:xfrm>
            <a:custGeom>
              <a:avLst/>
              <a:gdLst/>
              <a:ahLst/>
              <a:cxnLst/>
              <a:rect l="l" t="t" r="r" b="b"/>
              <a:pathLst>
                <a:path w="3170" h="617" extrusionOk="0">
                  <a:moveTo>
                    <a:pt x="2678" y="0"/>
                  </a:moveTo>
                  <a:cubicBezTo>
                    <a:pt x="1762" y="0"/>
                    <a:pt x="762" y="165"/>
                    <a:pt x="1" y="617"/>
                  </a:cubicBezTo>
                  <a:lnTo>
                    <a:pt x="101" y="617"/>
                  </a:lnTo>
                  <a:cubicBezTo>
                    <a:pt x="1135" y="250"/>
                    <a:pt x="2069" y="16"/>
                    <a:pt x="3170" y="16"/>
                  </a:cubicBezTo>
                  <a:cubicBezTo>
                    <a:pt x="3010" y="6"/>
                    <a:pt x="2845" y="0"/>
                    <a:pt x="2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3149075" y="813525"/>
              <a:ext cx="69250" cy="21700"/>
            </a:xfrm>
            <a:custGeom>
              <a:avLst/>
              <a:gdLst/>
              <a:ahLst/>
              <a:cxnLst/>
              <a:rect l="l" t="t" r="r" b="b"/>
              <a:pathLst>
                <a:path w="2770" h="868" extrusionOk="0">
                  <a:moveTo>
                    <a:pt x="2636" y="0"/>
                  </a:moveTo>
                  <a:cubicBezTo>
                    <a:pt x="1769" y="367"/>
                    <a:pt x="935" y="668"/>
                    <a:pt x="34" y="834"/>
                  </a:cubicBezTo>
                  <a:cubicBezTo>
                    <a:pt x="1" y="834"/>
                    <a:pt x="101" y="868"/>
                    <a:pt x="101" y="868"/>
                  </a:cubicBezTo>
                  <a:cubicBezTo>
                    <a:pt x="1002" y="768"/>
                    <a:pt x="1969" y="501"/>
                    <a:pt x="2770" y="34"/>
                  </a:cubicBezTo>
                  <a:cubicBezTo>
                    <a:pt x="2770" y="34"/>
                    <a:pt x="2670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3180775" y="818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3320875" y="974475"/>
              <a:ext cx="93425" cy="43375"/>
            </a:xfrm>
            <a:custGeom>
              <a:avLst/>
              <a:gdLst/>
              <a:ahLst/>
              <a:cxnLst/>
              <a:rect l="l" t="t" r="r" b="b"/>
              <a:pathLst>
                <a:path w="3737" h="1735" extrusionOk="0">
                  <a:moveTo>
                    <a:pt x="3470" y="0"/>
                  </a:moveTo>
                  <a:cubicBezTo>
                    <a:pt x="2235" y="34"/>
                    <a:pt x="1068" y="367"/>
                    <a:pt x="1" y="968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1168" y="1501"/>
                    <a:pt x="2402" y="1735"/>
                    <a:pt x="3636" y="1735"/>
                  </a:cubicBezTo>
                  <a:cubicBezTo>
                    <a:pt x="3737" y="1735"/>
                    <a:pt x="3670" y="1702"/>
                    <a:pt x="3603" y="1702"/>
                  </a:cubicBezTo>
                  <a:cubicBezTo>
                    <a:pt x="2836" y="1702"/>
                    <a:pt x="2102" y="1602"/>
                    <a:pt x="1368" y="1368"/>
                  </a:cubicBezTo>
                  <a:cubicBezTo>
                    <a:pt x="1168" y="1335"/>
                    <a:pt x="1001" y="1268"/>
                    <a:pt x="834" y="1201"/>
                  </a:cubicBezTo>
                  <a:cubicBezTo>
                    <a:pt x="701" y="1168"/>
                    <a:pt x="601" y="1101"/>
                    <a:pt x="468" y="1068"/>
                  </a:cubicBezTo>
                  <a:cubicBezTo>
                    <a:pt x="434" y="934"/>
                    <a:pt x="501" y="834"/>
                    <a:pt x="634" y="834"/>
                  </a:cubicBezTo>
                  <a:cubicBezTo>
                    <a:pt x="968" y="567"/>
                    <a:pt x="1602" y="401"/>
                    <a:pt x="2002" y="301"/>
                  </a:cubicBezTo>
                  <a:cubicBezTo>
                    <a:pt x="2502" y="167"/>
                    <a:pt x="3003" y="67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3439300" y="967800"/>
              <a:ext cx="85500" cy="39025"/>
            </a:xfrm>
            <a:custGeom>
              <a:avLst/>
              <a:gdLst/>
              <a:ahLst/>
              <a:cxnLst/>
              <a:rect l="l" t="t" r="r" b="b"/>
              <a:pathLst>
                <a:path w="3420" h="1561" extrusionOk="0">
                  <a:moveTo>
                    <a:pt x="34" y="1"/>
                  </a:moveTo>
                  <a:cubicBezTo>
                    <a:pt x="34" y="1"/>
                    <a:pt x="0" y="34"/>
                    <a:pt x="0" y="34"/>
                  </a:cubicBezTo>
                  <a:cubicBezTo>
                    <a:pt x="0" y="267"/>
                    <a:pt x="1201" y="701"/>
                    <a:pt x="1435" y="801"/>
                  </a:cubicBezTo>
                  <a:cubicBezTo>
                    <a:pt x="2035" y="1101"/>
                    <a:pt x="2635" y="1335"/>
                    <a:pt x="3269" y="1535"/>
                  </a:cubicBezTo>
                  <a:cubicBezTo>
                    <a:pt x="3286" y="1552"/>
                    <a:pt x="3328" y="1560"/>
                    <a:pt x="3361" y="1560"/>
                  </a:cubicBezTo>
                  <a:cubicBezTo>
                    <a:pt x="3394" y="1560"/>
                    <a:pt x="3419" y="1552"/>
                    <a:pt x="3403" y="1535"/>
                  </a:cubicBezTo>
                  <a:cubicBezTo>
                    <a:pt x="2836" y="1301"/>
                    <a:pt x="2269" y="1101"/>
                    <a:pt x="1735" y="834"/>
                  </a:cubicBezTo>
                  <a:cubicBezTo>
                    <a:pt x="1568" y="734"/>
                    <a:pt x="334" y="34"/>
                    <a:pt x="334" y="34"/>
                  </a:cubicBezTo>
                  <a:cubicBezTo>
                    <a:pt x="334" y="34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3194125" y="956125"/>
              <a:ext cx="68400" cy="35050"/>
            </a:xfrm>
            <a:custGeom>
              <a:avLst/>
              <a:gdLst/>
              <a:ahLst/>
              <a:cxnLst/>
              <a:rect l="l" t="t" r="r" b="b"/>
              <a:pathLst>
                <a:path w="2736" h="1402" extrusionOk="0">
                  <a:moveTo>
                    <a:pt x="2535" y="1"/>
                  </a:moveTo>
                  <a:cubicBezTo>
                    <a:pt x="1668" y="101"/>
                    <a:pt x="834" y="301"/>
                    <a:pt x="0" y="568"/>
                  </a:cubicBezTo>
                  <a:cubicBezTo>
                    <a:pt x="0" y="568"/>
                    <a:pt x="34" y="601"/>
                    <a:pt x="34" y="601"/>
                  </a:cubicBezTo>
                  <a:cubicBezTo>
                    <a:pt x="434" y="701"/>
                    <a:pt x="868" y="868"/>
                    <a:pt x="1268" y="1001"/>
                  </a:cubicBezTo>
                  <a:cubicBezTo>
                    <a:pt x="1468" y="1035"/>
                    <a:pt x="1635" y="1101"/>
                    <a:pt x="1835" y="1168"/>
                  </a:cubicBezTo>
                  <a:cubicBezTo>
                    <a:pt x="1959" y="1199"/>
                    <a:pt x="2371" y="1259"/>
                    <a:pt x="2509" y="1374"/>
                  </a:cubicBezTo>
                  <a:lnTo>
                    <a:pt x="2509" y="1374"/>
                  </a:lnTo>
                  <a:cubicBezTo>
                    <a:pt x="2490" y="1368"/>
                    <a:pt x="2469" y="1368"/>
                    <a:pt x="2469" y="1368"/>
                  </a:cubicBezTo>
                  <a:lnTo>
                    <a:pt x="2469" y="1402"/>
                  </a:lnTo>
                  <a:lnTo>
                    <a:pt x="2602" y="1402"/>
                  </a:lnTo>
                  <a:cubicBezTo>
                    <a:pt x="2569" y="1235"/>
                    <a:pt x="2035" y="1135"/>
                    <a:pt x="1902" y="1101"/>
                  </a:cubicBezTo>
                  <a:cubicBezTo>
                    <a:pt x="1501" y="968"/>
                    <a:pt x="1034" y="901"/>
                    <a:pt x="667" y="701"/>
                  </a:cubicBezTo>
                  <a:cubicBezTo>
                    <a:pt x="401" y="534"/>
                    <a:pt x="467" y="534"/>
                    <a:pt x="868" y="434"/>
                  </a:cubicBezTo>
                  <a:cubicBezTo>
                    <a:pt x="1034" y="401"/>
                    <a:pt x="1201" y="334"/>
                    <a:pt x="1368" y="301"/>
                  </a:cubicBezTo>
                  <a:cubicBezTo>
                    <a:pt x="1802" y="201"/>
                    <a:pt x="2269" y="101"/>
                    <a:pt x="2702" y="34"/>
                  </a:cubicBezTo>
                  <a:cubicBezTo>
                    <a:pt x="2736" y="1"/>
                    <a:pt x="2569" y="1"/>
                    <a:pt x="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1"/>
            <p:cNvSpPr/>
            <p:nvPr/>
          </p:nvSpPr>
          <p:spPr>
            <a:xfrm>
              <a:off x="3263325" y="641725"/>
              <a:ext cx="81750" cy="13375"/>
            </a:xfrm>
            <a:custGeom>
              <a:avLst/>
              <a:gdLst/>
              <a:ahLst/>
              <a:cxnLst/>
              <a:rect l="l" t="t" r="r" b="b"/>
              <a:pathLst>
                <a:path w="3270" h="535" extrusionOk="0">
                  <a:moveTo>
                    <a:pt x="3036" y="1"/>
                  </a:moveTo>
                  <a:cubicBezTo>
                    <a:pt x="2036" y="234"/>
                    <a:pt x="1035" y="401"/>
                    <a:pt x="1" y="535"/>
                  </a:cubicBezTo>
                  <a:lnTo>
                    <a:pt x="101" y="535"/>
                  </a:lnTo>
                  <a:cubicBezTo>
                    <a:pt x="1168" y="501"/>
                    <a:pt x="2269" y="368"/>
                    <a:pt x="3270" y="34"/>
                  </a:cubicBezTo>
                  <a:cubicBezTo>
                    <a:pt x="3270" y="34"/>
                    <a:pt x="3103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1"/>
            <p:cNvSpPr/>
            <p:nvPr/>
          </p:nvSpPr>
          <p:spPr>
            <a:xfrm>
              <a:off x="3088200" y="618375"/>
              <a:ext cx="15050" cy="34025"/>
            </a:xfrm>
            <a:custGeom>
              <a:avLst/>
              <a:gdLst/>
              <a:ahLst/>
              <a:cxnLst/>
              <a:rect l="l" t="t" r="r" b="b"/>
              <a:pathLst>
                <a:path w="602" h="1361" extrusionOk="0">
                  <a:moveTo>
                    <a:pt x="368" y="1"/>
                  </a:moveTo>
                  <a:cubicBezTo>
                    <a:pt x="201" y="101"/>
                    <a:pt x="101" y="268"/>
                    <a:pt x="1" y="401"/>
                  </a:cubicBezTo>
                  <a:lnTo>
                    <a:pt x="68" y="401"/>
                  </a:lnTo>
                  <a:cubicBezTo>
                    <a:pt x="134" y="334"/>
                    <a:pt x="168" y="268"/>
                    <a:pt x="234" y="234"/>
                  </a:cubicBezTo>
                  <a:lnTo>
                    <a:pt x="234" y="234"/>
                  </a:lnTo>
                  <a:cubicBezTo>
                    <a:pt x="101" y="535"/>
                    <a:pt x="201" y="1168"/>
                    <a:pt x="234" y="1335"/>
                  </a:cubicBezTo>
                  <a:cubicBezTo>
                    <a:pt x="234" y="1352"/>
                    <a:pt x="268" y="1360"/>
                    <a:pt x="301" y="1360"/>
                  </a:cubicBezTo>
                  <a:cubicBezTo>
                    <a:pt x="334" y="1360"/>
                    <a:pt x="368" y="1352"/>
                    <a:pt x="368" y="1335"/>
                  </a:cubicBezTo>
                  <a:cubicBezTo>
                    <a:pt x="368" y="1102"/>
                    <a:pt x="334" y="902"/>
                    <a:pt x="368" y="668"/>
                  </a:cubicBezTo>
                  <a:cubicBezTo>
                    <a:pt x="368" y="535"/>
                    <a:pt x="368" y="435"/>
                    <a:pt x="401" y="334"/>
                  </a:cubicBezTo>
                  <a:cubicBezTo>
                    <a:pt x="401" y="301"/>
                    <a:pt x="501" y="134"/>
                    <a:pt x="501" y="134"/>
                  </a:cubicBezTo>
                  <a:lnTo>
                    <a:pt x="601" y="134"/>
                  </a:lnTo>
                  <a:cubicBezTo>
                    <a:pt x="501" y="68"/>
                    <a:pt x="435" y="68"/>
                    <a:pt x="368" y="68"/>
                  </a:cubicBezTo>
                  <a:cubicBezTo>
                    <a:pt x="401" y="68"/>
                    <a:pt x="401" y="34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2924750" y="647575"/>
              <a:ext cx="110125" cy="32550"/>
            </a:xfrm>
            <a:custGeom>
              <a:avLst/>
              <a:gdLst/>
              <a:ahLst/>
              <a:cxnLst/>
              <a:rect l="l" t="t" r="r" b="b"/>
              <a:pathLst>
                <a:path w="4405" h="1302" extrusionOk="0">
                  <a:moveTo>
                    <a:pt x="4304" y="0"/>
                  </a:moveTo>
                  <a:cubicBezTo>
                    <a:pt x="2803" y="234"/>
                    <a:pt x="1302" y="501"/>
                    <a:pt x="1" y="1301"/>
                  </a:cubicBezTo>
                  <a:lnTo>
                    <a:pt x="34" y="1301"/>
                  </a:lnTo>
                  <a:cubicBezTo>
                    <a:pt x="1369" y="501"/>
                    <a:pt x="2870" y="267"/>
                    <a:pt x="4371" y="34"/>
                  </a:cubicBezTo>
                  <a:cubicBezTo>
                    <a:pt x="4404" y="34"/>
                    <a:pt x="4337" y="0"/>
                    <a:pt x="4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2964800" y="652575"/>
              <a:ext cx="70075" cy="18375"/>
            </a:xfrm>
            <a:custGeom>
              <a:avLst/>
              <a:gdLst/>
              <a:ahLst/>
              <a:cxnLst/>
              <a:rect l="l" t="t" r="r" b="b"/>
              <a:pathLst>
                <a:path w="2803" h="735" extrusionOk="0">
                  <a:moveTo>
                    <a:pt x="2702" y="1"/>
                  </a:moveTo>
                  <a:cubicBezTo>
                    <a:pt x="1783" y="165"/>
                    <a:pt x="896" y="426"/>
                    <a:pt x="41" y="720"/>
                  </a:cubicBezTo>
                  <a:lnTo>
                    <a:pt x="41" y="720"/>
                  </a:lnTo>
                  <a:cubicBezTo>
                    <a:pt x="36" y="720"/>
                    <a:pt x="31" y="720"/>
                    <a:pt x="27" y="720"/>
                  </a:cubicBezTo>
                  <a:cubicBezTo>
                    <a:pt x="11" y="720"/>
                    <a:pt x="0" y="723"/>
                    <a:pt x="0" y="734"/>
                  </a:cubicBezTo>
                  <a:cubicBezTo>
                    <a:pt x="14" y="730"/>
                    <a:pt x="27" y="725"/>
                    <a:pt x="41" y="720"/>
                  </a:cubicBezTo>
                  <a:lnTo>
                    <a:pt x="41" y="720"/>
                  </a:lnTo>
                  <a:cubicBezTo>
                    <a:pt x="73" y="723"/>
                    <a:pt x="114" y="734"/>
                    <a:pt x="133" y="734"/>
                  </a:cubicBezTo>
                  <a:cubicBezTo>
                    <a:pt x="1001" y="434"/>
                    <a:pt x="1868" y="201"/>
                    <a:pt x="2769" y="34"/>
                  </a:cubicBezTo>
                  <a:cubicBezTo>
                    <a:pt x="2802" y="34"/>
                    <a:pt x="2702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2987300" y="662200"/>
              <a:ext cx="43950" cy="10425"/>
            </a:xfrm>
            <a:custGeom>
              <a:avLst/>
              <a:gdLst/>
              <a:ahLst/>
              <a:cxnLst/>
              <a:rect l="l" t="t" r="r" b="b"/>
              <a:pathLst>
                <a:path w="1758" h="417" extrusionOk="0">
                  <a:moveTo>
                    <a:pt x="41" y="401"/>
                  </a:moveTo>
                  <a:cubicBezTo>
                    <a:pt x="25" y="402"/>
                    <a:pt x="11" y="405"/>
                    <a:pt x="1" y="416"/>
                  </a:cubicBezTo>
                  <a:cubicBezTo>
                    <a:pt x="14" y="411"/>
                    <a:pt x="27" y="406"/>
                    <a:pt x="41" y="401"/>
                  </a:cubicBezTo>
                  <a:close/>
                  <a:moveTo>
                    <a:pt x="1683" y="1"/>
                  </a:moveTo>
                  <a:cubicBezTo>
                    <a:pt x="1665" y="1"/>
                    <a:pt x="1646" y="5"/>
                    <a:pt x="1635" y="16"/>
                  </a:cubicBezTo>
                  <a:cubicBezTo>
                    <a:pt x="1115" y="81"/>
                    <a:pt x="563" y="209"/>
                    <a:pt x="41" y="401"/>
                  </a:cubicBezTo>
                  <a:lnTo>
                    <a:pt x="41" y="401"/>
                  </a:lnTo>
                  <a:cubicBezTo>
                    <a:pt x="41" y="401"/>
                    <a:pt x="42" y="401"/>
                    <a:pt x="43" y="401"/>
                  </a:cubicBezTo>
                  <a:cubicBezTo>
                    <a:pt x="75" y="401"/>
                    <a:pt x="112" y="416"/>
                    <a:pt x="134" y="416"/>
                  </a:cubicBezTo>
                  <a:cubicBezTo>
                    <a:pt x="668" y="249"/>
                    <a:pt x="1202" y="116"/>
                    <a:pt x="1735" y="16"/>
                  </a:cubicBezTo>
                  <a:cubicBezTo>
                    <a:pt x="1757" y="16"/>
                    <a:pt x="1720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2991475" y="667225"/>
              <a:ext cx="45050" cy="9100"/>
            </a:xfrm>
            <a:custGeom>
              <a:avLst/>
              <a:gdLst/>
              <a:ahLst/>
              <a:cxnLst/>
              <a:rect l="l" t="t" r="r" b="b"/>
              <a:pathLst>
                <a:path w="1802" h="364" extrusionOk="0">
                  <a:moveTo>
                    <a:pt x="1742" y="0"/>
                  </a:moveTo>
                  <a:cubicBezTo>
                    <a:pt x="1728" y="0"/>
                    <a:pt x="1713" y="4"/>
                    <a:pt x="1702" y="15"/>
                  </a:cubicBezTo>
                  <a:cubicBezTo>
                    <a:pt x="1135" y="48"/>
                    <a:pt x="568" y="182"/>
                    <a:pt x="0" y="349"/>
                  </a:cubicBezTo>
                  <a:cubicBezTo>
                    <a:pt x="0" y="349"/>
                    <a:pt x="45" y="363"/>
                    <a:pt x="84" y="363"/>
                  </a:cubicBezTo>
                  <a:cubicBezTo>
                    <a:pt x="104" y="363"/>
                    <a:pt x="123" y="360"/>
                    <a:pt x="134" y="349"/>
                  </a:cubicBezTo>
                  <a:cubicBezTo>
                    <a:pt x="668" y="215"/>
                    <a:pt x="1235" y="115"/>
                    <a:pt x="1802" y="15"/>
                  </a:cubicBezTo>
                  <a:cubicBezTo>
                    <a:pt x="1802" y="15"/>
                    <a:pt x="1772" y="0"/>
                    <a:pt x="1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2436075" y="696775"/>
              <a:ext cx="92600" cy="33375"/>
            </a:xfrm>
            <a:custGeom>
              <a:avLst/>
              <a:gdLst/>
              <a:ahLst/>
              <a:cxnLst/>
              <a:rect l="l" t="t" r="r" b="b"/>
              <a:pathLst>
                <a:path w="3704" h="1335" extrusionOk="0">
                  <a:moveTo>
                    <a:pt x="1" y="0"/>
                  </a:moveTo>
                  <a:cubicBezTo>
                    <a:pt x="601" y="201"/>
                    <a:pt x="1201" y="367"/>
                    <a:pt x="1802" y="568"/>
                  </a:cubicBezTo>
                  <a:cubicBezTo>
                    <a:pt x="2402" y="801"/>
                    <a:pt x="3003" y="1068"/>
                    <a:pt x="3603" y="1335"/>
                  </a:cubicBezTo>
                  <a:cubicBezTo>
                    <a:pt x="3623" y="1335"/>
                    <a:pt x="3656" y="1323"/>
                    <a:pt x="3678" y="1320"/>
                  </a:cubicBezTo>
                  <a:lnTo>
                    <a:pt x="3678" y="1320"/>
                  </a:lnTo>
                  <a:cubicBezTo>
                    <a:pt x="3686" y="1325"/>
                    <a:pt x="3695" y="1330"/>
                    <a:pt x="3703" y="1335"/>
                  </a:cubicBezTo>
                  <a:cubicBezTo>
                    <a:pt x="3703" y="1324"/>
                    <a:pt x="3696" y="1320"/>
                    <a:pt x="3685" y="1320"/>
                  </a:cubicBezTo>
                  <a:cubicBezTo>
                    <a:pt x="3683" y="1320"/>
                    <a:pt x="3680" y="1320"/>
                    <a:pt x="3678" y="1320"/>
                  </a:cubicBezTo>
                  <a:lnTo>
                    <a:pt x="3678" y="1320"/>
                  </a:lnTo>
                  <a:cubicBezTo>
                    <a:pt x="2582" y="694"/>
                    <a:pt x="1259" y="232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2464425" y="698075"/>
              <a:ext cx="47575" cy="17075"/>
            </a:xfrm>
            <a:custGeom>
              <a:avLst/>
              <a:gdLst/>
              <a:ahLst/>
              <a:cxnLst/>
              <a:rect l="l" t="t" r="r" b="b"/>
              <a:pathLst>
                <a:path w="1903" h="683" extrusionOk="0">
                  <a:moveTo>
                    <a:pt x="151" y="0"/>
                  </a:moveTo>
                  <a:cubicBezTo>
                    <a:pt x="90" y="0"/>
                    <a:pt x="23" y="15"/>
                    <a:pt x="1" y="15"/>
                  </a:cubicBezTo>
                  <a:cubicBezTo>
                    <a:pt x="601" y="282"/>
                    <a:pt x="1168" y="516"/>
                    <a:pt x="1769" y="682"/>
                  </a:cubicBezTo>
                  <a:lnTo>
                    <a:pt x="1902" y="682"/>
                  </a:lnTo>
                  <a:cubicBezTo>
                    <a:pt x="1335" y="482"/>
                    <a:pt x="768" y="282"/>
                    <a:pt x="234" y="15"/>
                  </a:cubicBezTo>
                  <a:cubicBezTo>
                    <a:pt x="212" y="4"/>
                    <a:pt x="182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2374375" y="738150"/>
              <a:ext cx="249350" cy="20350"/>
            </a:xfrm>
            <a:custGeom>
              <a:avLst/>
              <a:gdLst/>
              <a:ahLst/>
              <a:cxnLst/>
              <a:rect l="l" t="t" r="r" b="b"/>
              <a:pathLst>
                <a:path w="9974" h="814" extrusionOk="0">
                  <a:moveTo>
                    <a:pt x="9040" y="113"/>
                  </a:moveTo>
                  <a:cubicBezTo>
                    <a:pt x="9007" y="113"/>
                    <a:pt x="8973" y="147"/>
                    <a:pt x="8873" y="147"/>
                  </a:cubicBezTo>
                  <a:cubicBezTo>
                    <a:pt x="8421" y="211"/>
                    <a:pt x="7955" y="248"/>
                    <a:pt x="7492" y="248"/>
                  </a:cubicBezTo>
                  <a:cubicBezTo>
                    <a:pt x="7239" y="248"/>
                    <a:pt x="6986" y="237"/>
                    <a:pt x="6738" y="213"/>
                  </a:cubicBezTo>
                  <a:cubicBezTo>
                    <a:pt x="6438" y="197"/>
                    <a:pt x="6396" y="197"/>
                    <a:pt x="6467" y="197"/>
                  </a:cubicBezTo>
                  <a:cubicBezTo>
                    <a:pt x="6538" y="197"/>
                    <a:pt x="6722" y="197"/>
                    <a:pt x="6872" y="180"/>
                  </a:cubicBezTo>
                  <a:cubicBezTo>
                    <a:pt x="7205" y="180"/>
                    <a:pt x="7539" y="147"/>
                    <a:pt x="7839" y="113"/>
                  </a:cubicBezTo>
                  <a:close/>
                  <a:moveTo>
                    <a:pt x="7667" y="1"/>
                  </a:moveTo>
                  <a:cubicBezTo>
                    <a:pt x="6757" y="1"/>
                    <a:pt x="5838" y="38"/>
                    <a:pt x="4937" y="113"/>
                  </a:cubicBezTo>
                  <a:cubicBezTo>
                    <a:pt x="3303" y="247"/>
                    <a:pt x="1635" y="447"/>
                    <a:pt x="67" y="781"/>
                  </a:cubicBezTo>
                  <a:cubicBezTo>
                    <a:pt x="0" y="781"/>
                    <a:pt x="234" y="814"/>
                    <a:pt x="267" y="814"/>
                  </a:cubicBezTo>
                  <a:cubicBezTo>
                    <a:pt x="2602" y="547"/>
                    <a:pt x="4904" y="113"/>
                    <a:pt x="7272" y="80"/>
                  </a:cubicBezTo>
                  <a:lnTo>
                    <a:pt x="7272" y="80"/>
                  </a:lnTo>
                  <a:cubicBezTo>
                    <a:pt x="6872" y="113"/>
                    <a:pt x="6438" y="147"/>
                    <a:pt x="6004" y="180"/>
                  </a:cubicBezTo>
                  <a:cubicBezTo>
                    <a:pt x="5904" y="180"/>
                    <a:pt x="6071" y="213"/>
                    <a:pt x="6105" y="247"/>
                  </a:cubicBezTo>
                  <a:cubicBezTo>
                    <a:pt x="6555" y="284"/>
                    <a:pt x="6996" y="303"/>
                    <a:pt x="7434" y="303"/>
                  </a:cubicBezTo>
                  <a:cubicBezTo>
                    <a:pt x="8165" y="303"/>
                    <a:pt x="8890" y="251"/>
                    <a:pt x="9640" y="147"/>
                  </a:cubicBezTo>
                  <a:cubicBezTo>
                    <a:pt x="9807" y="147"/>
                    <a:pt x="9607" y="80"/>
                    <a:pt x="9540" y="80"/>
                  </a:cubicBezTo>
                  <a:lnTo>
                    <a:pt x="9674" y="80"/>
                  </a:lnTo>
                  <a:cubicBezTo>
                    <a:pt x="9974" y="80"/>
                    <a:pt x="9540" y="13"/>
                    <a:pt x="9440" y="13"/>
                  </a:cubicBezTo>
                  <a:lnTo>
                    <a:pt x="8573" y="13"/>
                  </a:lnTo>
                  <a:cubicBezTo>
                    <a:pt x="8273" y="5"/>
                    <a:pt x="7970" y="1"/>
                    <a:pt x="7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2594525" y="917775"/>
              <a:ext cx="134275" cy="10850"/>
            </a:xfrm>
            <a:custGeom>
              <a:avLst/>
              <a:gdLst/>
              <a:ahLst/>
              <a:cxnLst/>
              <a:rect l="l" t="t" r="r" b="b"/>
              <a:pathLst>
                <a:path w="5371" h="434" extrusionOk="0">
                  <a:moveTo>
                    <a:pt x="5271" y="0"/>
                  </a:moveTo>
                  <a:cubicBezTo>
                    <a:pt x="3503" y="0"/>
                    <a:pt x="1735" y="134"/>
                    <a:pt x="0" y="434"/>
                  </a:cubicBezTo>
                  <a:lnTo>
                    <a:pt x="134" y="434"/>
                  </a:lnTo>
                  <a:cubicBezTo>
                    <a:pt x="1868" y="200"/>
                    <a:pt x="3570" y="33"/>
                    <a:pt x="5304" y="33"/>
                  </a:cubicBezTo>
                  <a:cubicBezTo>
                    <a:pt x="5371" y="33"/>
                    <a:pt x="5304" y="0"/>
                    <a:pt x="5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2642050" y="926650"/>
              <a:ext cx="75075" cy="4475"/>
            </a:xfrm>
            <a:custGeom>
              <a:avLst/>
              <a:gdLst/>
              <a:ahLst/>
              <a:cxnLst/>
              <a:rect l="l" t="t" r="r" b="b"/>
              <a:pathLst>
                <a:path w="3003" h="179" extrusionOk="0">
                  <a:moveTo>
                    <a:pt x="2208" y="0"/>
                  </a:moveTo>
                  <a:cubicBezTo>
                    <a:pt x="1495" y="0"/>
                    <a:pt x="781" y="44"/>
                    <a:pt x="68" y="145"/>
                  </a:cubicBezTo>
                  <a:cubicBezTo>
                    <a:pt x="1" y="145"/>
                    <a:pt x="168" y="179"/>
                    <a:pt x="201" y="179"/>
                  </a:cubicBezTo>
                  <a:cubicBezTo>
                    <a:pt x="889" y="77"/>
                    <a:pt x="1577" y="33"/>
                    <a:pt x="2265" y="33"/>
                  </a:cubicBezTo>
                  <a:cubicBezTo>
                    <a:pt x="2478" y="33"/>
                    <a:pt x="2690" y="38"/>
                    <a:pt x="2903" y="45"/>
                  </a:cubicBezTo>
                  <a:cubicBezTo>
                    <a:pt x="3003" y="45"/>
                    <a:pt x="2936" y="12"/>
                    <a:pt x="2870" y="12"/>
                  </a:cubicBezTo>
                  <a:cubicBezTo>
                    <a:pt x="2649" y="4"/>
                    <a:pt x="2429" y="0"/>
                    <a:pt x="2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2674575" y="911100"/>
              <a:ext cx="44225" cy="3350"/>
            </a:xfrm>
            <a:custGeom>
              <a:avLst/>
              <a:gdLst/>
              <a:ahLst/>
              <a:cxnLst/>
              <a:rect l="l" t="t" r="r" b="b"/>
              <a:pathLst>
                <a:path w="1769" h="134" extrusionOk="0">
                  <a:moveTo>
                    <a:pt x="1435" y="0"/>
                  </a:moveTo>
                  <a:cubicBezTo>
                    <a:pt x="1001" y="0"/>
                    <a:pt x="568" y="67"/>
                    <a:pt x="134" y="67"/>
                  </a:cubicBezTo>
                  <a:cubicBezTo>
                    <a:pt x="1" y="67"/>
                    <a:pt x="201" y="100"/>
                    <a:pt x="234" y="100"/>
                  </a:cubicBezTo>
                  <a:cubicBezTo>
                    <a:pt x="468" y="100"/>
                    <a:pt x="701" y="67"/>
                    <a:pt x="935" y="67"/>
                  </a:cubicBezTo>
                  <a:cubicBezTo>
                    <a:pt x="1051" y="67"/>
                    <a:pt x="1185" y="50"/>
                    <a:pt x="1314" y="50"/>
                  </a:cubicBezTo>
                  <a:cubicBezTo>
                    <a:pt x="1443" y="50"/>
                    <a:pt x="1569" y="67"/>
                    <a:pt x="1669" y="134"/>
                  </a:cubicBezTo>
                  <a:lnTo>
                    <a:pt x="1769" y="134"/>
                  </a:lnTo>
                  <a:cubicBezTo>
                    <a:pt x="1769" y="0"/>
                    <a:pt x="15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2598700" y="939450"/>
              <a:ext cx="52550" cy="5025"/>
            </a:xfrm>
            <a:custGeom>
              <a:avLst/>
              <a:gdLst/>
              <a:ahLst/>
              <a:cxnLst/>
              <a:rect l="l" t="t" r="r" b="b"/>
              <a:pathLst>
                <a:path w="2102" h="201" extrusionOk="0">
                  <a:moveTo>
                    <a:pt x="1935" y="0"/>
                  </a:moveTo>
                  <a:cubicBezTo>
                    <a:pt x="1301" y="67"/>
                    <a:pt x="701" y="134"/>
                    <a:pt x="67" y="167"/>
                  </a:cubicBezTo>
                  <a:cubicBezTo>
                    <a:pt x="0" y="201"/>
                    <a:pt x="167" y="201"/>
                    <a:pt x="200" y="201"/>
                  </a:cubicBezTo>
                  <a:cubicBezTo>
                    <a:pt x="834" y="134"/>
                    <a:pt x="1435" y="100"/>
                    <a:pt x="2035" y="34"/>
                  </a:cubicBezTo>
                  <a:cubicBezTo>
                    <a:pt x="2102" y="0"/>
                    <a:pt x="1968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2352675" y="673050"/>
              <a:ext cx="74250" cy="15775"/>
            </a:xfrm>
            <a:custGeom>
              <a:avLst/>
              <a:gdLst/>
              <a:ahLst/>
              <a:cxnLst/>
              <a:rect l="l" t="t" r="r" b="b"/>
              <a:pathLst>
                <a:path w="2970" h="631" extrusionOk="0">
                  <a:moveTo>
                    <a:pt x="2861" y="1"/>
                  </a:moveTo>
                  <a:cubicBezTo>
                    <a:pt x="2836" y="1"/>
                    <a:pt x="2814" y="4"/>
                    <a:pt x="2803" y="15"/>
                  </a:cubicBezTo>
                  <a:cubicBezTo>
                    <a:pt x="2042" y="382"/>
                    <a:pt x="1304" y="606"/>
                    <a:pt x="490" y="606"/>
                  </a:cubicBezTo>
                  <a:cubicBezTo>
                    <a:pt x="341" y="606"/>
                    <a:pt x="189" y="598"/>
                    <a:pt x="34" y="583"/>
                  </a:cubicBezTo>
                  <a:lnTo>
                    <a:pt x="1" y="583"/>
                  </a:lnTo>
                  <a:cubicBezTo>
                    <a:pt x="242" y="614"/>
                    <a:pt x="485" y="630"/>
                    <a:pt x="726" y="630"/>
                  </a:cubicBezTo>
                  <a:cubicBezTo>
                    <a:pt x="1522" y="630"/>
                    <a:pt x="2304" y="450"/>
                    <a:pt x="2970" y="15"/>
                  </a:cubicBezTo>
                  <a:cubicBezTo>
                    <a:pt x="2970" y="15"/>
                    <a:pt x="2910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2361025" y="682350"/>
              <a:ext cx="71750" cy="14850"/>
            </a:xfrm>
            <a:custGeom>
              <a:avLst/>
              <a:gdLst/>
              <a:ahLst/>
              <a:cxnLst/>
              <a:rect l="l" t="t" r="r" b="b"/>
              <a:pathLst>
                <a:path w="2870" h="594" extrusionOk="0">
                  <a:moveTo>
                    <a:pt x="2735" y="1"/>
                  </a:moveTo>
                  <a:cubicBezTo>
                    <a:pt x="2721" y="1"/>
                    <a:pt x="2709" y="3"/>
                    <a:pt x="2702" y="10"/>
                  </a:cubicBezTo>
                  <a:cubicBezTo>
                    <a:pt x="2003" y="360"/>
                    <a:pt x="1305" y="557"/>
                    <a:pt x="539" y="557"/>
                  </a:cubicBezTo>
                  <a:cubicBezTo>
                    <a:pt x="428" y="557"/>
                    <a:pt x="315" y="553"/>
                    <a:pt x="201" y="544"/>
                  </a:cubicBezTo>
                  <a:cubicBezTo>
                    <a:pt x="134" y="544"/>
                    <a:pt x="0" y="544"/>
                    <a:pt x="134" y="577"/>
                  </a:cubicBezTo>
                  <a:cubicBezTo>
                    <a:pt x="285" y="588"/>
                    <a:pt x="436" y="593"/>
                    <a:pt x="585" y="593"/>
                  </a:cubicBezTo>
                  <a:cubicBezTo>
                    <a:pt x="1385" y="593"/>
                    <a:pt x="2154" y="435"/>
                    <a:pt x="2853" y="20"/>
                  </a:cubicBezTo>
                  <a:lnTo>
                    <a:pt x="2853" y="20"/>
                  </a:lnTo>
                  <a:cubicBezTo>
                    <a:pt x="2853" y="20"/>
                    <a:pt x="2853" y="20"/>
                    <a:pt x="2853" y="20"/>
                  </a:cubicBezTo>
                  <a:cubicBezTo>
                    <a:pt x="2863" y="20"/>
                    <a:pt x="2869" y="17"/>
                    <a:pt x="2869" y="10"/>
                  </a:cubicBezTo>
                  <a:lnTo>
                    <a:pt x="2869" y="10"/>
                  </a:lnTo>
                  <a:cubicBezTo>
                    <a:pt x="2864" y="14"/>
                    <a:pt x="2858" y="17"/>
                    <a:pt x="2853" y="20"/>
                  </a:cubicBezTo>
                  <a:lnTo>
                    <a:pt x="2853" y="20"/>
                  </a:lnTo>
                  <a:cubicBezTo>
                    <a:pt x="2826" y="20"/>
                    <a:pt x="2772" y="1"/>
                    <a:pt x="2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2378525" y="688425"/>
              <a:ext cx="55900" cy="12550"/>
            </a:xfrm>
            <a:custGeom>
              <a:avLst/>
              <a:gdLst/>
              <a:ahLst/>
              <a:cxnLst/>
              <a:rect l="l" t="t" r="r" b="b"/>
              <a:pathLst>
                <a:path w="2236" h="502" extrusionOk="0">
                  <a:moveTo>
                    <a:pt x="2102" y="1"/>
                  </a:moveTo>
                  <a:cubicBezTo>
                    <a:pt x="1435" y="201"/>
                    <a:pt x="902" y="468"/>
                    <a:pt x="201" y="468"/>
                  </a:cubicBezTo>
                  <a:cubicBezTo>
                    <a:pt x="1" y="468"/>
                    <a:pt x="168" y="501"/>
                    <a:pt x="234" y="501"/>
                  </a:cubicBezTo>
                  <a:cubicBezTo>
                    <a:pt x="601" y="501"/>
                    <a:pt x="935" y="501"/>
                    <a:pt x="1269" y="401"/>
                  </a:cubicBezTo>
                  <a:cubicBezTo>
                    <a:pt x="1569" y="334"/>
                    <a:pt x="2036" y="268"/>
                    <a:pt x="2236" y="34"/>
                  </a:cubicBezTo>
                  <a:cubicBezTo>
                    <a:pt x="2236" y="1"/>
                    <a:pt x="2136" y="1"/>
                    <a:pt x="2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2481950" y="455775"/>
              <a:ext cx="35875" cy="22900"/>
            </a:xfrm>
            <a:custGeom>
              <a:avLst/>
              <a:gdLst/>
              <a:ahLst/>
              <a:cxnLst/>
              <a:rect l="l" t="t" r="r" b="b"/>
              <a:pathLst>
                <a:path w="1435" h="916" extrusionOk="0">
                  <a:moveTo>
                    <a:pt x="0" y="0"/>
                  </a:moveTo>
                  <a:cubicBezTo>
                    <a:pt x="467" y="234"/>
                    <a:pt x="868" y="534"/>
                    <a:pt x="1268" y="901"/>
                  </a:cubicBezTo>
                  <a:cubicBezTo>
                    <a:pt x="1279" y="912"/>
                    <a:pt x="1301" y="916"/>
                    <a:pt x="1326" y="916"/>
                  </a:cubicBezTo>
                  <a:cubicBezTo>
                    <a:pt x="1375" y="916"/>
                    <a:pt x="1435" y="901"/>
                    <a:pt x="1435" y="901"/>
                  </a:cubicBezTo>
                  <a:cubicBezTo>
                    <a:pt x="1101" y="501"/>
                    <a:pt x="634" y="1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2451100" y="459100"/>
              <a:ext cx="30875" cy="17550"/>
            </a:xfrm>
            <a:custGeom>
              <a:avLst/>
              <a:gdLst/>
              <a:ahLst/>
              <a:cxnLst/>
              <a:rect l="l" t="t" r="r" b="b"/>
              <a:pathLst>
                <a:path w="1235" h="702" extrusionOk="0">
                  <a:moveTo>
                    <a:pt x="0" y="1"/>
                  </a:moveTo>
                  <a:cubicBezTo>
                    <a:pt x="434" y="101"/>
                    <a:pt x="834" y="368"/>
                    <a:pt x="1134" y="701"/>
                  </a:cubicBezTo>
                  <a:lnTo>
                    <a:pt x="1234" y="701"/>
                  </a:lnTo>
                  <a:cubicBezTo>
                    <a:pt x="967" y="301"/>
                    <a:pt x="534" y="67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2413550" y="46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2426075" y="1072875"/>
              <a:ext cx="93425" cy="42550"/>
            </a:xfrm>
            <a:custGeom>
              <a:avLst/>
              <a:gdLst/>
              <a:ahLst/>
              <a:cxnLst/>
              <a:rect l="l" t="t" r="r" b="b"/>
              <a:pathLst>
                <a:path w="3737" h="1702" extrusionOk="0">
                  <a:moveTo>
                    <a:pt x="3570" y="1"/>
                  </a:moveTo>
                  <a:cubicBezTo>
                    <a:pt x="3002" y="367"/>
                    <a:pt x="2435" y="734"/>
                    <a:pt x="1835" y="1001"/>
                  </a:cubicBezTo>
                  <a:cubicBezTo>
                    <a:pt x="1235" y="1302"/>
                    <a:pt x="601" y="1435"/>
                    <a:pt x="0" y="1702"/>
                  </a:cubicBezTo>
                  <a:lnTo>
                    <a:pt x="67" y="1702"/>
                  </a:lnTo>
                  <a:cubicBezTo>
                    <a:pt x="1335" y="1502"/>
                    <a:pt x="2736" y="835"/>
                    <a:pt x="3703" y="34"/>
                  </a:cubicBezTo>
                  <a:cubicBezTo>
                    <a:pt x="3736" y="34"/>
                    <a:pt x="3603" y="1"/>
                    <a:pt x="3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2451925" y="1067500"/>
              <a:ext cx="60075" cy="28150"/>
            </a:xfrm>
            <a:custGeom>
              <a:avLst/>
              <a:gdLst/>
              <a:ahLst/>
              <a:cxnLst/>
              <a:rect l="l" t="t" r="r" b="b"/>
              <a:pathLst>
                <a:path w="2403" h="1126" extrusionOk="0">
                  <a:moveTo>
                    <a:pt x="2286" y="1"/>
                  </a:moveTo>
                  <a:cubicBezTo>
                    <a:pt x="2265" y="1"/>
                    <a:pt x="2246" y="4"/>
                    <a:pt x="2235" y="15"/>
                  </a:cubicBezTo>
                  <a:cubicBezTo>
                    <a:pt x="1468" y="349"/>
                    <a:pt x="734" y="716"/>
                    <a:pt x="0" y="1083"/>
                  </a:cubicBezTo>
                  <a:cubicBezTo>
                    <a:pt x="0" y="1083"/>
                    <a:pt x="86" y="1126"/>
                    <a:pt x="137" y="1126"/>
                  </a:cubicBezTo>
                  <a:cubicBezTo>
                    <a:pt x="150" y="1126"/>
                    <a:pt x="160" y="1123"/>
                    <a:pt x="167" y="1116"/>
                  </a:cubicBezTo>
                  <a:cubicBezTo>
                    <a:pt x="901" y="749"/>
                    <a:pt x="1668" y="416"/>
                    <a:pt x="2402" y="15"/>
                  </a:cubicBezTo>
                  <a:cubicBezTo>
                    <a:pt x="2380" y="15"/>
                    <a:pt x="2328" y="1"/>
                    <a:pt x="2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2421900" y="1054300"/>
              <a:ext cx="130950" cy="93650"/>
            </a:xfrm>
            <a:custGeom>
              <a:avLst/>
              <a:gdLst/>
              <a:ahLst/>
              <a:cxnLst/>
              <a:rect l="l" t="t" r="r" b="b"/>
              <a:pathLst>
                <a:path w="5238" h="3746" extrusionOk="0">
                  <a:moveTo>
                    <a:pt x="5041" y="0"/>
                  </a:moveTo>
                  <a:cubicBezTo>
                    <a:pt x="5024" y="0"/>
                    <a:pt x="5011" y="3"/>
                    <a:pt x="5004" y="10"/>
                  </a:cubicBezTo>
                  <a:cubicBezTo>
                    <a:pt x="3203" y="1110"/>
                    <a:pt x="2102" y="3079"/>
                    <a:pt x="1" y="3712"/>
                  </a:cubicBezTo>
                  <a:cubicBezTo>
                    <a:pt x="1" y="3712"/>
                    <a:pt x="134" y="3746"/>
                    <a:pt x="167" y="3746"/>
                  </a:cubicBezTo>
                  <a:cubicBezTo>
                    <a:pt x="1201" y="3546"/>
                    <a:pt x="2102" y="2979"/>
                    <a:pt x="2869" y="2311"/>
                  </a:cubicBezTo>
                  <a:cubicBezTo>
                    <a:pt x="3703" y="1578"/>
                    <a:pt x="4470" y="810"/>
                    <a:pt x="5238" y="43"/>
                  </a:cubicBezTo>
                  <a:cubicBezTo>
                    <a:pt x="5238" y="43"/>
                    <a:pt x="5110" y="0"/>
                    <a:pt x="5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2603700" y="988650"/>
              <a:ext cx="30875" cy="15025"/>
            </a:xfrm>
            <a:custGeom>
              <a:avLst/>
              <a:gdLst/>
              <a:ahLst/>
              <a:cxnLst/>
              <a:rect l="l" t="t" r="r" b="b"/>
              <a:pathLst>
                <a:path w="1235" h="601" extrusionOk="0">
                  <a:moveTo>
                    <a:pt x="1034" y="0"/>
                  </a:moveTo>
                  <a:cubicBezTo>
                    <a:pt x="668" y="67"/>
                    <a:pt x="267" y="301"/>
                    <a:pt x="0" y="568"/>
                  </a:cubicBezTo>
                  <a:cubicBezTo>
                    <a:pt x="0" y="568"/>
                    <a:pt x="134" y="601"/>
                    <a:pt x="134" y="601"/>
                  </a:cubicBezTo>
                  <a:cubicBezTo>
                    <a:pt x="367" y="501"/>
                    <a:pt x="567" y="367"/>
                    <a:pt x="801" y="267"/>
                  </a:cubicBezTo>
                  <a:cubicBezTo>
                    <a:pt x="901" y="234"/>
                    <a:pt x="1201" y="134"/>
                    <a:pt x="1235" y="34"/>
                  </a:cubicBezTo>
                  <a:cubicBezTo>
                    <a:pt x="1235" y="0"/>
                    <a:pt x="1034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2682925" y="1030350"/>
              <a:ext cx="67575" cy="42550"/>
            </a:xfrm>
            <a:custGeom>
              <a:avLst/>
              <a:gdLst/>
              <a:ahLst/>
              <a:cxnLst/>
              <a:rect l="l" t="t" r="r" b="b"/>
              <a:pathLst>
                <a:path w="2703" h="1702" extrusionOk="0">
                  <a:moveTo>
                    <a:pt x="2669" y="0"/>
                  </a:moveTo>
                  <a:cubicBezTo>
                    <a:pt x="1702" y="434"/>
                    <a:pt x="801" y="1001"/>
                    <a:pt x="0" y="1702"/>
                  </a:cubicBezTo>
                  <a:lnTo>
                    <a:pt x="100" y="1702"/>
                  </a:lnTo>
                  <a:cubicBezTo>
                    <a:pt x="901" y="1034"/>
                    <a:pt x="1802" y="501"/>
                    <a:pt x="2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2712100" y="1032850"/>
              <a:ext cx="50075" cy="30425"/>
            </a:xfrm>
            <a:custGeom>
              <a:avLst/>
              <a:gdLst/>
              <a:ahLst/>
              <a:cxnLst/>
              <a:rect l="l" t="t" r="r" b="b"/>
              <a:pathLst>
                <a:path w="2003" h="1217" extrusionOk="0">
                  <a:moveTo>
                    <a:pt x="1936" y="0"/>
                  </a:moveTo>
                  <a:cubicBezTo>
                    <a:pt x="1202" y="267"/>
                    <a:pt x="568" y="701"/>
                    <a:pt x="1" y="1201"/>
                  </a:cubicBezTo>
                  <a:cubicBezTo>
                    <a:pt x="1" y="1201"/>
                    <a:pt x="45" y="1216"/>
                    <a:pt x="75" y="1216"/>
                  </a:cubicBezTo>
                  <a:cubicBezTo>
                    <a:pt x="90" y="1216"/>
                    <a:pt x="101" y="1212"/>
                    <a:pt x="101" y="1201"/>
                  </a:cubicBezTo>
                  <a:cubicBezTo>
                    <a:pt x="668" y="701"/>
                    <a:pt x="1302" y="3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2736300" y="997825"/>
              <a:ext cx="111775" cy="57100"/>
            </a:xfrm>
            <a:custGeom>
              <a:avLst/>
              <a:gdLst/>
              <a:ahLst/>
              <a:cxnLst/>
              <a:rect l="l" t="t" r="r" b="b"/>
              <a:pathLst>
                <a:path w="4471" h="2284" extrusionOk="0">
                  <a:moveTo>
                    <a:pt x="4370" y="0"/>
                  </a:moveTo>
                  <a:cubicBezTo>
                    <a:pt x="2836" y="501"/>
                    <a:pt x="1334" y="1335"/>
                    <a:pt x="0" y="2269"/>
                  </a:cubicBezTo>
                  <a:cubicBezTo>
                    <a:pt x="0" y="2269"/>
                    <a:pt x="45" y="2284"/>
                    <a:pt x="84" y="2284"/>
                  </a:cubicBezTo>
                  <a:cubicBezTo>
                    <a:pt x="104" y="2284"/>
                    <a:pt x="122" y="2280"/>
                    <a:pt x="134" y="2269"/>
                  </a:cubicBezTo>
                  <a:cubicBezTo>
                    <a:pt x="1501" y="1335"/>
                    <a:pt x="2936" y="701"/>
                    <a:pt x="4470" y="34"/>
                  </a:cubicBezTo>
                  <a:cubicBezTo>
                    <a:pt x="4437" y="34"/>
                    <a:pt x="4403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2796325" y="976975"/>
              <a:ext cx="112625" cy="55075"/>
            </a:xfrm>
            <a:custGeom>
              <a:avLst/>
              <a:gdLst/>
              <a:ahLst/>
              <a:cxnLst/>
              <a:rect l="l" t="t" r="r" b="b"/>
              <a:pathLst>
                <a:path w="4505" h="2203" extrusionOk="0">
                  <a:moveTo>
                    <a:pt x="4471" y="0"/>
                  </a:moveTo>
                  <a:cubicBezTo>
                    <a:pt x="2936" y="601"/>
                    <a:pt x="1435" y="1368"/>
                    <a:pt x="1" y="2169"/>
                  </a:cubicBezTo>
                  <a:cubicBezTo>
                    <a:pt x="34" y="2169"/>
                    <a:pt x="101" y="2202"/>
                    <a:pt x="134" y="2202"/>
                  </a:cubicBezTo>
                  <a:cubicBezTo>
                    <a:pt x="1535" y="1368"/>
                    <a:pt x="3003" y="701"/>
                    <a:pt x="4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2420225" y="456225"/>
              <a:ext cx="21725" cy="5400"/>
            </a:xfrm>
            <a:custGeom>
              <a:avLst/>
              <a:gdLst/>
              <a:ahLst/>
              <a:cxnLst/>
              <a:rect l="l" t="t" r="r" b="b"/>
              <a:pathLst>
                <a:path w="869" h="216" extrusionOk="0">
                  <a:moveTo>
                    <a:pt x="76" y="1"/>
                  </a:moveTo>
                  <a:cubicBezTo>
                    <a:pt x="60" y="1"/>
                    <a:pt x="45" y="4"/>
                    <a:pt x="34" y="16"/>
                  </a:cubicBezTo>
                  <a:lnTo>
                    <a:pt x="1" y="16"/>
                  </a:lnTo>
                  <a:cubicBezTo>
                    <a:pt x="234" y="82"/>
                    <a:pt x="501" y="149"/>
                    <a:pt x="735" y="216"/>
                  </a:cubicBezTo>
                  <a:lnTo>
                    <a:pt x="868" y="216"/>
                  </a:lnTo>
                  <a:cubicBezTo>
                    <a:pt x="635" y="116"/>
                    <a:pt x="401" y="82"/>
                    <a:pt x="168" y="16"/>
                  </a:cubicBezTo>
                  <a:cubicBezTo>
                    <a:pt x="145" y="16"/>
                    <a:pt x="108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2433575" y="480775"/>
              <a:ext cx="34225" cy="9200"/>
            </a:xfrm>
            <a:custGeom>
              <a:avLst/>
              <a:gdLst/>
              <a:ahLst/>
              <a:cxnLst/>
              <a:rect l="l" t="t" r="r" b="b"/>
              <a:pathLst>
                <a:path w="1369" h="368" extrusionOk="0">
                  <a:moveTo>
                    <a:pt x="134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434" y="134"/>
                    <a:pt x="834" y="234"/>
                    <a:pt x="1268" y="368"/>
                  </a:cubicBezTo>
                  <a:lnTo>
                    <a:pt x="1368" y="368"/>
                  </a:lnTo>
                  <a:cubicBezTo>
                    <a:pt x="968" y="201"/>
                    <a:pt x="568" y="10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2456100" y="492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2652900" y="842700"/>
              <a:ext cx="138900" cy="9200"/>
            </a:xfrm>
            <a:custGeom>
              <a:avLst/>
              <a:gdLst/>
              <a:ahLst/>
              <a:cxnLst/>
              <a:rect l="l" t="t" r="r" b="b"/>
              <a:pathLst>
                <a:path w="5556" h="368" extrusionOk="0">
                  <a:moveTo>
                    <a:pt x="2602" y="1"/>
                  </a:moveTo>
                  <a:cubicBezTo>
                    <a:pt x="2169" y="1"/>
                    <a:pt x="1735" y="34"/>
                    <a:pt x="1301" y="68"/>
                  </a:cubicBezTo>
                  <a:cubicBezTo>
                    <a:pt x="901" y="101"/>
                    <a:pt x="334" y="101"/>
                    <a:pt x="0" y="335"/>
                  </a:cubicBezTo>
                  <a:cubicBezTo>
                    <a:pt x="0" y="335"/>
                    <a:pt x="134" y="368"/>
                    <a:pt x="134" y="368"/>
                  </a:cubicBezTo>
                  <a:cubicBezTo>
                    <a:pt x="1010" y="175"/>
                    <a:pt x="1885" y="84"/>
                    <a:pt x="2756" y="84"/>
                  </a:cubicBezTo>
                  <a:cubicBezTo>
                    <a:pt x="3544" y="84"/>
                    <a:pt x="4328" y="159"/>
                    <a:pt x="5104" y="301"/>
                  </a:cubicBezTo>
                  <a:cubicBezTo>
                    <a:pt x="5124" y="311"/>
                    <a:pt x="5175" y="315"/>
                    <a:pt x="5233" y="315"/>
                  </a:cubicBezTo>
                  <a:cubicBezTo>
                    <a:pt x="5373" y="315"/>
                    <a:pt x="5556" y="291"/>
                    <a:pt x="5438" y="268"/>
                  </a:cubicBezTo>
                  <a:cubicBezTo>
                    <a:pt x="4504" y="101"/>
                    <a:pt x="3536" y="1"/>
                    <a:pt x="2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2447750" y="896925"/>
              <a:ext cx="333600" cy="30875"/>
            </a:xfrm>
            <a:custGeom>
              <a:avLst/>
              <a:gdLst/>
              <a:ahLst/>
              <a:cxnLst/>
              <a:rect l="l" t="t" r="r" b="b"/>
              <a:pathLst>
                <a:path w="13344" h="1235" extrusionOk="0">
                  <a:moveTo>
                    <a:pt x="12743" y="0"/>
                  </a:moveTo>
                  <a:cubicBezTo>
                    <a:pt x="10608" y="67"/>
                    <a:pt x="8407" y="367"/>
                    <a:pt x="6238" y="534"/>
                  </a:cubicBezTo>
                  <a:cubicBezTo>
                    <a:pt x="5171" y="634"/>
                    <a:pt x="4104" y="734"/>
                    <a:pt x="3036" y="867"/>
                  </a:cubicBezTo>
                  <a:cubicBezTo>
                    <a:pt x="2069" y="968"/>
                    <a:pt x="968" y="934"/>
                    <a:pt x="34" y="1201"/>
                  </a:cubicBezTo>
                  <a:cubicBezTo>
                    <a:pt x="1" y="1201"/>
                    <a:pt x="134" y="1234"/>
                    <a:pt x="167" y="1234"/>
                  </a:cubicBezTo>
                  <a:cubicBezTo>
                    <a:pt x="1268" y="1201"/>
                    <a:pt x="2402" y="1068"/>
                    <a:pt x="3503" y="968"/>
                  </a:cubicBezTo>
                  <a:cubicBezTo>
                    <a:pt x="4604" y="867"/>
                    <a:pt x="5705" y="767"/>
                    <a:pt x="6805" y="667"/>
                  </a:cubicBezTo>
                  <a:cubicBezTo>
                    <a:pt x="7873" y="567"/>
                    <a:pt x="8974" y="467"/>
                    <a:pt x="10074" y="400"/>
                  </a:cubicBezTo>
                  <a:cubicBezTo>
                    <a:pt x="11109" y="300"/>
                    <a:pt x="12176" y="300"/>
                    <a:pt x="13210" y="100"/>
                  </a:cubicBezTo>
                  <a:cubicBezTo>
                    <a:pt x="13343" y="100"/>
                    <a:pt x="13177" y="67"/>
                    <a:pt x="13177" y="34"/>
                  </a:cubicBezTo>
                  <a:cubicBezTo>
                    <a:pt x="13043" y="0"/>
                    <a:pt x="12876" y="0"/>
                    <a:pt x="12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2582025" y="626725"/>
              <a:ext cx="449500" cy="121625"/>
            </a:xfrm>
            <a:custGeom>
              <a:avLst/>
              <a:gdLst/>
              <a:ahLst/>
              <a:cxnLst/>
              <a:rect l="l" t="t" r="r" b="b"/>
              <a:pathLst>
                <a:path w="17980" h="4865" extrusionOk="0">
                  <a:moveTo>
                    <a:pt x="17279" y="0"/>
                  </a:moveTo>
                  <a:cubicBezTo>
                    <a:pt x="16512" y="101"/>
                    <a:pt x="15778" y="367"/>
                    <a:pt x="15044" y="601"/>
                  </a:cubicBezTo>
                  <a:cubicBezTo>
                    <a:pt x="14310" y="834"/>
                    <a:pt x="13576" y="1101"/>
                    <a:pt x="12843" y="1335"/>
                  </a:cubicBezTo>
                  <a:cubicBezTo>
                    <a:pt x="11442" y="1802"/>
                    <a:pt x="10074" y="2369"/>
                    <a:pt x="8673" y="2836"/>
                  </a:cubicBezTo>
                  <a:cubicBezTo>
                    <a:pt x="7972" y="3036"/>
                    <a:pt x="7305" y="3269"/>
                    <a:pt x="6638" y="3536"/>
                  </a:cubicBezTo>
                  <a:cubicBezTo>
                    <a:pt x="6305" y="3670"/>
                    <a:pt x="5971" y="3803"/>
                    <a:pt x="5637" y="3970"/>
                  </a:cubicBezTo>
                  <a:cubicBezTo>
                    <a:pt x="5384" y="4085"/>
                    <a:pt x="5194" y="4121"/>
                    <a:pt x="4980" y="4121"/>
                  </a:cubicBezTo>
                  <a:cubicBezTo>
                    <a:pt x="4884" y="4121"/>
                    <a:pt x="4783" y="4114"/>
                    <a:pt x="4670" y="4103"/>
                  </a:cubicBezTo>
                  <a:cubicBezTo>
                    <a:pt x="4577" y="4098"/>
                    <a:pt x="4489" y="4095"/>
                    <a:pt x="4405" y="4095"/>
                  </a:cubicBezTo>
                  <a:cubicBezTo>
                    <a:pt x="3943" y="4095"/>
                    <a:pt x="3592" y="4178"/>
                    <a:pt x="3169" y="4404"/>
                  </a:cubicBezTo>
                  <a:cubicBezTo>
                    <a:pt x="2954" y="4520"/>
                    <a:pt x="2729" y="4567"/>
                    <a:pt x="2499" y="4567"/>
                  </a:cubicBezTo>
                  <a:cubicBezTo>
                    <a:pt x="1875" y="4567"/>
                    <a:pt x="1219" y="4223"/>
                    <a:pt x="634" y="4003"/>
                  </a:cubicBezTo>
                  <a:cubicBezTo>
                    <a:pt x="614" y="3997"/>
                    <a:pt x="577" y="3994"/>
                    <a:pt x="530" y="3994"/>
                  </a:cubicBezTo>
                  <a:cubicBezTo>
                    <a:pt x="342" y="3994"/>
                    <a:pt x="0" y="4037"/>
                    <a:pt x="0" y="4037"/>
                  </a:cubicBezTo>
                  <a:cubicBezTo>
                    <a:pt x="534" y="4404"/>
                    <a:pt x="1268" y="4570"/>
                    <a:pt x="1901" y="4704"/>
                  </a:cubicBezTo>
                  <a:cubicBezTo>
                    <a:pt x="2275" y="4770"/>
                    <a:pt x="2764" y="4864"/>
                    <a:pt x="3216" y="4864"/>
                  </a:cubicBezTo>
                  <a:cubicBezTo>
                    <a:pt x="3451" y="4864"/>
                    <a:pt x="3676" y="4839"/>
                    <a:pt x="3870" y="4771"/>
                  </a:cubicBezTo>
                  <a:cubicBezTo>
                    <a:pt x="4236" y="4604"/>
                    <a:pt x="4403" y="4304"/>
                    <a:pt x="4837" y="4270"/>
                  </a:cubicBezTo>
                  <a:cubicBezTo>
                    <a:pt x="4993" y="4270"/>
                    <a:pt x="5163" y="4285"/>
                    <a:pt x="5329" y="4285"/>
                  </a:cubicBezTo>
                  <a:cubicBezTo>
                    <a:pt x="5411" y="4285"/>
                    <a:pt x="5493" y="4281"/>
                    <a:pt x="5571" y="4270"/>
                  </a:cubicBezTo>
                  <a:cubicBezTo>
                    <a:pt x="5938" y="4237"/>
                    <a:pt x="6205" y="4070"/>
                    <a:pt x="6505" y="3903"/>
                  </a:cubicBezTo>
                  <a:cubicBezTo>
                    <a:pt x="6872" y="3670"/>
                    <a:pt x="7272" y="3570"/>
                    <a:pt x="7672" y="3436"/>
                  </a:cubicBezTo>
                  <a:cubicBezTo>
                    <a:pt x="9507" y="2836"/>
                    <a:pt x="11308" y="2335"/>
                    <a:pt x="13143" y="1768"/>
                  </a:cubicBezTo>
                  <a:cubicBezTo>
                    <a:pt x="14010" y="1502"/>
                    <a:pt x="14877" y="1235"/>
                    <a:pt x="15711" y="934"/>
                  </a:cubicBezTo>
                  <a:lnTo>
                    <a:pt x="17012" y="501"/>
                  </a:lnTo>
                  <a:cubicBezTo>
                    <a:pt x="17246" y="434"/>
                    <a:pt x="17846" y="334"/>
                    <a:pt x="17980" y="67"/>
                  </a:cubicBezTo>
                  <a:cubicBezTo>
                    <a:pt x="17980" y="34"/>
                    <a:pt x="17346" y="0"/>
                    <a:pt x="17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2662900" y="759325"/>
              <a:ext cx="291900" cy="77575"/>
            </a:xfrm>
            <a:custGeom>
              <a:avLst/>
              <a:gdLst/>
              <a:ahLst/>
              <a:cxnLst/>
              <a:rect l="l" t="t" r="r" b="b"/>
              <a:pathLst>
                <a:path w="11676" h="3103" extrusionOk="0">
                  <a:moveTo>
                    <a:pt x="11142" y="0"/>
                  </a:moveTo>
                  <a:cubicBezTo>
                    <a:pt x="10108" y="167"/>
                    <a:pt x="9041" y="501"/>
                    <a:pt x="8006" y="767"/>
                  </a:cubicBezTo>
                  <a:cubicBezTo>
                    <a:pt x="7072" y="1034"/>
                    <a:pt x="6138" y="1268"/>
                    <a:pt x="5204" y="1501"/>
                  </a:cubicBezTo>
                  <a:cubicBezTo>
                    <a:pt x="3470" y="1935"/>
                    <a:pt x="1669" y="2369"/>
                    <a:pt x="1" y="3069"/>
                  </a:cubicBezTo>
                  <a:cubicBezTo>
                    <a:pt x="34" y="3069"/>
                    <a:pt x="201" y="3102"/>
                    <a:pt x="234" y="3102"/>
                  </a:cubicBezTo>
                  <a:cubicBezTo>
                    <a:pt x="2269" y="2635"/>
                    <a:pt x="4237" y="2102"/>
                    <a:pt x="6205" y="1568"/>
                  </a:cubicBezTo>
                  <a:cubicBezTo>
                    <a:pt x="7139" y="1335"/>
                    <a:pt x="8073" y="1068"/>
                    <a:pt x="9007" y="834"/>
                  </a:cubicBezTo>
                  <a:cubicBezTo>
                    <a:pt x="9841" y="601"/>
                    <a:pt x="10875" y="501"/>
                    <a:pt x="11642" y="67"/>
                  </a:cubicBezTo>
                  <a:cubicBezTo>
                    <a:pt x="11676" y="67"/>
                    <a:pt x="11242" y="0"/>
                    <a:pt x="1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2489450" y="1066900"/>
              <a:ext cx="204325" cy="120250"/>
            </a:xfrm>
            <a:custGeom>
              <a:avLst/>
              <a:gdLst/>
              <a:ahLst/>
              <a:cxnLst/>
              <a:rect l="l" t="t" r="r" b="b"/>
              <a:pathLst>
                <a:path w="8173" h="4810" extrusionOk="0">
                  <a:moveTo>
                    <a:pt x="7564" y="1"/>
                  </a:moveTo>
                  <a:cubicBezTo>
                    <a:pt x="7540" y="1"/>
                    <a:pt x="7521" y="2"/>
                    <a:pt x="7506" y="6"/>
                  </a:cubicBezTo>
                  <a:cubicBezTo>
                    <a:pt x="6038" y="440"/>
                    <a:pt x="4971" y="1474"/>
                    <a:pt x="3803" y="2374"/>
                  </a:cubicBezTo>
                  <a:cubicBezTo>
                    <a:pt x="3203" y="2808"/>
                    <a:pt x="2569" y="3275"/>
                    <a:pt x="1935" y="3675"/>
                  </a:cubicBezTo>
                  <a:cubicBezTo>
                    <a:pt x="1301" y="4109"/>
                    <a:pt x="634" y="4409"/>
                    <a:pt x="0" y="4776"/>
                  </a:cubicBezTo>
                  <a:cubicBezTo>
                    <a:pt x="0" y="4776"/>
                    <a:pt x="134" y="4810"/>
                    <a:pt x="167" y="4810"/>
                  </a:cubicBezTo>
                  <a:cubicBezTo>
                    <a:pt x="1635" y="4376"/>
                    <a:pt x="2903" y="3409"/>
                    <a:pt x="4103" y="2508"/>
                  </a:cubicBezTo>
                  <a:cubicBezTo>
                    <a:pt x="4771" y="2041"/>
                    <a:pt x="5438" y="1607"/>
                    <a:pt x="6105" y="1207"/>
                  </a:cubicBezTo>
                  <a:cubicBezTo>
                    <a:pt x="6772" y="807"/>
                    <a:pt x="7506" y="473"/>
                    <a:pt x="8173" y="106"/>
                  </a:cubicBezTo>
                  <a:cubicBezTo>
                    <a:pt x="8173" y="106"/>
                    <a:pt x="7751" y="1"/>
                    <a:pt x="7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2486125" y="581150"/>
              <a:ext cx="194325" cy="22250"/>
            </a:xfrm>
            <a:custGeom>
              <a:avLst/>
              <a:gdLst/>
              <a:ahLst/>
              <a:cxnLst/>
              <a:rect l="l" t="t" r="r" b="b"/>
              <a:pathLst>
                <a:path w="7773" h="890" extrusionOk="0">
                  <a:moveTo>
                    <a:pt x="6941" y="0"/>
                  </a:moveTo>
                  <a:cubicBezTo>
                    <a:pt x="6837" y="0"/>
                    <a:pt x="6735" y="8"/>
                    <a:pt x="6638" y="22"/>
                  </a:cubicBezTo>
                  <a:cubicBezTo>
                    <a:pt x="4537" y="389"/>
                    <a:pt x="2535" y="723"/>
                    <a:pt x="400" y="789"/>
                  </a:cubicBezTo>
                  <a:cubicBezTo>
                    <a:pt x="0" y="789"/>
                    <a:pt x="600" y="889"/>
                    <a:pt x="734" y="889"/>
                  </a:cubicBezTo>
                  <a:cubicBezTo>
                    <a:pt x="2969" y="856"/>
                    <a:pt x="5371" y="723"/>
                    <a:pt x="7572" y="189"/>
                  </a:cubicBezTo>
                  <a:cubicBezTo>
                    <a:pt x="7772" y="122"/>
                    <a:pt x="7439" y="56"/>
                    <a:pt x="7372" y="56"/>
                  </a:cubicBezTo>
                  <a:cubicBezTo>
                    <a:pt x="7235" y="16"/>
                    <a:pt x="7087" y="0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2531475" y="651450"/>
              <a:ext cx="234025" cy="23075"/>
            </a:xfrm>
            <a:custGeom>
              <a:avLst/>
              <a:gdLst/>
              <a:ahLst/>
              <a:cxnLst/>
              <a:rect l="l" t="t" r="r" b="b"/>
              <a:pathLst>
                <a:path w="9361" h="923" extrusionOk="0">
                  <a:moveTo>
                    <a:pt x="8506" y="0"/>
                  </a:moveTo>
                  <a:cubicBezTo>
                    <a:pt x="7163" y="0"/>
                    <a:pt x="5840" y="195"/>
                    <a:pt x="4491" y="312"/>
                  </a:cubicBezTo>
                  <a:cubicBezTo>
                    <a:pt x="3023" y="479"/>
                    <a:pt x="1522" y="646"/>
                    <a:pt x="54" y="879"/>
                  </a:cubicBezTo>
                  <a:cubicBezTo>
                    <a:pt x="1" y="879"/>
                    <a:pt x="161" y="922"/>
                    <a:pt x="261" y="922"/>
                  </a:cubicBezTo>
                  <a:cubicBezTo>
                    <a:pt x="286" y="922"/>
                    <a:pt x="308" y="919"/>
                    <a:pt x="321" y="913"/>
                  </a:cubicBezTo>
                  <a:cubicBezTo>
                    <a:pt x="1922" y="779"/>
                    <a:pt x="3523" y="613"/>
                    <a:pt x="5158" y="446"/>
                  </a:cubicBezTo>
                  <a:cubicBezTo>
                    <a:pt x="5925" y="379"/>
                    <a:pt x="6725" y="346"/>
                    <a:pt x="7526" y="279"/>
                  </a:cubicBezTo>
                  <a:cubicBezTo>
                    <a:pt x="8093" y="246"/>
                    <a:pt x="8760" y="279"/>
                    <a:pt x="9327" y="79"/>
                  </a:cubicBezTo>
                  <a:cubicBezTo>
                    <a:pt x="9361" y="46"/>
                    <a:pt x="9094" y="12"/>
                    <a:pt x="9060" y="12"/>
                  </a:cubicBezTo>
                  <a:cubicBezTo>
                    <a:pt x="8875" y="4"/>
                    <a:pt x="8690" y="0"/>
                    <a:pt x="8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2609525" y="450400"/>
              <a:ext cx="412550" cy="142325"/>
            </a:xfrm>
            <a:custGeom>
              <a:avLst/>
              <a:gdLst/>
              <a:ahLst/>
              <a:cxnLst/>
              <a:rect l="l" t="t" r="r" b="b"/>
              <a:pathLst>
                <a:path w="16502" h="5693" extrusionOk="0">
                  <a:moveTo>
                    <a:pt x="169" y="0"/>
                  </a:moveTo>
                  <a:cubicBezTo>
                    <a:pt x="90" y="0"/>
                    <a:pt x="1" y="15"/>
                    <a:pt x="1" y="15"/>
                  </a:cubicBezTo>
                  <a:cubicBezTo>
                    <a:pt x="501" y="482"/>
                    <a:pt x="1268" y="816"/>
                    <a:pt x="1869" y="1116"/>
                  </a:cubicBezTo>
                  <a:cubicBezTo>
                    <a:pt x="2469" y="1416"/>
                    <a:pt x="3036" y="1783"/>
                    <a:pt x="3637" y="2050"/>
                  </a:cubicBezTo>
                  <a:cubicBezTo>
                    <a:pt x="4904" y="2650"/>
                    <a:pt x="6239" y="3184"/>
                    <a:pt x="7573" y="3618"/>
                  </a:cubicBezTo>
                  <a:cubicBezTo>
                    <a:pt x="10242" y="4518"/>
                    <a:pt x="13044" y="5552"/>
                    <a:pt x="15879" y="5686"/>
                  </a:cubicBezTo>
                  <a:cubicBezTo>
                    <a:pt x="15924" y="5690"/>
                    <a:pt x="15971" y="5692"/>
                    <a:pt x="16015" y="5692"/>
                  </a:cubicBezTo>
                  <a:cubicBezTo>
                    <a:pt x="16295" y="5692"/>
                    <a:pt x="16502" y="5610"/>
                    <a:pt x="16012" y="5552"/>
                  </a:cubicBezTo>
                  <a:cubicBezTo>
                    <a:pt x="13310" y="5286"/>
                    <a:pt x="10642" y="4251"/>
                    <a:pt x="8107" y="3384"/>
                  </a:cubicBezTo>
                  <a:cubicBezTo>
                    <a:pt x="6806" y="2951"/>
                    <a:pt x="5538" y="2450"/>
                    <a:pt x="4237" y="1950"/>
                  </a:cubicBezTo>
                  <a:cubicBezTo>
                    <a:pt x="3503" y="1616"/>
                    <a:pt x="2736" y="1316"/>
                    <a:pt x="2036" y="949"/>
                  </a:cubicBezTo>
                  <a:cubicBezTo>
                    <a:pt x="1435" y="649"/>
                    <a:pt x="868" y="282"/>
                    <a:pt x="268" y="15"/>
                  </a:cubicBezTo>
                  <a:cubicBezTo>
                    <a:pt x="245" y="4"/>
                    <a:pt x="208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44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02" name="Google Shape;4602;p21"/>
          <p:cNvSpPr txBox="1">
            <a:spLocks noGrp="1"/>
          </p:cNvSpPr>
          <p:nvPr>
            <p:ph type="subTitle" idx="1"/>
          </p:nvPr>
        </p:nvSpPr>
        <p:spPr>
          <a:xfrm>
            <a:off x="538883" y="1969100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03" name="Google Shape;4603;p21"/>
          <p:cNvSpPr txBox="1">
            <a:spLocks noGrp="1"/>
          </p:cNvSpPr>
          <p:nvPr>
            <p:ph type="subTitle" idx="2"/>
          </p:nvPr>
        </p:nvSpPr>
        <p:spPr>
          <a:xfrm>
            <a:off x="538883" y="2370156"/>
            <a:ext cx="1512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4" name="Google Shape;4604;p21"/>
          <p:cNvSpPr txBox="1">
            <a:spLocks noGrp="1"/>
          </p:cNvSpPr>
          <p:nvPr>
            <p:ph type="subTitle" idx="3"/>
          </p:nvPr>
        </p:nvSpPr>
        <p:spPr>
          <a:xfrm>
            <a:off x="2400350" y="1954763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05" name="Google Shape;4605;p21"/>
          <p:cNvSpPr txBox="1">
            <a:spLocks noGrp="1"/>
          </p:cNvSpPr>
          <p:nvPr>
            <p:ph type="subTitle" idx="4"/>
          </p:nvPr>
        </p:nvSpPr>
        <p:spPr>
          <a:xfrm>
            <a:off x="2400350" y="2363241"/>
            <a:ext cx="1512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6" name="Google Shape;4606;p21"/>
          <p:cNvSpPr txBox="1">
            <a:spLocks noGrp="1"/>
          </p:cNvSpPr>
          <p:nvPr>
            <p:ph type="subTitle" idx="5"/>
          </p:nvPr>
        </p:nvSpPr>
        <p:spPr>
          <a:xfrm>
            <a:off x="4261836" y="1954775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07" name="Google Shape;4607;p21"/>
          <p:cNvSpPr txBox="1">
            <a:spLocks noGrp="1"/>
          </p:cNvSpPr>
          <p:nvPr>
            <p:ph type="subTitle" idx="6"/>
          </p:nvPr>
        </p:nvSpPr>
        <p:spPr>
          <a:xfrm>
            <a:off x="4261836" y="2363245"/>
            <a:ext cx="1512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8" name="Google Shape;4608;p21"/>
          <p:cNvSpPr txBox="1">
            <a:spLocks noGrp="1"/>
          </p:cNvSpPr>
          <p:nvPr>
            <p:ph type="subTitle" idx="7"/>
          </p:nvPr>
        </p:nvSpPr>
        <p:spPr>
          <a:xfrm>
            <a:off x="538883" y="3741998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09" name="Google Shape;4609;p21"/>
          <p:cNvSpPr txBox="1">
            <a:spLocks noGrp="1"/>
          </p:cNvSpPr>
          <p:nvPr>
            <p:ph type="subTitle" idx="8"/>
          </p:nvPr>
        </p:nvSpPr>
        <p:spPr>
          <a:xfrm>
            <a:off x="538883" y="4137203"/>
            <a:ext cx="15129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0" name="Google Shape;4610;p21"/>
          <p:cNvSpPr txBox="1">
            <a:spLocks noGrp="1"/>
          </p:cNvSpPr>
          <p:nvPr>
            <p:ph type="subTitle" idx="9"/>
          </p:nvPr>
        </p:nvSpPr>
        <p:spPr>
          <a:xfrm>
            <a:off x="2400350" y="3727661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11" name="Google Shape;4611;p21"/>
          <p:cNvSpPr txBox="1">
            <a:spLocks noGrp="1"/>
          </p:cNvSpPr>
          <p:nvPr>
            <p:ph type="subTitle" idx="13"/>
          </p:nvPr>
        </p:nvSpPr>
        <p:spPr>
          <a:xfrm>
            <a:off x="2400350" y="4130371"/>
            <a:ext cx="15129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2" name="Google Shape;4612;p21"/>
          <p:cNvSpPr txBox="1">
            <a:spLocks noGrp="1"/>
          </p:cNvSpPr>
          <p:nvPr>
            <p:ph type="subTitle" idx="14"/>
          </p:nvPr>
        </p:nvSpPr>
        <p:spPr>
          <a:xfrm>
            <a:off x="4261836" y="3727673"/>
            <a:ext cx="15129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613" name="Google Shape;4613;p21"/>
          <p:cNvSpPr txBox="1">
            <a:spLocks noGrp="1"/>
          </p:cNvSpPr>
          <p:nvPr>
            <p:ph type="subTitle" idx="15"/>
          </p:nvPr>
        </p:nvSpPr>
        <p:spPr>
          <a:xfrm>
            <a:off x="4261836" y="4130375"/>
            <a:ext cx="15129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15">
    <p:spTree>
      <p:nvGrpSpPr>
        <p:cNvPr id="1" name="Shape 6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5" name="Google Shape;6615;p26"/>
          <p:cNvGrpSpPr/>
          <p:nvPr/>
        </p:nvGrpSpPr>
        <p:grpSpPr>
          <a:xfrm rot="-498763">
            <a:off x="7703114" y="-53295"/>
            <a:ext cx="1294018" cy="1592887"/>
            <a:chOff x="-775637" y="198625"/>
            <a:chExt cx="1551276" cy="2055254"/>
          </a:xfrm>
        </p:grpSpPr>
        <p:sp>
          <p:nvSpPr>
            <p:cNvPr id="6616" name="Google Shape;6616;p26"/>
            <p:cNvSpPr/>
            <p:nvPr/>
          </p:nvSpPr>
          <p:spPr>
            <a:xfrm>
              <a:off x="137449" y="926483"/>
              <a:ext cx="55725" cy="53370"/>
            </a:xfrm>
            <a:custGeom>
              <a:avLst/>
              <a:gdLst/>
              <a:ahLst/>
              <a:cxnLst/>
              <a:rect l="l" t="t" r="r" b="b"/>
              <a:pathLst>
                <a:path w="568" h="544" extrusionOk="0">
                  <a:moveTo>
                    <a:pt x="17" y="0"/>
                  </a:moveTo>
                  <a:cubicBezTo>
                    <a:pt x="9" y="0"/>
                    <a:pt x="0" y="8"/>
                    <a:pt x="0" y="25"/>
                  </a:cubicBezTo>
                  <a:cubicBezTo>
                    <a:pt x="0" y="259"/>
                    <a:pt x="205" y="544"/>
                    <a:pt x="457" y="544"/>
                  </a:cubicBezTo>
                  <a:cubicBezTo>
                    <a:pt x="493" y="544"/>
                    <a:pt x="530" y="538"/>
                    <a:pt x="567" y="525"/>
                  </a:cubicBezTo>
                  <a:cubicBezTo>
                    <a:pt x="567" y="525"/>
                    <a:pt x="567" y="492"/>
                    <a:pt x="567" y="492"/>
                  </a:cubicBezTo>
                  <a:cubicBezTo>
                    <a:pt x="300" y="459"/>
                    <a:pt x="67" y="325"/>
                    <a:pt x="34" y="25"/>
                  </a:cubicBezTo>
                  <a:cubicBezTo>
                    <a:pt x="34" y="8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144807" y="905979"/>
              <a:ext cx="48367" cy="47680"/>
            </a:xfrm>
            <a:custGeom>
              <a:avLst/>
              <a:gdLst/>
              <a:ahLst/>
              <a:cxnLst/>
              <a:rect l="l" t="t" r="r" b="b"/>
              <a:pathLst>
                <a:path w="493" h="486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205"/>
                    <a:pt x="146" y="486"/>
                    <a:pt x="362" y="486"/>
                  </a:cubicBezTo>
                  <a:cubicBezTo>
                    <a:pt x="393" y="486"/>
                    <a:pt x="426" y="480"/>
                    <a:pt x="459" y="468"/>
                  </a:cubicBezTo>
                  <a:cubicBezTo>
                    <a:pt x="492" y="468"/>
                    <a:pt x="492" y="434"/>
                    <a:pt x="459" y="434"/>
                  </a:cubicBezTo>
                  <a:cubicBezTo>
                    <a:pt x="259" y="367"/>
                    <a:pt x="59" y="234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147848" y="879784"/>
              <a:ext cx="45326" cy="46797"/>
            </a:xfrm>
            <a:custGeom>
              <a:avLst/>
              <a:gdLst/>
              <a:ahLst/>
              <a:cxnLst/>
              <a:rect l="l" t="t" r="r" b="b"/>
              <a:pathLst>
                <a:path w="462" h="477" extrusionOk="0">
                  <a:moveTo>
                    <a:pt x="61" y="1"/>
                  </a:moveTo>
                  <a:cubicBezTo>
                    <a:pt x="0" y="183"/>
                    <a:pt x="161" y="476"/>
                    <a:pt x="367" y="476"/>
                  </a:cubicBezTo>
                  <a:cubicBezTo>
                    <a:pt x="387" y="476"/>
                    <a:pt x="407" y="474"/>
                    <a:pt x="428" y="468"/>
                  </a:cubicBezTo>
                  <a:cubicBezTo>
                    <a:pt x="461" y="468"/>
                    <a:pt x="461" y="434"/>
                    <a:pt x="428" y="434"/>
                  </a:cubicBezTo>
                  <a:cubicBezTo>
                    <a:pt x="228" y="368"/>
                    <a:pt x="61" y="234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57266" y="850352"/>
              <a:ext cx="35907" cy="46209"/>
            </a:xfrm>
            <a:custGeom>
              <a:avLst/>
              <a:gdLst/>
              <a:ahLst/>
              <a:cxnLst/>
              <a:rect l="l" t="t" r="r" b="b"/>
              <a:pathLst>
                <a:path w="366" h="471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90"/>
                    <a:pt x="88" y="470"/>
                    <a:pt x="297" y="470"/>
                  </a:cubicBezTo>
                  <a:cubicBezTo>
                    <a:pt x="308" y="470"/>
                    <a:pt x="320" y="469"/>
                    <a:pt x="332" y="467"/>
                  </a:cubicBezTo>
                  <a:cubicBezTo>
                    <a:pt x="365" y="467"/>
                    <a:pt x="365" y="467"/>
                    <a:pt x="365" y="434"/>
                  </a:cubicBezTo>
                  <a:cubicBezTo>
                    <a:pt x="199" y="334"/>
                    <a:pt x="32" y="234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163741" y="827395"/>
              <a:ext cx="39243" cy="46209"/>
            </a:xfrm>
            <a:custGeom>
              <a:avLst/>
              <a:gdLst/>
              <a:ahLst/>
              <a:cxnLst/>
              <a:rect l="l" t="t" r="r" b="b"/>
              <a:pathLst>
                <a:path w="400" h="471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191"/>
                    <a:pt x="119" y="471"/>
                    <a:pt x="359" y="471"/>
                  </a:cubicBezTo>
                  <a:cubicBezTo>
                    <a:pt x="372" y="471"/>
                    <a:pt x="386" y="470"/>
                    <a:pt x="399" y="468"/>
                  </a:cubicBezTo>
                  <a:cubicBezTo>
                    <a:pt x="299" y="401"/>
                    <a:pt x="233" y="368"/>
                    <a:pt x="166" y="301"/>
                  </a:cubicBezTo>
                  <a:cubicBezTo>
                    <a:pt x="99" y="201"/>
                    <a:pt x="32" y="10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179929" y="811109"/>
              <a:ext cx="32866" cy="45914"/>
            </a:xfrm>
            <a:custGeom>
              <a:avLst/>
              <a:gdLst/>
              <a:ahLst/>
              <a:cxnLst/>
              <a:rect l="l" t="t" r="r" b="b"/>
              <a:pathLst>
                <a:path w="335" h="468" extrusionOk="0">
                  <a:moveTo>
                    <a:pt x="1" y="0"/>
                  </a:moveTo>
                  <a:cubicBezTo>
                    <a:pt x="1" y="167"/>
                    <a:pt x="68" y="434"/>
                    <a:pt x="301" y="467"/>
                  </a:cubicBezTo>
                  <a:cubicBezTo>
                    <a:pt x="301" y="467"/>
                    <a:pt x="334" y="467"/>
                    <a:pt x="301" y="434"/>
                  </a:cubicBezTo>
                  <a:cubicBezTo>
                    <a:pt x="268" y="367"/>
                    <a:pt x="201" y="334"/>
                    <a:pt x="134" y="267"/>
                  </a:cubicBezTo>
                  <a:cubicBezTo>
                    <a:pt x="68" y="200"/>
                    <a:pt x="34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186502" y="758720"/>
              <a:ext cx="39341" cy="72109"/>
            </a:xfrm>
            <a:custGeom>
              <a:avLst/>
              <a:gdLst/>
              <a:ahLst/>
              <a:cxnLst/>
              <a:rect l="l" t="t" r="r" b="b"/>
              <a:pathLst>
                <a:path w="401" h="735" extrusionOk="0">
                  <a:moveTo>
                    <a:pt x="67" y="0"/>
                  </a:moveTo>
                  <a:lnTo>
                    <a:pt x="67" y="0"/>
                  </a:lnTo>
                  <a:cubicBezTo>
                    <a:pt x="1" y="267"/>
                    <a:pt x="67" y="701"/>
                    <a:pt x="401" y="734"/>
                  </a:cubicBezTo>
                  <a:cubicBezTo>
                    <a:pt x="401" y="734"/>
                    <a:pt x="401" y="701"/>
                    <a:pt x="401" y="701"/>
                  </a:cubicBezTo>
                  <a:cubicBezTo>
                    <a:pt x="301" y="634"/>
                    <a:pt x="201" y="568"/>
                    <a:pt x="134" y="434"/>
                  </a:cubicBezTo>
                  <a:cubicBezTo>
                    <a:pt x="67" y="301"/>
                    <a:pt x="34" y="1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193075" y="736646"/>
              <a:ext cx="41499" cy="72698"/>
            </a:xfrm>
            <a:custGeom>
              <a:avLst/>
              <a:gdLst/>
              <a:ahLst/>
              <a:cxnLst/>
              <a:rect l="l" t="t" r="r" b="b"/>
              <a:pathLst>
                <a:path w="423" h="741" extrusionOk="0">
                  <a:moveTo>
                    <a:pt x="180" y="0"/>
                  </a:moveTo>
                  <a:cubicBezTo>
                    <a:pt x="175" y="0"/>
                    <a:pt x="167" y="9"/>
                    <a:pt x="167" y="25"/>
                  </a:cubicBezTo>
                  <a:cubicBezTo>
                    <a:pt x="184" y="9"/>
                    <a:pt x="184" y="0"/>
                    <a:pt x="180" y="0"/>
                  </a:cubicBezTo>
                  <a:close/>
                  <a:moveTo>
                    <a:pt x="167" y="25"/>
                  </a:moveTo>
                  <a:cubicBezTo>
                    <a:pt x="0" y="225"/>
                    <a:pt x="134" y="659"/>
                    <a:pt x="401" y="726"/>
                  </a:cubicBezTo>
                  <a:cubicBezTo>
                    <a:pt x="334" y="626"/>
                    <a:pt x="267" y="526"/>
                    <a:pt x="200" y="426"/>
                  </a:cubicBezTo>
                  <a:cubicBezTo>
                    <a:pt x="167" y="292"/>
                    <a:pt x="167" y="159"/>
                    <a:pt x="167" y="25"/>
                  </a:cubicBezTo>
                  <a:close/>
                  <a:moveTo>
                    <a:pt x="401" y="726"/>
                  </a:moveTo>
                  <a:cubicBezTo>
                    <a:pt x="401" y="737"/>
                    <a:pt x="404" y="741"/>
                    <a:pt x="408" y="741"/>
                  </a:cubicBezTo>
                  <a:cubicBezTo>
                    <a:pt x="415" y="741"/>
                    <a:pt x="423" y="726"/>
                    <a:pt x="401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215934" y="719477"/>
              <a:ext cx="29628" cy="55725"/>
            </a:xfrm>
            <a:custGeom>
              <a:avLst/>
              <a:gdLst/>
              <a:ahLst/>
              <a:cxnLst/>
              <a:rect l="l" t="t" r="r" b="b"/>
              <a:pathLst>
                <a:path w="302" h="568" extrusionOk="0">
                  <a:moveTo>
                    <a:pt x="68" y="0"/>
                  </a:moveTo>
                  <a:cubicBezTo>
                    <a:pt x="1" y="67"/>
                    <a:pt x="34" y="200"/>
                    <a:pt x="68" y="300"/>
                  </a:cubicBezTo>
                  <a:cubicBezTo>
                    <a:pt x="101" y="400"/>
                    <a:pt x="168" y="501"/>
                    <a:pt x="268" y="567"/>
                  </a:cubicBezTo>
                  <a:cubicBezTo>
                    <a:pt x="268" y="567"/>
                    <a:pt x="301" y="534"/>
                    <a:pt x="268" y="534"/>
                  </a:cubicBezTo>
                  <a:cubicBezTo>
                    <a:pt x="201" y="467"/>
                    <a:pt x="134" y="367"/>
                    <a:pt x="101" y="267"/>
                  </a:cubicBezTo>
                  <a:cubicBezTo>
                    <a:pt x="101" y="167"/>
                    <a:pt x="101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238892" y="689947"/>
              <a:ext cx="26293" cy="62298"/>
            </a:xfrm>
            <a:custGeom>
              <a:avLst/>
              <a:gdLst/>
              <a:ahLst/>
              <a:cxnLst/>
              <a:rect l="l" t="t" r="r" b="b"/>
              <a:pathLst>
                <a:path w="268" h="635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234"/>
                    <a:pt x="34" y="501"/>
                    <a:pt x="234" y="635"/>
                  </a:cubicBezTo>
                  <a:lnTo>
                    <a:pt x="267" y="635"/>
                  </a:lnTo>
                  <a:cubicBezTo>
                    <a:pt x="134" y="435"/>
                    <a:pt x="34" y="2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255276" y="663850"/>
              <a:ext cx="29530" cy="67007"/>
            </a:xfrm>
            <a:custGeom>
              <a:avLst/>
              <a:gdLst/>
              <a:ahLst/>
              <a:cxnLst/>
              <a:rect l="l" t="t" r="r" b="b"/>
              <a:pathLst>
                <a:path w="301" h="683" extrusionOk="0">
                  <a:moveTo>
                    <a:pt x="134" y="0"/>
                  </a:moveTo>
                  <a:cubicBezTo>
                    <a:pt x="0" y="200"/>
                    <a:pt x="33" y="567"/>
                    <a:pt x="267" y="667"/>
                  </a:cubicBezTo>
                  <a:cubicBezTo>
                    <a:pt x="267" y="678"/>
                    <a:pt x="271" y="682"/>
                    <a:pt x="276" y="682"/>
                  </a:cubicBezTo>
                  <a:cubicBezTo>
                    <a:pt x="285" y="682"/>
                    <a:pt x="300" y="667"/>
                    <a:pt x="300" y="667"/>
                  </a:cubicBezTo>
                  <a:cubicBezTo>
                    <a:pt x="234" y="567"/>
                    <a:pt x="167" y="467"/>
                    <a:pt x="134" y="367"/>
                  </a:cubicBezTo>
                  <a:cubicBezTo>
                    <a:pt x="100" y="234"/>
                    <a:pt x="100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301092" y="631867"/>
              <a:ext cx="19720" cy="41892"/>
            </a:xfrm>
            <a:custGeom>
              <a:avLst/>
              <a:gdLst/>
              <a:ahLst/>
              <a:cxnLst/>
              <a:rect l="l" t="t" r="r" b="b"/>
              <a:pathLst>
                <a:path w="201" h="427" extrusionOk="0">
                  <a:moveTo>
                    <a:pt x="83" y="1"/>
                  </a:moveTo>
                  <a:cubicBezTo>
                    <a:pt x="75" y="1"/>
                    <a:pt x="67" y="9"/>
                    <a:pt x="67" y="26"/>
                  </a:cubicBezTo>
                  <a:cubicBezTo>
                    <a:pt x="0" y="126"/>
                    <a:pt x="33" y="359"/>
                    <a:pt x="167" y="426"/>
                  </a:cubicBezTo>
                  <a:cubicBezTo>
                    <a:pt x="200" y="426"/>
                    <a:pt x="200" y="393"/>
                    <a:pt x="200" y="393"/>
                  </a:cubicBezTo>
                  <a:cubicBezTo>
                    <a:pt x="167" y="326"/>
                    <a:pt x="134" y="259"/>
                    <a:pt x="134" y="226"/>
                  </a:cubicBezTo>
                  <a:cubicBezTo>
                    <a:pt x="100" y="159"/>
                    <a:pt x="100" y="93"/>
                    <a:pt x="100" y="26"/>
                  </a:cubicBezTo>
                  <a:cubicBezTo>
                    <a:pt x="100" y="9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-680768" y="1603817"/>
              <a:ext cx="674293" cy="524679"/>
            </a:xfrm>
            <a:custGeom>
              <a:avLst/>
              <a:gdLst/>
              <a:ahLst/>
              <a:cxnLst/>
              <a:rect l="l" t="t" r="r" b="b"/>
              <a:pathLst>
                <a:path w="6873" h="5348" extrusionOk="0">
                  <a:moveTo>
                    <a:pt x="18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01" y="2594"/>
                    <a:pt x="2369" y="4696"/>
                    <a:pt x="4871" y="5230"/>
                  </a:cubicBezTo>
                  <a:cubicBezTo>
                    <a:pt x="5227" y="5305"/>
                    <a:pt x="5604" y="5348"/>
                    <a:pt x="5978" y="5348"/>
                  </a:cubicBezTo>
                  <a:cubicBezTo>
                    <a:pt x="6271" y="5348"/>
                    <a:pt x="6561" y="5322"/>
                    <a:pt x="6839" y="5263"/>
                  </a:cubicBezTo>
                  <a:cubicBezTo>
                    <a:pt x="6873" y="5263"/>
                    <a:pt x="6873" y="5230"/>
                    <a:pt x="6839" y="5230"/>
                  </a:cubicBezTo>
                  <a:cubicBezTo>
                    <a:pt x="6556" y="5246"/>
                    <a:pt x="6272" y="5263"/>
                    <a:pt x="5984" y="5263"/>
                  </a:cubicBezTo>
                  <a:cubicBezTo>
                    <a:pt x="5697" y="5263"/>
                    <a:pt x="5405" y="5246"/>
                    <a:pt x="5105" y="5196"/>
                  </a:cubicBezTo>
                  <a:cubicBezTo>
                    <a:pt x="4538" y="5096"/>
                    <a:pt x="3970" y="4929"/>
                    <a:pt x="3437" y="4663"/>
                  </a:cubicBezTo>
                  <a:cubicBezTo>
                    <a:pt x="2303" y="4129"/>
                    <a:pt x="1369" y="3228"/>
                    <a:pt x="768" y="2161"/>
                  </a:cubicBezTo>
                  <a:cubicBezTo>
                    <a:pt x="401" y="1494"/>
                    <a:pt x="168" y="760"/>
                    <a:pt x="34" y="26"/>
                  </a:cubicBezTo>
                  <a:cubicBezTo>
                    <a:pt x="34" y="9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-602184" y="1773248"/>
              <a:ext cx="327385" cy="288044"/>
            </a:xfrm>
            <a:custGeom>
              <a:avLst/>
              <a:gdLst/>
              <a:ahLst/>
              <a:cxnLst/>
              <a:rect l="l" t="t" r="r" b="b"/>
              <a:pathLst>
                <a:path w="3337" h="293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1435"/>
                    <a:pt x="1802" y="2602"/>
                    <a:pt x="3303" y="2936"/>
                  </a:cubicBezTo>
                  <a:cubicBezTo>
                    <a:pt x="3336" y="2936"/>
                    <a:pt x="3336" y="2902"/>
                    <a:pt x="3303" y="2902"/>
                  </a:cubicBezTo>
                  <a:cubicBezTo>
                    <a:pt x="1835" y="2502"/>
                    <a:pt x="601" y="143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-543319" y="1835350"/>
              <a:ext cx="271758" cy="193272"/>
            </a:xfrm>
            <a:custGeom>
              <a:avLst/>
              <a:gdLst/>
              <a:ahLst/>
              <a:cxnLst/>
              <a:rect l="l" t="t" r="r" b="b"/>
              <a:pathLst>
                <a:path w="2770" h="1970" extrusionOk="0">
                  <a:moveTo>
                    <a:pt x="1" y="1"/>
                  </a:moveTo>
                  <a:cubicBezTo>
                    <a:pt x="668" y="935"/>
                    <a:pt x="1635" y="1669"/>
                    <a:pt x="2770" y="1969"/>
                  </a:cubicBezTo>
                  <a:cubicBezTo>
                    <a:pt x="1669" y="1569"/>
                    <a:pt x="701" y="9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-536746" y="1776486"/>
              <a:ext cx="209558" cy="193174"/>
            </a:xfrm>
            <a:custGeom>
              <a:avLst/>
              <a:gdLst/>
              <a:ahLst/>
              <a:cxnLst/>
              <a:rect l="l" t="t" r="r" b="b"/>
              <a:pathLst>
                <a:path w="2136" h="1969" extrusionOk="0">
                  <a:moveTo>
                    <a:pt x="1" y="1"/>
                  </a:moveTo>
                  <a:lnTo>
                    <a:pt x="1" y="1"/>
                  </a:lnTo>
                  <a:cubicBezTo>
                    <a:pt x="434" y="868"/>
                    <a:pt x="1202" y="1668"/>
                    <a:pt x="2136" y="1969"/>
                  </a:cubicBezTo>
                  <a:cubicBezTo>
                    <a:pt x="2136" y="1969"/>
                    <a:pt x="2136" y="1935"/>
                    <a:pt x="2136" y="1935"/>
                  </a:cubicBezTo>
                  <a:cubicBezTo>
                    <a:pt x="1702" y="1702"/>
                    <a:pt x="1268" y="1468"/>
                    <a:pt x="901" y="1135"/>
                  </a:cubicBezTo>
                  <a:cubicBezTo>
                    <a:pt x="568" y="834"/>
                    <a:pt x="234" y="4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-461497" y="2025188"/>
              <a:ext cx="461203" cy="144807"/>
            </a:xfrm>
            <a:custGeom>
              <a:avLst/>
              <a:gdLst/>
              <a:ahLst/>
              <a:cxnLst/>
              <a:rect l="l" t="t" r="r" b="b"/>
              <a:pathLst>
                <a:path w="4701" h="1476" extrusionOk="0">
                  <a:moveTo>
                    <a:pt x="4693" y="1354"/>
                  </a:moveTo>
                  <a:cubicBezTo>
                    <a:pt x="4689" y="1354"/>
                    <a:pt x="4682" y="1357"/>
                    <a:pt x="4671" y="1368"/>
                  </a:cubicBezTo>
                  <a:cubicBezTo>
                    <a:pt x="4693" y="1368"/>
                    <a:pt x="4701" y="1354"/>
                    <a:pt x="4693" y="1354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963" y="910"/>
                    <a:pt x="2333" y="1476"/>
                    <a:pt x="3680" y="1476"/>
                  </a:cubicBezTo>
                  <a:cubicBezTo>
                    <a:pt x="4014" y="1476"/>
                    <a:pt x="4346" y="1441"/>
                    <a:pt x="4671" y="1368"/>
                  </a:cubicBezTo>
                  <a:lnTo>
                    <a:pt x="4671" y="1368"/>
                  </a:lnTo>
                  <a:cubicBezTo>
                    <a:pt x="4418" y="1389"/>
                    <a:pt x="4169" y="1400"/>
                    <a:pt x="3922" y="1400"/>
                  </a:cubicBezTo>
                  <a:cubicBezTo>
                    <a:pt x="3352" y="1400"/>
                    <a:pt x="2794" y="1341"/>
                    <a:pt x="2236" y="1202"/>
                  </a:cubicBezTo>
                  <a:cubicBezTo>
                    <a:pt x="1402" y="968"/>
                    <a:pt x="668" y="5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-229081" y="1989281"/>
              <a:ext cx="409108" cy="88002"/>
            </a:xfrm>
            <a:custGeom>
              <a:avLst/>
              <a:gdLst/>
              <a:ahLst/>
              <a:cxnLst/>
              <a:rect l="l" t="t" r="r" b="b"/>
              <a:pathLst>
                <a:path w="4170" h="897" extrusionOk="0">
                  <a:moveTo>
                    <a:pt x="4169" y="0"/>
                  </a:moveTo>
                  <a:cubicBezTo>
                    <a:pt x="3074" y="577"/>
                    <a:pt x="1829" y="854"/>
                    <a:pt x="585" y="854"/>
                  </a:cubicBezTo>
                  <a:cubicBezTo>
                    <a:pt x="390" y="854"/>
                    <a:pt x="195" y="847"/>
                    <a:pt x="0" y="834"/>
                  </a:cubicBezTo>
                  <a:cubicBezTo>
                    <a:pt x="0" y="834"/>
                    <a:pt x="0" y="867"/>
                    <a:pt x="0" y="867"/>
                  </a:cubicBezTo>
                  <a:cubicBezTo>
                    <a:pt x="214" y="887"/>
                    <a:pt x="428" y="896"/>
                    <a:pt x="640" y="896"/>
                  </a:cubicBezTo>
                  <a:cubicBezTo>
                    <a:pt x="1883" y="896"/>
                    <a:pt x="3087" y="570"/>
                    <a:pt x="4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81372" y="1684853"/>
              <a:ext cx="268520" cy="245563"/>
            </a:xfrm>
            <a:custGeom>
              <a:avLst/>
              <a:gdLst/>
              <a:ahLst/>
              <a:cxnLst/>
              <a:rect l="l" t="t" r="r" b="b"/>
              <a:pathLst>
                <a:path w="2737" h="2503" extrusionOk="0">
                  <a:moveTo>
                    <a:pt x="2703" y="1"/>
                  </a:moveTo>
                  <a:cubicBezTo>
                    <a:pt x="1969" y="1001"/>
                    <a:pt x="1102" y="1869"/>
                    <a:pt x="1" y="2502"/>
                  </a:cubicBezTo>
                  <a:lnTo>
                    <a:pt x="34" y="2502"/>
                  </a:lnTo>
                  <a:cubicBezTo>
                    <a:pt x="1102" y="1902"/>
                    <a:pt x="2069" y="1068"/>
                    <a:pt x="2736" y="34"/>
                  </a:cubicBezTo>
                  <a:cubicBezTo>
                    <a:pt x="2736" y="1"/>
                    <a:pt x="2703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179929" y="1619416"/>
              <a:ext cx="458260" cy="409206"/>
            </a:xfrm>
            <a:custGeom>
              <a:avLst/>
              <a:gdLst/>
              <a:ahLst/>
              <a:cxnLst/>
              <a:rect l="l" t="t" r="r" b="b"/>
              <a:pathLst>
                <a:path w="4671" h="4171" extrusionOk="0">
                  <a:moveTo>
                    <a:pt x="4638" y="0"/>
                  </a:moveTo>
                  <a:cubicBezTo>
                    <a:pt x="4137" y="934"/>
                    <a:pt x="3503" y="1768"/>
                    <a:pt x="2736" y="2502"/>
                  </a:cubicBezTo>
                  <a:cubicBezTo>
                    <a:pt x="1936" y="3203"/>
                    <a:pt x="1002" y="3770"/>
                    <a:pt x="1" y="4170"/>
                  </a:cubicBezTo>
                  <a:cubicBezTo>
                    <a:pt x="1969" y="3436"/>
                    <a:pt x="3737" y="1935"/>
                    <a:pt x="4638" y="34"/>
                  </a:cubicBezTo>
                  <a:cubicBezTo>
                    <a:pt x="4671" y="0"/>
                    <a:pt x="4638" y="0"/>
                    <a:pt x="4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310903" y="1838686"/>
              <a:ext cx="196411" cy="176790"/>
            </a:xfrm>
            <a:custGeom>
              <a:avLst/>
              <a:gdLst/>
              <a:ahLst/>
              <a:cxnLst/>
              <a:rect l="l" t="t" r="r" b="b"/>
              <a:pathLst>
                <a:path w="2002" h="1802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401" y="667"/>
                    <a:pt x="767" y="1268"/>
                    <a:pt x="0" y="1802"/>
                  </a:cubicBezTo>
                  <a:cubicBezTo>
                    <a:pt x="767" y="1301"/>
                    <a:pt x="1468" y="701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572653" y="1488541"/>
              <a:ext cx="55725" cy="160406"/>
            </a:xfrm>
            <a:custGeom>
              <a:avLst/>
              <a:gdLst/>
              <a:ahLst/>
              <a:cxnLst/>
              <a:rect l="l" t="t" r="r" b="b"/>
              <a:pathLst>
                <a:path w="568" h="1635" extrusionOk="0">
                  <a:moveTo>
                    <a:pt x="568" y="0"/>
                  </a:moveTo>
                  <a:cubicBezTo>
                    <a:pt x="468" y="567"/>
                    <a:pt x="268" y="1134"/>
                    <a:pt x="1" y="1635"/>
                  </a:cubicBezTo>
                  <a:cubicBezTo>
                    <a:pt x="301" y="1168"/>
                    <a:pt x="501" y="634"/>
                    <a:pt x="568" y="67"/>
                  </a:cubicBezTo>
                  <a:cubicBezTo>
                    <a:pt x="568" y="33"/>
                    <a:pt x="568" y="33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-723248" y="822784"/>
              <a:ext cx="365647" cy="665856"/>
            </a:xfrm>
            <a:custGeom>
              <a:avLst/>
              <a:gdLst/>
              <a:ahLst/>
              <a:cxnLst/>
              <a:rect l="l" t="t" r="r" b="b"/>
              <a:pathLst>
                <a:path w="3727" h="6787" extrusionOk="0">
                  <a:moveTo>
                    <a:pt x="3709" y="1"/>
                  </a:moveTo>
                  <a:cubicBezTo>
                    <a:pt x="3706" y="1"/>
                    <a:pt x="3703" y="5"/>
                    <a:pt x="3703" y="15"/>
                  </a:cubicBezTo>
                  <a:cubicBezTo>
                    <a:pt x="3236" y="215"/>
                    <a:pt x="2802" y="548"/>
                    <a:pt x="2435" y="882"/>
                  </a:cubicBezTo>
                  <a:cubicBezTo>
                    <a:pt x="2035" y="1249"/>
                    <a:pt x="1668" y="1649"/>
                    <a:pt x="1368" y="2116"/>
                  </a:cubicBezTo>
                  <a:cubicBezTo>
                    <a:pt x="768" y="2983"/>
                    <a:pt x="401" y="3984"/>
                    <a:pt x="267" y="5018"/>
                  </a:cubicBezTo>
                  <a:cubicBezTo>
                    <a:pt x="167" y="5619"/>
                    <a:pt x="167" y="6186"/>
                    <a:pt x="267" y="6786"/>
                  </a:cubicBezTo>
                  <a:cubicBezTo>
                    <a:pt x="0" y="4685"/>
                    <a:pt x="734" y="2550"/>
                    <a:pt x="2269" y="1115"/>
                  </a:cubicBezTo>
                  <a:cubicBezTo>
                    <a:pt x="2702" y="682"/>
                    <a:pt x="3203" y="382"/>
                    <a:pt x="3703" y="48"/>
                  </a:cubicBezTo>
                  <a:cubicBezTo>
                    <a:pt x="3727" y="24"/>
                    <a:pt x="3717" y="1"/>
                    <a:pt x="3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-546557" y="833968"/>
              <a:ext cx="238990" cy="216131"/>
            </a:xfrm>
            <a:custGeom>
              <a:avLst/>
              <a:gdLst/>
              <a:ahLst/>
              <a:cxnLst/>
              <a:rect l="l" t="t" r="r" b="b"/>
              <a:pathLst>
                <a:path w="2436" h="2203" extrusionOk="0">
                  <a:moveTo>
                    <a:pt x="2436" y="1"/>
                  </a:moveTo>
                  <a:cubicBezTo>
                    <a:pt x="1902" y="167"/>
                    <a:pt x="1435" y="534"/>
                    <a:pt x="1035" y="868"/>
                  </a:cubicBezTo>
                  <a:cubicBezTo>
                    <a:pt x="601" y="1268"/>
                    <a:pt x="267" y="1702"/>
                    <a:pt x="1" y="2202"/>
                  </a:cubicBezTo>
                  <a:cubicBezTo>
                    <a:pt x="267" y="1735"/>
                    <a:pt x="601" y="1268"/>
                    <a:pt x="1035" y="901"/>
                  </a:cubicBezTo>
                  <a:cubicBezTo>
                    <a:pt x="1235" y="735"/>
                    <a:pt x="1468" y="568"/>
                    <a:pt x="1702" y="401"/>
                  </a:cubicBezTo>
                  <a:cubicBezTo>
                    <a:pt x="1935" y="268"/>
                    <a:pt x="2202" y="167"/>
                    <a:pt x="2436" y="34"/>
                  </a:cubicBezTo>
                  <a:cubicBezTo>
                    <a:pt x="2436" y="34"/>
                    <a:pt x="2436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-441778" y="848881"/>
              <a:ext cx="140784" cy="119397"/>
            </a:xfrm>
            <a:custGeom>
              <a:avLst/>
              <a:gdLst/>
              <a:ahLst/>
              <a:cxnLst/>
              <a:rect l="l" t="t" r="r" b="b"/>
              <a:pathLst>
                <a:path w="1435" h="1217" extrusionOk="0">
                  <a:moveTo>
                    <a:pt x="1424" y="1"/>
                  </a:moveTo>
                  <a:cubicBezTo>
                    <a:pt x="1420" y="1"/>
                    <a:pt x="1412" y="4"/>
                    <a:pt x="1401" y="15"/>
                  </a:cubicBezTo>
                  <a:cubicBezTo>
                    <a:pt x="867" y="249"/>
                    <a:pt x="367" y="716"/>
                    <a:pt x="0" y="1216"/>
                  </a:cubicBezTo>
                  <a:cubicBezTo>
                    <a:pt x="400" y="716"/>
                    <a:pt x="867" y="349"/>
                    <a:pt x="1434" y="15"/>
                  </a:cubicBezTo>
                  <a:cubicBezTo>
                    <a:pt x="1434" y="15"/>
                    <a:pt x="1434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-392724" y="842307"/>
              <a:ext cx="150301" cy="116159"/>
            </a:xfrm>
            <a:custGeom>
              <a:avLst/>
              <a:gdLst/>
              <a:ahLst/>
              <a:cxnLst/>
              <a:rect l="l" t="t" r="r" b="b"/>
              <a:pathLst>
                <a:path w="1532" h="1184" extrusionOk="0">
                  <a:moveTo>
                    <a:pt x="1524" y="1"/>
                  </a:moveTo>
                  <a:cubicBezTo>
                    <a:pt x="1520" y="1"/>
                    <a:pt x="1513" y="5"/>
                    <a:pt x="1501" y="16"/>
                  </a:cubicBezTo>
                  <a:cubicBezTo>
                    <a:pt x="1524" y="16"/>
                    <a:pt x="1531" y="1"/>
                    <a:pt x="1524" y="1"/>
                  </a:cubicBezTo>
                  <a:close/>
                  <a:moveTo>
                    <a:pt x="1501" y="16"/>
                  </a:moveTo>
                  <a:lnTo>
                    <a:pt x="1501" y="16"/>
                  </a:lnTo>
                  <a:cubicBezTo>
                    <a:pt x="1201" y="116"/>
                    <a:pt x="934" y="316"/>
                    <a:pt x="668" y="516"/>
                  </a:cubicBezTo>
                  <a:cubicBezTo>
                    <a:pt x="434" y="716"/>
                    <a:pt x="201" y="950"/>
                    <a:pt x="0" y="1183"/>
                  </a:cubicBezTo>
                  <a:cubicBezTo>
                    <a:pt x="201" y="950"/>
                    <a:pt x="467" y="716"/>
                    <a:pt x="734" y="516"/>
                  </a:cubicBezTo>
                  <a:cubicBezTo>
                    <a:pt x="968" y="316"/>
                    <a:pt x="1235" y="183"/>
                    <a:pt x="1501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-258513" y="879784"/>
              <a:ext cx="108016" cy="52488"/>
            </a:xfrm>
            <a:custGeom>
              <a:avLst/>
              <a:gdLst/>
              <a:ahLst/>
              <a:cxnLst/>
              <a:rect l="l" t="t" r="r" b="b"/>
              <a:pathLst>
                <a:path w="1101" h="535" extrusionOk="0">
                  <a:moveTo>
                    <a:pt x="1067" y="1"/>
                  </a:moveTo>
                  <a:cubicBezTo>
                    <a:pt x="701" y="34"/>
                    <a:pt x="300" y="268"/>
                    <a:pt x="0" y="534"/>
                  </a:cubicBezTo>
                  <a:lnTo>
                    <a:pt x="33" y="534"/>
                  </a:lnTo>
                  <a:cubicBezTo>
                    <a:pt x="334" y="268"/>
                    <a:pt x="701" y="167"/>
                    <a:pt x="1067" y="34"/>
                  </a:cubicBezTo>
                  <a:cubicBezTo>
                    <a:pt x="1101" y="34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-657810" y="1288892"/>
              <a:ext cx="88493" cy="392822"/>
            </a:xfrm>
            <a:custGeom>
              <a:avLst/>
              <a:gdLst/>
              <a:ahLst/>
              <a:cxnLst/>
              <a:rect l="l" t="t" r="r" b="b"/>
              <a:pathLst>
                <a:path w="902" h="4004" extrusionOk="0">
                  <a:moveTo>
                    <a:pt x="201" y="0"/>
                  </a:moveTo>
                  <a:cubicBezTo>
                    <a:pt x="0" y="1335"/>
                    <a:pt x="234" y="2802"/>
                    <a:pt x="901" y="4003"/>
                  </a:cubicBezTo>
                  <a:cubicBezTo>
                    <a:pt x="334" y="2736"/>
                    <a:pt x="67" y="1401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-677432" y="1491778"/>
              <a:ext cx="58963" cy="180125"/>
            </a:xfrm>
            <a:custGeom>
              <a:avLst/>
              <a:gdLst/>
              <a:ahLst/>
              <a:cxnLst/>
              <a:rect l="l" t="t" r="r" b="b"/>
              <a:pathLst>
                <a:path w="601" h="1836" extrusionOk="0">
                  <a:moveTo>
                    <a:pt x="0" y="0"/>
                  </a:moveTo>
                  <a:cubicBezTo>
                    <a:pt x="67" y="668"/>
                    <a:pt x="267" y="1268"/>
                    <a:pt x="601" y="1835"/>
                  </a:cubicBezTo>
                  <a:cubicBezTo>
                    <a:pt x="301" y="1268"/>
                    <a:pt x="100" y="6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-523599" y="1701237"/>
              <a:ext cx="549893" cy="249095"/>
            </a:xfrm>
            <a:custGeom>
              <a:avLst/>
              <a:gdLst/>
              <a:ahLst/>
              <a:cxnLst/>
              <a:rect l="l" t="t" r="r" b="b"/>
              <a:pathLst>
                <a:path w="5605" h="2539" extrusionOk="0">
                  <a:moveTo>
                    <a:pt x="0" y="0"/>
                  </a:moveTo>
                  <a:cubicBezTo>
                    <a:pt x="509" y="985"/>
                    <a:pt x="1356" y="1735"/>
                    <a:pt x="2340" y="2156"/>
                  </a:cubicBezTo>
                  <a:lnTo>
                    <a:pt x="2340" y="2156"/>
                  </a:lnTo>
                  <a:cubicBezTo>
                    <a:pt x="1352" y="1720"/>
                    <a:pt x="529" y="959"/>
                    <a:pt x="0" y="0"/>
                  </a:cubicBezTo>
                  <a:close/>
                  <a:moveTo>
                    <a:pt x="2340" y="2156"/>
                  </a:moveTo>
                  <a:cubicBezTo>
                    <a:pt x="2349" y="2160"/>
                    <a:pt x="2359" y="2164"/>
                    <a:pt x="2368" y="2169"/>
                  </a:cubicBezTo>
                  <a:cubicBezTo>
                    <a:pt x="2372" y="2170"/>
                    <a:pt x="2376" y="2171"/>
                    <a:pt x="2380" y="2173"/>
                  </a:cubicBezTo>
                  <a:lnTo>
                    <a:pt x="2380" y="2173"/>
                  </a:lnTo>
                  <a:cubicBezTo>
                    <a:pt x="2366" y="2167"/>
                    <a:pt x="2353" y="2162"/>
                    <a:pt x="2340" y="2156"/>
                  </a:cubicBezTo>
                  <a:close/>
                  <a:moveTo>
                    <a:pt x="2380" y="2173"/>
                  </a:moveTo>
                  <a:cubicBezTo>
                    <a:pt x="2948" y="2410"/>
                    <a:pt x="3562" y="2538"/>
                    <a:pt x="4180" y="2538"/>
                  </a:cubicBezTo>
                  <a:cubicBezTo>
                    <a:pt x="4658" y="2538"/>
                    <a:pt x="5138" y="2462"/>
                    <a:pt x="5604" y="2302"/>
                  </a:cubicBezTo>
                  <a:lnTo>
                    <a:pt x="5604" y="2302"/>
                  </a:lnTo>
                  <a:cubicBezTo>
                    <a:pt x="5134" y="2434"/>
                    <a:pt x="4651" y="2502"/>
                    <a:pt x="4170" y="2502"/>
                  </a:cubicBezTo>
                  <a:cubicBezTo>
                    <a:pt x="3561" y="2502"/>
                    <a:pt x="2955" y="2394"/>
                    <a:pt x="2380" y="2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-206222" y="1887739"/>
              <a:ext cx="78682" cy="2551"/>
            </a:xfrm>
            <a:custGeom>
              <a:avLst/>
              <a:gdLst/>
              <a:ahLst/>
              <a:cxnLst/>
              <a:rect l="l" t="t" r="r" b="b"/>
              <a:pathLst>
                <a:path w="802" h="26" extrusionOk="0">
                  <a:moveTo>
                    <a:pt x="1" y="1"/>
                  </a:moveTo>
                  <a:cubicBezTo>
                    <a:pt x="134" y="17"/>
                    <a:pt x="268" y="26"/>
                    <a:pt x="401" y="26"/>
                  </a:cubicBezTo>
                  <a:cubicBezTo>
                    <a:pt x="534" y="26"/>
                    <a:pt x="668" y="17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-206222" y="1887739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-363292" y="1832113"/>
              <a:ext cx="153931" cy="55725"/>
            </a:xfrm>
            <a:custGeom>
              <a:avLst/>
              <a:gdLst/>
              <a:ahLst/>
              <a:cxnLst/>
              <a:rect l="l" t="t" r="r" b="b"/>
              <a:pathLst>
                <a:path w="1569" h="568" extrusionOk="0">
                  <a:moveTo>
                    <a:pt x="1" y="1"/>
                  </a:moveTo>
                  <a:cubicBezTo>
                    <a:pt x="468" y="301"/>
                    <a:pt x="1001" y="501"/>
                    <a:pt x="1568" y="568"/>
                  </a:cubicBezTo>
                  <a:cubicBezTo>
                    <a:pt x="1035" y="501"/>
                    <a:pt x="501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-209459" y="1887739"/>
              <a:ext cx="3336" cy="98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-369865" y="1828875"/>
              <a:ext cx="6671" cy="3336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34" y="0"/>
                    <a:pt x="34" y="0"/>
                    <a:pt x="68" y="34"/>
                  </a:cubicBezTo>
                  <a:cubicBezTo>
                    <a:pt x="34" y="0"/>
                    <a:pt x="3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-327286" y="1802680"/>
              <a:ext cx="183363" cy="40813"/>
            </a:xfrm>
            <a:custGeom>
              <a:avLst/>
              <a:gdLst/>
              <a:ahLst/>
              <a:cxnLst/>
              <a:rect l="l" t="t" r="r" b="b"/>
              <a:pathLst>
                <a:path w="1869" h="416" extrusionOk="0">
                  <a:moveTo>
                    <a:pt x="1" y="1"/>
                  </a:moveTo>
                  <a:cubicBezTo>
                    <a:pt x="484" y="256"/>
                    <a:pt x="1040" y="415"/>
                    <a:pt x="1586" y="415"/>
                  </a:cubicBezTo>
                  <a:cubicBezTo>
                    <a:pt x="1681" y="415"/>
                    <a:pt x="1775" y="411"/>
                    <a:pt x="1869" y="401"/>
                  </a:cubicBezTo>
                  <a:lnTo>
                    <a:pt x="1869" y="401"/>
                  </a:lnTo>
                  <a:cubicBezTo>
                    <a:pt x="1805" y="404"/>
                    <a:pt x="1741" y="406"/>
                    <a:pt x="1678" y="406"/>
                  </a:cubicBezTo>
                  <a:cubicBezTo>
                    <a:pt x="1102" y="406"/>
                    <a:pt x="511" y="2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-291281" y="1766675"/>
              <a:ext cx="94968" cy="26293"/>
            </a:xfrm>
            <a:custGeom>
              <a:avLst/>
              <a:gdLst/>
              <a:ahLst/>
              <a:cxnLst/>
              <a:rect l="l" t="t" r="r" b="b"/>
              <a:pathLst>
                <a:path w="968" h="268" extrusionOk="0">
                  <a:moveTo>
                    <a:pt x="0" y="0"/>
                  </a:moveTo>
                  <a:cubicBezTo>
                    <a:pt x="334" y="101"/>
                    <a:pt x="634" y="201"/>
                    <a:pt x="968" y="267"/>
                  </a:cubicBezTo>
                  <a:cubicBezTo>
                    <a:pt x="668" y="167"/>
                    <a:pt x="334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-252038" y="1733907"/>
              <a:ext cx="59061" cy="3434"/>
            </a:xfrm>
            <a:custGeom>
              <a:avLst/>
              <a:gdLst/>
              <a:ahLst/>
              <a:cxnLst/>
              <a:rect l="l" t="t" r="r" b="b"/>
              <a:pathLst>
                <a:path w="602" h="35" extrusionOk="0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lnTo>
                    <a:pt x="601" y="34"/>
                  </a:lnTo>
                  <a:cubicBezTo>
                    <a:pt x="401" y="34"/>
                    <a:pt x="234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-235654" y="1949939"/>
              <a:ext cx="301190" cy="30511"/>
            </a:xfrm>
            <a:custGeom>
              <a:avLst/>
              <a:gdLst/>
              <a:ahLst/>
              <a:cxnLst/>
              <a:rect l="l" t="t" r="r" b="b"/>
              <a:pathLst>
                <a:path w="3070" h="311" extrusionOk="0">
                  <a:moveTo>
                    <a:pt x="3069" y="0"/>
                  </a:moveTo>
                  <a:lnTo>
                    <a:pt x="3069" y="0"/>
                  </a:lnTo>
                  <a:cubicBezTo>
                    <a:pt x="2298" y="180"/>
                    <a:pt x="1507" y="301"/>
                    <a:pt x="711" y="301"/>
                  </a:cubicBezTo>
                  <a:cubicBezTo>
                    <a:pt x="475" y="301"/>
                    <a:pt x="238" y="290"/>
                    <a:pt x="1" y="267"/>
                  </a:cubicBezTo>
                  <a:lnTo>
                    <a:pt x="1" y="267"/>
                  </a:lnTo>
                  <a:cubicBezTo>
                    <a:pt x="294" y="296"/>
                    <a:pt x="588" y="311"/>
                    <a:pt x="880" y="311"/>
                  </a:cubicBezTo>
                  <a:cubicBezTo>
                    <a:pt x="1619" y="311"/>
                    <a:pt x="2353" y="215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-160406" y="1645610"/>
              <a:ext cx="697152" cy="370258"/>
            </a:xfrm>
            <a:custGeom>
              <a:avLst/>
              <a:gdLst/>
              <a:ahLst/>
              <a:cxnLst/>
              <a:rect l="l" t="t" r="r" b="b"/>
              <a:pathLst>
                <a:path w="7106" h="3774" extrusionOk="0">
                  <a:moveTo>
                    <a:pt x="7072" y="0"/>
                  </a:moveTo>
                  <a:cubicBezTo>
                    <a:pt x="6439" y="868"/>
                    <a:pt x="5705" y="1668"/>
                    <a:pt x="4804" y="2269"/>
                  </a:cubicBezTo>
                  <a:cubicBezTo>
                    <a:pt x="3904" y="2902"/>
                    <a:pt x="2903" y="3336"/>
                    <a:pt x="1835" y="3569"/>
                  </a:cubicBezTo>
                  <a:cubicBezTo>
                    <a:pt x="1235" y="3703"/>
                    <a:pt x="601" y="3770"/>
                    <a:pt x="1" y="3770"/>
                  </a:cubicBezTo>
                  <a:cubicBezTo>
                    <a:pt x="80" y="3772"/>
                    <a:pt x="159" y="3773"/>
                    <a:pt x="238" y="3773"/>
                  </a:cubicBezTo>
                  <a:cubicBezTo>
                    <a:pt x="2355" y="3773"/>
                    <a:pt x="4395" y="2914"/>
                    <a:pt x="5938" y="1435"/>
                  </a:cubicBezTo>
                  <a:cubicBezTo>
                    <a:pt x="6372" y="1034"/>
                    <a:pt x="6806" y="534"/>
                    <a:pt x="7106" y="34"/>
                  </a:cubicBezTo>
                  <a:cubicBezTo>
                    <a:pt x="7106" y="0"/>
                    <a:pt x="7106" y="0"/>
                    <a:pt x="7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386151" y="1508162"/>
              <a:ext cx="180125" cy="268422"/>
            </a:xfrm>
            <a:custGeom>
              <a:avLst/>
              <a:gdLst/>
              <a:ahLst/>
              <a:cxnLst/>
              <a:rect l="l" t="t" r="r" b="b"/>
              <a:pathLst>
                <a:path w="1836" h="2736" extrusionOk="0">
                  <a:moveTo>
                    <a:pt x="1835" y="0"/>
                  </a:moveTo>
                  <a:cubicBezTo>
                    <a:pt x="1435" y="1034"/>
                    <a:pt x="834" y="1968"/>
                    <a:pt x="0" y="2736"/>
                  </a:cubicBezTo>
                  <a:cubicBezTo>
                    <a:pt x="834" y="2002"/>
                    <a:pt x="1535" y="1068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454826" y="964843"/>
              <a:ext cx="49250" cy="45914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34"/>
                    <a:pt x="368" y="301"/>
                    <a:pt x="501" y="468"/>
                  </a:cubicBezTo>
                  <a:lnTo>
                    <a:pt x="501" y="401"/>
                  </a:lnTo>
                  <a:cubicBezTo>
                    <a:pt x="334" y="234"/>
                    <a:pt x="1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428730" y="977990"/>
              <a:ext cx="121163" cy="156383"/>
            </a:xfrm>
            <a:custGeom>
              <a:avLst/>
              <a:gdLst/>
              <a:ahLst/>
              <a:cxnLst/>
              <a:rect l="l" t="t" r="r" b="b"/>
              <a:pathLst>
                <a:path w="1235" h="1594" extrusionOk="0">
                  <a:moveTo>
                    <a:pt x="0" y="0"/>
                  </a:moveTo>
                  <a:cubicBezTo>
                    <a:pt x="567" y="401"/>
                    <a:pt x="934" y="934"/>
                    <a:pt x="1201" y="1568"/>
                  </a:cubicBezTo>
                  <a:cubicBezTo>
                    <a:pt x="1201" y="1585"/>
                    <a:pt x="1209" y="1593"/>
                    <a:pt x="1218" y="1593"/>
                  </a:cubicBezTo>
                  <a:cubicBezTo>
                    <a:pt x="1226" y="1593"/>
                    <a:pt x="1234" y="1585"/>
                    <a:pt x="1234" y="1568"/>
                  </a:cubicBezTo>
                  <a:cubicBezTo>
                    <a:pt x="1034" y="934"/>
                    <a:pt x="567" y="3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415583" y="1004185"/>
              <a:ext cx="88493" cy="103013"/>
            </a:xfrm>
            <a:custGeom>
              <a:avLst/>
              <a:gdLst/>
              <a:ahLst/>
              <a:cxnLst/>
              <a:rect l="l" t="t" r="r" b="b"/>
              <a:pathLst>
                <a:path w="902" h="1050" extrusionOk="0">
                  <a:moveTo>
                    <a:pt x="1" y="0"/>
                  </a:moveTo>
                  <a:lnTo>
                    <a:pt x="1" y="0"/>
                  </a:lnTo>
                  <a:cubicBezTo>
                    <a:pt x="401" y="267"/>
                    <a:pt x="668" y="634"/>
                    <a:pt x="868" y="1034"/>
                  </a:cubicBezTo>
                  <a:cubicBezTo>
                    <a:pt x="868" y="1045"/>
                    <a:pt x="872" y="1049"/>
                    <a:pt x="877" y="1049"/>
                  </a:cubicBezTo>
                  <a:cubicBezTo>
                    <a:pt x="886" y="1049"/>
                    <a:pt x="901" y="1034"/>
                    <a:pt x="901" y="1034"/>
                  </a:cubicBezTo>
                  <a:cubicBezTo>
                    <a:pt x="701" y="634"/>
                    <a:pt x="401" y="2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89388" y="1007422"/>
              <a:ext cx="75347" cy="90946"/>
            </a:xfrm>
            <a:custGeom>
              <a:avLst/>
              <a:gdLst/>
              <a:ahLst/>
              <a:cxnLst/>
              <a:rect l="l" t="t" r="r" b="b"/>
              <a:pathLst>
                <a:path w="768" h="927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267"/>
                    <a:pt x="534" y="568"/>
                    <a:pt x="735" y="901"/>
                  </a:cubicBezTo>
                  <a:cubicBezTo>
                    <a:pt x="751" y="918"/>
                    <a:pt x="760" y="926"/>
                    <a:pt x="764" y="926"/>
                  </a:cubicBezTo>
                  <a:cubicBezTo>
                    <a:pt x="768" y="926"/>
                    <a:pt x="768" y="918"/>
                    <a:pt x="768" y="901"/>
                  </a:cubicBezTo>
                  <a:cubicBezTo>
                    <a:pt x="635" y="534"/>
                    <a:pt x="334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69767" y="1023806"/>
              <a:ext cx="55725" cy="60434"/>
            </a:xfrm>
            <a:custGeom>
              <a:avLst/>
              <a:gdLst/>
              <a:ahLst/>
              <a:cxnLst/>
              <a:rect l="l" t="t" r="r" b="b"/>
              <a:pathLst>
                <a:path w="568" h="616" extrusionOk="0">
                  <a:moveTo>
                    <a:pt x="1" y="0"/>
                  </a:moveTo>
                  <a:cubicBezTo>
                    <a:pt x="234" y="167"/>
                    <a:pt x="368" y="367"/>
                    <a:pt x="534" y="601"/>
                  </a:cubicBezTo>
                  <a:cubicBezTo>
                    <a:pt x="545" y="612"/>
                    <a:pt x="553" y="616"/>
                    <a:pt x="558" y="616"/>
                  </a:cubicBezTo>
                  <a:cubicBezTo>
                    <a:pt x="568" y="616"/>
                    <a:pt x="568" y="601"/>
                    <a:pt x="568" y="601"/>
                  </a:cubicBezTo>
                  <a:cubicBezTo>
                    <a:pt x="468" y="334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356719" y="1040190"/>
              <a:ext cx="22957" cy="29530"/>
            </a:xfrm>
            <a:custGeom>
              <a:avLst/>
              <a:gdLst/>
              <a:ahLst/>
              <a:cxnLst/>
              <a:rect l="l" t="t" r="r" b="b"/>
              <a:pathLst>
                <a:path w="234" h="301" extrusionOk="0">
                  <a:moveTo>
                    <a:pt x="0" y="0"/>
                  </a:moveTo>
                  <a:cubicBezTo>
                    <a:pt x="100" y="67"/>
                    <a:pt x="167" y="167"/>
                    <a:pt x="234" y="300"/>
                  </a:cubicBezTo>
                  <a:cubicBezTo>
                    <a:pt x="234" y="167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327188" y="1043427"/>
              <a:ext cx="26293" cy="262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cubicBezTo>
                    <a:pt x="34" y="67"/>
                    <a:pt x="101" y="101"/>
                    <a:pt x="134" y="167"/>
                  </a:cubicBezTo>
                  <a:cubicBezTo>
                    <a:pt x="168" y="201"/>
                    <a:pt x="201" y="234"/>
                    <a:pt x="234" y="267"/>
                  </a:cubicBezTo>
                  <a:lnTo>
                    <a:pt x="268" y="267"/>
                  </a:lnTo>
                  <a:cubicBezTo>
                    <a:pt x="234" y="201"/>
                    <a:pt x="201" y="167"/>
                    <a:pt x="168" y="134"/>
                  </a:cubicBezTo>
                  <a:cubicBezTo>
                    <a:pt x="101" y="101"/>
                    <a:pt x="68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-625043" y="1082670"/>
              <a:ext cx="49152" cy="121261"/>
            </a:xfrm>
            <a:custGeom>
              <a:avLst/>
              <a:gdLst/>
              <a:ahLst/>
              <a:cxnLst/>
              <a:rect l="l" t="t" r="r" b="b"/>
              <a:pathLst>
                <a:path w="501" h="1236" extrusionOk="0">
                  <a:moveTo>
                    <a:pt x="467" y="1"/>
                  </a:moveTo>
                  <a:cubicBezTo>
                    <a:pt x="262" y="352"/>
                    <a:pt x="134" y="728"/>
                    <a:pt x="39" y="1086"/>
                  </a:cubicBezTo>
                  <a:lnTo>
                    <a:pt x="39" y="1086"/>
                  </a:lnTo>
                  <a:cubicBezTo>
                    <a:pt x="146" y="709"/>
                    <a:pt x="323" y="355"/>
                    <a:pt x="500" y="1"/>
                  </a:cubicBezTo>
                  <a:close/>
                  <a:moveTo>
                    <a:pt x="39" y="1086"/>
                  </a:moveTo>
                  <a:cubicBezTo>
                    <a:pt x="25" y="1135"/>
                    <a:pt x="12" y="1185"/>
                    <a:pt x="0" y="1235"/>
                  </a:cubicBezTo>
                  <a:cubicBezTo>
                    <a:pt x="12" y="1186"/>
                    <a:pt x="25" y="1136"/>
                    <a:pt x="39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-608757" y="1246313"/>
              <a:ext cx="75445" cy="317574"/>
            </a:xfrm>
            <a:custGeom>
              <a:avLst/>
              <a:gdLst/>
              <a:ahLst/>
              <a:cxnLst/>
              <a:rect l="l" t="t" r="r" b="b"/>
              <a:pathLst>
                <a:path w="769" h="3237" extrusionOk="0">
                  <a:moveTo>
                    <a:pt x="101" y="1"/>
                  </a:moveTo>
                  <a:cubicBezTo>
                    <a:pt x="1" y="1101"/>
                    <a:pt x="234" y="2269"/>
                    <a:pt x="768" y="3236"/>
                  </a:cubicBezTo>
                  <a:cubicBezTo>
                    <a:pt x="268" y="2236"/>
                    <a:pt x="34" y="1135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-490930" y="1652184"/>
              <a:ext cx="42677" cy="4257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1" y="0"/>
                  </a:moveTo>
                  <a:cubicBezTo>
                    <a:pt x="168" y="133"/>
                    <a:pt x="301" y="300"/>
                    <a:pt x="434" y="434"/>
                  </a:cubicBezTo>
                  <a:cubicBezTo>
                    <a:pt x="301" y="267"/>
                    <a:pt x="168" y="1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65438" y="1972798"/>
              <a:ext cx="347006" cy="186699"/>
            </a:xfrm>
            <a:custGeom>
              <a:avLst/>
              <a:gdLst/>
              <a:ahLst/>
              <a:cxnLst/>
              <a:rect l="l" t="t" r="r" b="b"/>
              <a:pathLst>
                <a:path w="3537" h="1903" extrusionOk="0">
                  <a:moveTo>
                    <a:pt x="3536" y="1"/>
                  </a:moveTo>
                  <a:cubicBezTo>
                    <a:pt x="2502" y="902"/>
                    <a:pt x="1301" y="1569"/>
                    <a:pt x="0" y="1869"/>
                  </a:cubicBezTo>
                  <a:cubicBezTo>
                    <a:pt x="0" y="1869"/>
                    <a:pt x="0" y="1902"/>
                    <a:pt x="0" y="1902"/>
                  </a:cubicBezTo>
                  <a:cubicBezTo>
                    <a:pt x="1335" y="1635"/>
                    <a:pt x="2569" y="1002"/>
                    <a:pt x="3536" y="34"/>
                  </a:cubicBezTo>
                  <a:cubicBezTo>
                    <a:pt x="3536" y="1"/>
                    <a:pt x="3536" y="1"/>
                    <a:pt x="3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503978" y="1874691"/>
              <a:ext cx="22957" cy="22957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234" y="0"/>
                  </a:moveTo>
                  <a:cubicBezTo>
                    <a:pt x="194" y="40"/>
                    <a:pt x="153" y="93"/>
                    <a:pt x="106" y="143"/>
                  </a:cubicBezTo>
                  <a:lnTo>
                    <a:pt x="106" y="143"/>
                  </a:lnTo>
                  <a:cubicBezTo>
                    <a:pt x="151" y="106"/>
                    <a:pt x="197" y="70"/>
                    <a:pt x="234" y="34"/>
                  </a:cubicBezTo>
                  <a:cubicBezTo>
                    <a:pt x="234" y="0"/>
                    <a:pt x="234" y="0"/>
                    <a:pt x="234" y="0"/>
                  </a:cubicBezTo>
                  <a:close/>
                  <a:moveTo>
                    <a:pt x="106" y="143"/>
                  </a:moveTo>
                  <a:cubicBezTo>
                    <a:pt x="68" y="173"/>
                    <a:pt x="31" y="203"/>
                    <a:pt x="0" y="234"/>
                  </a:cubicBezTo>
                  <a:cubicBezTo>
                    <a:pt x="40" y="207"/>
                    <a:pt x="74" y="176"/>
                    <a:pt x="10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-87806" y="810226"/>
              <a:ext cx="153342" cy="139803"/>
            </a:xfrm>
            <a:custGeom>
              <a:avLst/>
              <a:gdLst/>
              <a:ahLst/>
              <a:cxnLst/>
              <a:rect l="l" t="t" r="r" b="b"/>
              <a:pathLst>
                <a:path w="1563" h="1425" extrusionOk="0">
                  <a:moveTo>
                    <a:pt x="43" y="0"/>
                  </a:moveTo>
                  <a:cubicBezTo>
                    <a:pt x="18" y="0"/>
                    <a:pt x="1" y="49"/>
                    <a:pt x="28" y="76"/>
                  </a:cubicBezTo>
                  <a:cubicBezTo>
                    <a:pt x="328" y="243"/>
                    <a:pt x="595" y="476"/>
                    <a:pt x="862" y="710"/>
                  </a:cubicBezTo>
                  <a:cubicBezTo>
                    <a:pt x="1095" y="943"/>
                    <a:pt x="1296" y="1210"/>
                    <a:pt x="1529" y="1410"/>
                  </a:cubicBezTo>
                  <a:cubicBezTo>
                    <a:pt x="1540" y="1421"/>
                    <a:pt x="1548" y="1425"/>
                    <a:pt x="1552" y="1425"/>
                  </a:cubicBezTo>
                  <a:cubicBezTo>
                    <a:pt x="1562" y="1425"/>
                    <a:pt x="1562" y="1410"/>
                    <a:pt x="1562" y="1410"/>
                  </a:cubicBezTo>
                  <a:cubicBezTo>
                    <a:pt x="1429" y="1110"/>
                    <a:pt x="1129" y="843"/>
                    <a:pt x="895" y="643"/>
                  </a:cubicBezTo>
                  <a:cubicBezTo>
                    <a:pt x="628" y="409"/>
                    <a:pt x="362" y="209"/>
                    <a:pt x="61" y="9"/>
                  </a:cubicBezTo>
                  <a:cubicBezTo>
                    <a:pt x="55" y="3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-160406" y="1006637"/>
              <a:ext cx="291379" cy="23840"/>
            </a:xfrm>
            <a:custGeom>
              <a:avLst/>
              <a:gdLst/>
              <a:ahLst/>
              <a:cxnLst/>
              <a:rect l="l" t="t" r="r" b="b"/>
              <a:pathLst>
                <a:path w="2970" h="243" extrusionOk="0">
                  <a:moveTo>
                    <a:pt x="2603" y="0"/>
                  </a:moveTo>
                  <a:cubicBezTo>
                    <a:pt x="2477" y="0"/>
                    <a:pt x="2352" y="9"/>
                    <a:pt x="2236" y="9"/>
                  </a:cubicBezTo>
                  <a:lnTo>
                    <a:pt x="1468" y="9"/>
                  </a:lnTo>
                  <a:cubicBezTo>
                    <a:pt x="968" y="42"/>
                    <a:pt x="468" y="142"/>
                    <a:pt x="1" y="242"/>
                  </a:cubicBezTo>
                  <a:cubicBezTo>
                    <a:pt x="468" y="175"/>
                    <a:pt x="968" y="109"/>
                    <a:pt x="1468" y="75"/>
                  </a:cubicBezTo>
                  <a:lnTo>
                    <a:pt x="2169" y="75"/>
                  </a:lnTo>
                  <a:cubicBezTo>
                    <a:pt x="2347" y="75"/>
                    <a:pt x="2525" y="90"/>
                    <a:pt x="2693" y="90"/>
                  </a:cubicBezTo>
                  <a:cubicBezTo>
                    <a:pt x="2777" y="90"/>
                    <a:pt x="2858" y="86"/>
                    <a:pt x="2936" y="75"/>
                  </a:cubicBezTo>
                  <a:cubicBezTo>
                    <a:pt x="2970" y="75"/>
                    <a:pt x="2970" y="42"/>
                    <a:pt x="2970" y="42"/>
                  </a:cubicBezTo>
                  <a:cubicBezTo>
                    <a:pt x="2853" y="9"/>
                    <a:pt x="2728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232318" y="1030379"/>
              <a:ext cx="98" cy="3336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3"/>
                    <a:pt x="1" y="0"/>
                  </a:cubicBezTo>
                  <a:cubicBezTo>
                    <a:pt x="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471210" y="1393573"/>
              <a:ext cx="95066" cy="225942"/>
            </a:xfrm>
            <a:custGeom>
              <a:avLst/>
              <a:gdLst/>
              <a:ahLst/>
              <a:cxnLst/>
              <a:rect l="l" t="t" r="r" b="b"/>
              <a:pathLst>
                <a:path w="969" h="2303" extrusionOk="0">
                  <a:moveTo>
                    <a:pt x="968" y="1"/>
                  </a:moveTo>
                  <a:cubicBezTo>
                    <a:pt x="701" y="801"/>
                    <a:pt x="401" y="1569"/>
                    <a:pt x="1" y="2302"/>
                  </a:cubicBezTo>
                  <a:cubicBezTo>
                    <a:pt x="434" y="1602"/>
                    <a:pt x="801" y="80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477783" y="1434680"/>
              <a:ext cx="48073" cy="86629"/>
            </a:xfrm>
            <a:custGeom>
              <a:avLst/>
              <a:gdLst/>
              <a:ahLst/>
              <a:cxnLst/>
              <a:rect l="l" t="t" r="r" b="b"/>
              <a:pathLst>
                <a:path w="490" h="883" extrusionOk="0">
                  <a:moveTo>
                    <a:pt x="475" y="1"/>
                  </a:moveTo>
                  <a:cubicBezTo>
                    <a:pt x="471" y="1"/>
                    <a:pt x="467" y="4"/>
                    <a:pt x="467" y="15"/>
                  </a:cubicBezTo>
                  <a:cubicBezTo>
                    <a:pt x="490" y="15"/>
                    <a:pt x="482" y="1"/>
                    <a:pt x="475" y="1"/>
                  </a:cubicBezTo>
                  <a:close/>
                  <a:moveTo>
                    <a:pt x="467" y="15"/>
                  </a:moveTo>
                  <a:cubicBezTo>
                    <a:pt x="345" y="211"/>
                    <a:pt x="241" y="443"/>
                    <a:pt x="128" y="657"/>
                  </a:cubicBezTo>
                  <a:lnTo>
                    <a:pt x="128" y="657"/>
                  </a:lnTo>
                  <a:cubicBezTo>
                    <a:pt x="250" y="443"/>
                    <a:pt x="368" y="239"/>
                    <a:pt x="467" y="15"/>
                  </a:cubicBezTo>
                  <a:close/>
                  <a:moveTo>
                    <a:pt x="128" y="657"/>
                  </a:moveTo>
                  <a:cubicBezTo>
                    <a:pt x="86" y="731"/>
                    <a:pt x="43" y="806"/>
                    <a:pt x="0" y="883"/>
                  </a:cubicBezTo>
                  <a:cubicBezTo>
                    <a:pt x="45" y="811"/>
                    <a:pt x="87" y="735"/>
                    <a:pt x="128" y="6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467973" y="1385626"/>
              <a:ext cx="44835" cy="73483"/>
            </a:xfrm>
            <a:custGeom>
              <a:avLst/>
              <a:gdLst/>
              <a:ahLst/>
              <a:cxnLst/>
              <a:rect l="l" t="t" r="r" b="b"/>
              <a:pathLst>
                <a:path w="457" h="749" extrusionOk="0">
                  <a:moveTo>
                    <a:pt x="441" y="0"/>
                  </a:moveTo>
                  <a:cubicBezTo>
                    <a:pt x="438" y="0"/>
                    <a:pt x="434" y="4"/>
                    <a:pt x="434" y="15"/>
                  </a:cubicBezTo>
                  <a:cubicBezTo>
                    <a:pt x="456" y="15"/>
                    <a:pt x="449" y="0"/>
                    <a:pt x="441" y="0"/>
                  </a:cubicBezTo>
                  <a:close/>
                  <a:moveTo>
                    <a:pt x="434" y="15"/>
                  </a:moveTo>
                  <a:cubicBezTo>
                    <a:pt x="301" y="249"/>
                    <a:pt x="167" y="515"/>
                    <a:pt x="0" y="716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234" y="549"/>
                    <a:pt x="367" y="282"/>
                    <a:pt x="43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68675" y="2041572"/>
              <a:ext cx="153931" cy="68773"/>
            </a:xfrm>
            <a:custGeom>
              <a:avLst/>
              <a:gdLst/>
              <a:ahLst/>
              <a:cxnLst/>
              <a:rect l="l" t="t" r="r" b="b"/>
              <a:pathLst>
                <a:path w="1569" h="701" extrusionOk="0">
                  <a:moveTo>
                    <a:pt x="1535" y="0"/>
                  </a:moveTo>
                  <a:cubicBezTo>
                    <a:pt x="1068" y="301"/>
                    <a:pt x="534" y="534"/>
                    <a:pt x="1" y="701"/>
                  </a:cubicBezTo>
                  <a:cubicBezTo>
                    <a:pt x="534" y="568"/>
                    <a:pt x="1068" y="334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-108016" y="932174"/>
              <a:ext cx="26293" cy="19720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267" y="0"/>
                  </a:moveTo>
                  <a:lnTo>
                    <a:pt x="267" y="0"/>
                  </a:lnTo>
                  <a:cubicBezTo>
                    <a:pt x="167" y="34"/>
                    <a:pt x="67" y="134"/>
                    <a:pt x="0" y="201"/>
                  </a:cubicBezTo>
                  <a:cubicBezTo>
                    <a:pt x="101" y="134"/>
                    <a:pt x="201" y="10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-42579" y="753030"/>
              <a:ext cx="159327" cy="20308"/>
            </a:xfrm>
            <a:custGeom>
              <a:avLst/>
              <a:gdLst/>
              <a:ahLst/>
              <a:cxnLst/>
              <a:rect l="l" t="t" r="r" b="b"/>
              <a:pathLst>
                <a:path w="1624" h="207" extrusionOk="0">
                  <a:moveTo>
                    <a:pt x="814" y="0"/>
                  </a:moveTo>
                  <a:cubicBezTo>
                    <a:pt x="526" y="0"/>
                    <a:pt x="234" y="58"/>
                    <a:pt x="1" y="159"/>
                  </a:cubicBezTo>
                  <a:cubicBezTo>
                    <a:pt x="267" y="92"/>
                    <a:pt x="534" y="58"/>
                    <a:pt x="801" y="58"/>
                  </a:cubicBezTo>
                  <a:cubicBezTo>
                    <a:pt x="1101" y="58"/>
                    <a:pt x="1335" y="159"/>
                    <a:pt x="1602" y="192"/>
                  </a:cubicBezTo>
                  <a:cubicBezTo>
                    <a:pt x="1385" y="58"/>
                    <a:pt x="1101" y="0"/>
                    <a:pt x="814" y="0"/>
                  </a:cubicBezTo>
                  <a:close/>
                  <a:moveTo>
                    <a:pt x="1602" y="192"/>
                  </a:moveTo>
                  <a:cubicBezTo>
                    <a:pt x="1602" y="203"/>
                    <a:pt x="1605" y="207"/>
                    <a:pt x="1609" y="207"/>
                  </a:cubicBezTo>
                  <a:cubicBezTo>
                    <a:pt x="1617" y="207"/>
                    <a:pt x="1624" y="192"/>
                    <a:pt x="1602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32670" y="784915"/>
              <a:ext cx="65536" cy="9909"/>
            </a:xfrm>
            <a:custGeom>
              <a:avLst/>
              <a:gdLst/>
              <a:ahLst/>
              <a:cxnLst/>
              <a:rect l="l" t="t" r="r" b="b"/>
              <a:pathLst>
                <a:path w="668" h="101" extrusionOk="0">
                  <a:moveTo>
                    <a:pt x="1" y="0"/>
                  </a:moveTo>
                  <a:cubicBezTo>
                    <a:pt x="201" y="34"/>
                    <a:pt x="434" y="100"/>
                    <a:pt x="668" y="100"/>
                  </a:cubicBezTo>
                  <a:cubicBezTo>
                    <a:pt x="434" y="34"/>
                    <a:pt x="234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-589135" y="1553978"/>
              <a:ext cx="49250" cy="108114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1" y="0"/>
                  </a:moveTo>
                  <a:cubicBezTo>
                    <a:pt x="101" y="401"/>
                    <a:pt x="268" y="767"/>
                    <a:pt x="501" y="1101"/>
                  </a:cubicBezTo>
                  <a:cubicBezTo>
                    <a:pt x="501" y="1101"/>
                    <a:pt x="501" y="1101"/>
                    <a:pt x="501" y="1068"/>
                  </a:cubicBezTo>
                  <a:cubicBezTo>
                    <a:pt x="268" y="734"/>
                    <a:pt x="1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-598946" y="1704475"/>
              <a:ext cx="62298" cy="104877"/>
            </a:xfrm>
            <a:custGeom>
              <a:avLst/>
              <a:gdLst/>
              <a:ahLst/>
              <a:cxnLst/>
              <a:rect l="l" t="t" r="r" b="b"/>
              <a:pathLst>
                <a:path w="635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01"/>
                    <a:pt x="334" y="768"/>
                    <a:pt x="635" y="1068"/>
                  </a:cubicBezTo>
                  <a:cubicBezTo>
                    <a:pt x="635" y="1068"/>
                    <a:pt x="635" y="1035"/>
                    <a:pt x="635" y="1035"/>
                  </a:cubicBezTo>
                  <a:cubicBezTo>
                    <a:pt x="368" y="735"/>
                    <a:pt x="168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-461497" y="1832113"/>
              <a:ext cx="104877" cy="88493"/>
            </a:xfrm>
            <a:custGeom>
              <a:avLst/>
              <a:gdLst/>
              <a:ahLst/>
              <a:cxnLst/>
              <a:rect l="l" t="t" r="r" b="b"/>
              <a:pathLst>
                <a:path w="1069" h="902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301"/>
                    <a:pt x="701" y="601"/>
                    <a:pt x="1068" y="901"/>
                  </a:cubicBezTo>
                  <a:cubicBezTo>
                    <a:pt x="735" y="601"/>
                    <a:pt x="368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-284708" y="1995756"/>
              <a:ext cx="98206" cy="19720"/>
            </a:xfrm>
            <a:custGeom>
              <a:avLst/>
              <a:gdLst/>
              <a:ahLst/>
              <a:cxnLst/>
              <a:rect l="l" t="t" r="r" b="b"/>
              <a:pathLst>
                <a:path w="1001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34" y="67"/>
                    <a:pt x="667" y="167"/>
                    <a:pt x="1001" y="201"/>
                  </a:cubicBezTo>
                  <a:cubicBezTo>
                    <a:pt x="667" y="134"/>
                    <a:pt x="334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-238892" y="2028523"/>
              <a:ext cx="49152" cy="9909"/>
            </a:xfrm>
            <a:custGeom>
              <a:avLst/>
              <a:gdLst/>
              <a:ahLst/>
              <a:cxnLst/>
              <a:rect l="l" t="t" r="r" b="b"/>
              <a:pathLst>
                <a:path w="501" h="101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167" y="67"/>
                    <a:pt x="334" y="100"/>
                    <a:pt x="501" y="100"/>
                  </a:cubicBezTo>
                  <a:cubicBezTo>
                    <a:pt x="334" y="33"/>
                    <a:pt x="167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-556367" y="1269271"/>
              <a:ext cx="3336" cy="58963"/>
            </a:xfrm>
            <a:custGeom>
              <a:avLst/>
              <a:gdLst/>
              <a:ahLst/>
              <a:cxnLst/>
              <a:rect l="l" t="t" r="r" b="b"/>
              <a:pathLst>
                <a:path w="34" h="601" extrusionOk="0">
                  <a:moveTo>
                    <a:pt x="1" y="0"/>
                  </a:moveTo>
                  <a:cubicBezTo>
                    <a:pt x="1" y="109"/>
                    <a:pt x="10" y="228"/>
                    <a:pt x="19" y="341"/>
                  </a:cubicBezTo>
                  <a:lnTo>
                    <a:pt x="19" y="341"/>
                  </a:lnTo>
                  <a:lnTo>
                    <a:pt x="1" y="0"/>
                  </a:lnTo>
                  <a:close/>
                  <a:moveTo>
                    <a:pt x="19" y="341"/>
                  </a:moveTo>
                  <a:lnTo>
                    <a:pt x="34" y="601"/>
                  </a:lnTo>
                  <a:cubicBezTo>
                    <a:pt x="34" y="525"/>
                    <a:pt x="27" y="435"/>
                    <a:pt x="19" y="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-566178" y="1099054"/>
              <a:ext cx="55725" cy="104877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568" y="1"/>
                  </a:moveTo>
                  <a:lnTo>
                    <a:pt x="568" y="1"/>
                  </a:lnTo>
                  <a:cubicBezTo>
                    <a:pt x="367" y="334"/>
                    <a:pt x="167" y="701"/>
                    <a:pt x="0" y="1068"/>
                  </a:cubicBezTo>
                  <a:cubicBezTo>
                    <a:pt x="201" y="701"/>
                    <a:pt x="401" y="368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438540" y="912552"/>
              <a:ext cx="75347" cy="55725"/>
            </a:xfrm>
            <a:custGeom>
              <a:avLst/>
              <a:gdLst/>
              <a:ahLst/>
              <a:cxnLst/>
              <a:rect l="l" t="t" r="r" b="b"/>
              <a:pathLst>
                <a:path w="768" h="568" extrusionOk="0">
                  <a:moveTo>
                    <a:pt x="33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267" y="200"/>
                    <a:pt x="500" y="367"/>
                    <a:pt x="734" y="567"/>
                  </a:cubicBezTo>
                  <a:cubicBezTo>
                    <a:pt x="734" y="567"/>
                    <a:pt x="767" y="534"/>
                    <a:pt x="767" y="534"/>
                  </a:cubicBezTo>
                  <a:cubicBezTo>
                    <a:pt x="734" y="534"/>
                    <a:pt x="701" y="501"/>
                    <a:pt x="701" y="501"/>
                  </a:cubicBezTo>
                  <a:cubicBezTo>
                    <a:pt x="567" y="401"/>
                    <a:pt x="467" y="334"/>
                    <a:pt x="400" y="200"/>
                  </a:cubicBezTo>
                  <a:cubicBezTo>
                    <a:pt x="267" y="134"/>
                    <a:pt x="134" y="6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320713" y="601650"/>
              <a:ext cx="22957" cy="39341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134"/>
                    <a:pt x="67" y="334"/>
                    <a:pt x="200" y="401"/>
                  </a:cubicBezTo>
                  <a:lnTo>
                    <a:pt x="234" y="401"/>
                  </a:lnTo>
                  <a:cubicBezTo>
                    <a:pt x="167" y="334"/>
                    <a:pt x="167" y="267"/>
                    <a:pt x="134" y="200"/>
                  </a:cubicBezTo>
                  <a:cubicBezTo>
                    <a:pt x="134" y="167"/>
                    <a:pt x="134" y="100"/>
                    <a:pt x="167" y="34"/>
                  </a:cubicBezTo>
                  <a:cubicBezTo>
                    <a:pt x="167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343572" y="591839"/>
              <a:ext cx="9909" cy="39341"/>
            </a:xfrm>
            <a:custGeom>
              <a:avLst/>
              <a:gdLst/>
              <a:ahLst/>
              <a:cxnLst/>
              <a:rect l="l" t="t" r="r" b="b"/>
              <a:pathLst>
                <a:path w="101" h="401" extrusionOk="0">
                  <a:moveTo>
                    <a:pt x="101" y="0"/>
                  </a:moveTo>
                  <a:cubicBezTo>
                    <a:pt x="67" y="34"/>
                    <a:pt x="34" y="34"/>
                    <a:pt x="1" y="67"/>
                  </a:cubicBezTo>
                  <a:cubicBezTo>
                    <a:pt x="1" y="100"/>
                    <a:pt x="1" y="134"/>
                    <a:pt x="1" y="200"/>
                  </a:cubicBezTo>
                  <a:cubicBezTo>
                    <a:pt x="1" y="267"/>
                    <a:pt x="1" y="367"/>
                    <a:pt x="67" y="401"/>
                  </a:cubicBezTo>
                  <a:cubicBezTo>
                    <a:pt x="101" y="401"/>
                    <a:pt x="101" y="367"/>
                    <a:pt x="101" y="367"/>
                  </a:cubicBezTo>
                  <a:cubicBezTo>
                    <a:pt x="101" y="300"/>
                    <a:pt x="67" y="234"/>
                    <a:pt x="67" y="167"/>
                  </a:cubicBezTo>
                  <a:cubicBezTo>
                    <a:pt x="67" y="134"/>
                    <a:pt x="67" y="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363194" y="568882"/>
              <a:ext cx="16482" cy="42677"/>
            </a:xfrm>
            <a:custGeom>
              <a:avLst/>
              <a:gdLst/>
              <a:ahLst/>
              <a:cxnLst/>
              <a:rect l="l" t="t" r="r" b="b"/>
              <a:pathLst>
                <a:path w="168" h="43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01"/>
                    <a:pt x="1" y="368"/>
                    <a:pt x="134" y="434"/>
                  </a:cubicBezTo>
                  <a:lnTo>
                    <a:pt x="168" y="434"/>
                  </a:lnTo>
                  <a:cubicBezTo>
                    <a:pt x="134" y="368"/>
                    <a:pt x="101" y="301"/>
                    <a:pt x="101" y="234"/>
                  </a:cubicBezTo>
                  <a:cubicBezTo>
                    <a:pt x="101" y="168"/>
                    <a:pt x="101" y="67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386151" y="559071"/>
              <a:ext cx="9909" cy="39341"/>
            </a:xfrm>
            <a:custGeom>
              <a:avLst/>
              <a:gdLst/>
              <a:ahLst/>
              <a:cxnLst/>
              <a:rect l="l" t="t" r="r" b="b"/>
              <a:pathLst>
                <a:path w="101" h="401" extrusionOk="0">
                  <a:moveTo>
                    <a:pt x="67" y="1"/>
                  </a:moveTo>
                  <a:cubicBezTo>
                    <a:pt x="34" y="34"/>
                    <a:pt x="34" y="34"/>
                    <a:pt x="0" y="101"/>
                  </a:cubicBezTo>
                  <a:cubicBezTo>
                    <a:pt x="0" y="134"/>
                    <a:pt x="0" y="167"/>
                    <a:pt x="0" y="201"/>
                  </a:cubicBezTo>
                  <a:cubicBezTo>
                    <a:pt x="0" y="268"/>
                    <a:pt x="0" y="368"/>
                    <a:pt x="67" y="401"/>
                  </a:cubicBezTo>
                  <a:cubicBezTo>
                    <a:pt x="100" y="401"/>
                    <a:pt x="100" y="368"/>
                    <a:pt x="100" y="368"/>
                  </a:cubicBezTo>
                  <a:cubicBezTo>
                    <a:pt x="100" y="301"/>
                    <a:pt x="67" y="268"/>
                    <a:pt x="67" y="201"/>
                  </a:cubicBezTo>
                  <a:cubicBezTo>
                    <a:pt x="67" y="167"/>
                    <a:pt x="67" y="134"/>
                    <a:pt x="67" y="101"/>
                  </a:cubicBezTo>
                  <a:cubicBezTo>
                    <a:pt x="67" y="67"/>
                    <a:pt x="67" y="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405772" y="536212"/>
              <a:ext cx="16482" cy="34240"/>
            </a:xfrm>
            <a:custGeom>
              <a:avLst/>
              <a:gdLst/>
              <a:ahLst/>
              <a:cxnLst/>
              <a:rect l="l" t="t" r="r" b="b"/>
              <a:pathLst>
                <a:path w="168" h="349" extrusionOk="0">
                  <a:moveTo>
                    <a:pt x="67" y="0"/>
                  </a:moveTo>
                  <a:cubicBezTo>
                    <a:pt x="1" y="100"/>
                    <a:pt x="1" y="300"/>
                    <a:pt x="134" y="334"/>
                  </a:cubicBezTo>
                  <a:cubicBezTo>
                    <a:pt x="145" y="345"/>
                    <a:pt x="152" y="349"/>
                    <a:pt x="157" y="349"/>
                  </a:cubicBezTo>
                  <a:cubicBezTo>
                    <a:pt x="167" y="349"/>
                    <a:pt x="167" y="334"/>
                    <a:pt x="167" y="334"/>
                  </a:cubicBezTo>
                  <a:cubicBezTo>
                    <a:pt x="134" y="234"/>
                    <a:pt x="67" y="1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422156" y="506682"/>
              <a:ext cx="22957" cy="39439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67" y="1"/>
                  </a:moveTo>
                  <a:cubicBezTo>
                    <a:pt x="0" y="134"/>
                    <a:pt x="67" y="368"/>
                    <a:pt x="200" y="401"/>
                  </a:cubicBezTo>
                  <a:cubicBezTo>
                    <a:pt x="234" y="401"/>
                    <a:pt x="234" y="368"/>
                    <a:pt x="234" y="335"/>
                  </a:cubicBezTo>
                  <a:cubicBezTo>
                    <a:pt x="200" y="301"/>
                    <a:pt x="167" y="268"/>
                    <a:pt x="134" y="201"/>
                  </a:cubicBezTo>
                  <a:cubicBezTo>
                    <a:pt x="100" y="134"/>
                    <a:pt x="100" y="68"/>
                    <a:pt x="100" y="34"/>
                  </a:cubicBezTo>
                  <a:cubicBezTo>
                    <a:pt x="100" y="1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445015" y="474797"/>
              <a:ext cx="19720" cy="48367"/>
            </a:xfrm>
            <a:custGeom>
              <a:avLst/>
              <a:gdLst/>
              <a:ahLst/>
              <a:cxnLst/>
              <a:rect l="l" t="t" r="r" b="b"/>
              <a:pathLst>
                <a:path w="201" h="493" extrusionOk="0">
                  <a:moveTo>
                    <a:pt x="51" y="1"/>
                  </a:moveTo>
                  <a:cubicBezTo>
                    <a:pt x="43" y="1"/>
                    <a:pt x="34" y="9"/>
                    <a:pt x="34" y="26"/>
                  </a:cubicBezTo>
                  <a:cubicBezTo>
                    <a:pt x="1" y="92"/>
                    <a:pt x="1" y="193"/>
                    <a:pt x="34" y="293"/>
                  </a:cubicBezTo>
                  <a:cubicBezTo>
                    <a:pt x="68" y="359"/>
                    <a:pt x="101" y="459"/>
                    <a:pt x="201" y="493"/>
                  </a:cubicBezTo>
                  <a:cubicBezTo>
                    <a:pt x="201" y="493"/>
                    <a:pt x="201" y="493"/>
                    <a:pt x="201" y="459"/>
                  </a:cubicBezTo>
                  <a:cubicBezTo>
                    <a:pt x="201" y="393"/>
                    <a:pt x="168" y="326"/>
                    <a:pt x="134" y="259"/>
                  </a:cubicBezTo>
                  <a:cubicBezTo>
                    <a:pt x="101" y="159"/>
                    <a:pt x="68" y="92"/>
                    <a:pt x="68" y="26"/>
                  </a:cubicBezTo>
                  <a:cubicBezTo>
                    <a:pt x="68" y="9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458162" y="447818"/>
              <a:ext cx="29530" cy="55725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0" y="201"/>
                    <a:pt x="34" y="501"/>
                    <a:pt x="267" y="568"/>
                  </a:cubicBezTo>
                  <a:cubicBezTo>
                    <a:pt x="300" y="568"/>
                    <a:pt x="300" y="534"/>
                    <a:pt x="300" y="534"/>
                  </a:cubicBezTo>
                  <a:cubicBezTo>
                    <a:pt x="167" y="401"/>
                    <a:pt x="34" y="20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467973" y="424959"/>
              <a:ext cx="36104" cy="55725"/>
            </a:xfrm>
            <a:custGeom>
              <a:avLst/>
              <a:gdLst/>
              <a:ahLst/>
              <a:cxnLst/>
              <a:rect l="l" t="t" r="r" b="b"/>
              <a:pathLst>
                <a:path w="368" h="568" extrusionOk="0">
                  <a:moveTo>
                    <a:pt x="100" y="0"/>
                  </a:moveTo>
                  <a:cubicBezTo>
                    <a:pt x="0" y="167"/>
                    <a:pt x="100" y="534"/>
                    <a:pt x="334" y="567"/>
                  </a:cubicBezTo>
                  <a:cubicBezTo>
                    <a:pt x="334" y="567"/>
                    <a:pt x="367" y="534"/>
                    <a:pt x="334" y="534"/>
                  </a:cubicBezTo>
                  <a:cubicBezTo>
                    <a:pt x="301" y="434"/>
                    <a:pt x="200" y="400"/>
                    <a:pt x="167" y="300"/>
                  </a:cubicBezTo>
                  <a:cubicBezTo>
                    <a:pt x="134" y="200"/>
                    <a:pt x="134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471701" y="395428"/>
              <a:ext cx="42186" cy="59257"/>
            </a:xfrm>
            <a:custGeom>
              <a:avLst/>
              <a:gdLst/>
              <a:ahLst/>
              <a:cxnLst/>
              <a:rect l="l" t="t" r="r" b="b"/>
              <a:pathLst>
                <a:path w="430" h="604" extrusionOk="0">
                  <a:moveTo>
                    <a:pt x="129" y="1"/>
                  </a:moveTo>
                  <a:cubicBezTo>
                    <a:pt x="1" y="194"/>
                    <a:pt x="120" y="603"/>
                    <a:pt x="367" y="603"/>
                  </a:cubicBezTo>
                  <a:cubicBezTo>
                    <a:pt x="377" y="603"/>
                    <a:pt x="386" y="602"/>
                    <a:pt x="396" y="601"/>
                  </a:cubicBezTo>
                  <a:cubicBezTo>
                    <a:pt x="429" y="601"/>
                    <a:pt x="429" y="601"/>
                    <a:pt x="429" y="568"/>
                  </a:cubicBezTo>
                  <a:cubicBezTo>
                    <a:pt x="363" y="501"/>
                    <a:pt x="263" y="468"/>
                    <a:pt x="196" y="334"/>
                  </a:cubicBezTo>
                  <a:cubicBezTo>
                    <a:pt x="162" y="234"/>
                    <a:pt x="162" y="134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491322" y="369234"/>
              <a:ext cx="42186" cy="59257"/>
            </a:xfrm>
            <a:custGeom>
              <a:avLst/>
              <a:gdLst/>
              <a:ahLst/>
              <a:cxnLst/>
              <a:rect l="l" t="t" r="r" b="b"/>
              <a:pathLst>
                <a:path w="430" h="604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" y="194"/>
                    <a:pt x="151" y="603"/>
                    <a:pt x="400" y="603"/>
                  </a:cubicBezTo>
                  <a:cubicBezTo>
                    <a:pt x="410" y="603"/>
                    <a:pt x="420" y="603"/>
                    <a:pt x="429" y="601"/>
                  </a:cubicBezTo>
                  <a:cubicBezTo>
                    <a:pt x="429" y="601"/>
                    <a:pt x="429" y="568"/>
                    <a:pt x="429" y="568"/>
                  </a:cubicBezTo>
                  <a:cubicBezTo>
                    <a:pt x="363" y="468"/>
                    <a:pt x="263" y="435"/>
                    <a:pt x="196" y="335"/>
                  </a:cubicBezTo>
                  <a:cubicBezTo>
                    <a:pt x="129" y="234"/>
                    <a:pt x="129" y="10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517026" y="336564"/>
              <a:ext cx="36104" cy="62298"/>
            </a:xfrm>
            <a:custGeom>
              <a:avLst/>
              <a:gdLst/>
              <a:ahLst/>
              <a:cxnLst/>
              <a:rect l="l" t="t" r="r" b="b"/>
              <a:pathLst>
                <a:path w="368" h="635" extrusionOk="0">
                  <a:moveTo>
                    <a:pt x="67" y="0"/>
                  </a:moveTo>
                  <a:cubicBezTo>
                    <a:pt x="1" y="134"/>
                    <a:pt x="1" y="267"/>
                    <a:pt x="67" y="401"/>
                  </a:cubicBezTo>
                  <a:cubicBezTo>
                    <a:pt x="101" y="501"/>
                    <a:pt x="201" y="634"/>
                    <a:pt x="334" y="634"/>
                  </a:cubicBezTo>
                  <a:cubicBezTo>
                    <a:pt x="368" y="634"/>
                    <a:pt x="368" y="634"/>
                    <a:pt x="368" y="601"/>
                  </a:cubicBezTo>
                  <a:cubicBezTo>
                    <a:pt x="301" y="534"/>
                    <a:pt x="201" y="467"/>
                    <a:pt x="167" y="401"/>
                  </a:cubicBezTo>
                  <a:cubicBezTo>
                    <a:pt x="101" y="301"/>
                    <a:pt x="67" y="1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530173" y="310369"/>
              <a:ext cx="36104" cy="49152"/>
            </a:xfrm>
            <a:custGeom>
              <a:avLst/>
              <a:gdLst/>
              <a:ahLst/>
              <a:cxnLst/>
              <a:rect l="l" t="t" r="r" b="b"/>
              <a:pathLst>
                <a:path w="368" h="501" extrusionOk="0">
                  <a:moveTo>
                    <a:pt x="33" y="1"/>
                  </a:moveTo>
                  <a:lnTo>
                    <a:pt x="33" y="1"/>
                  </a:lnTo>
                  <a:cubicBezTo>
                    <a:pt x="0" y="134"/>
                    <a:pt x="33" y="234"/>
                    <a:pt x="100" y="334"/>
                  </a:cubicBezTo>
                  <a:cubicBezTo>
                    <a:pt x="134" y="401"/>
                    <a:pt x="234" y="501"/>
                    <a:pt x="334" y="501"/>
                  </a:cubicBezTo>
                  <a:cubicBezTo>
                    <a:pt x="367" y="501"/>
                    <a:pt x="367" y="501"/>
                    <a:pt x="334" y="468"/>
                  </a:cubicBezTo>
                  <a:cubicBezTo>
                    <a:pt x="300" y="401"/>
                    <a:pt x="200" y="367"/>
                    <a:pt x="134" y="301"/>
                  </a:cubicBezTo>
                  <a:cubicBezTo>
                    <a:pt x="100" y="234"/>
                    <a:pt x="67" y="134"/>
                    <a:pt x="33" y="34"/>
                  </a:cubicBezTo>
                  <a:cubicBezTo>
                    <a:pt x="33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530173" y="280937"/>
              <a:ext cx="36104" cy="52978"/>
            </a:xfrm>
            <a:custGeom>
              <a:avLst/>
              <a:gdLst/>
              <a:ahLst/>
              <a:cxnLst/>
              <a:rect l="l" t="t" r="r" b="b"/>
              <a:pathLst>
                <a:path w="368" h="540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134"/>
                    <a:pt x="0" y="234"/>
                    <a:pt x="67" y="367"/>
                  </a:cubicBezTo>
                  <a:cubicBezTo>
                    <a:pt x="126" y="427"/>
                    <a:pt x="212" y="539"/>
                    <a:pt x="325" y="539"/>
                  </a:cubicBezTo>
                  <a:cubicBezTo>
                    <a:pt x="339" y="539"/>
                    <a:pt x="353" y="538"/>
                    <a:pt x="367" y="534"/>
                  </a:cubicBezTo>
                  <a:cubicBezTo>
                    <a:pt x="300" y="434"/>
                    <a:pt x="234" y="401"/>
                    <a:pt x="167" y="334"/>
                  </a:cubicBezTo>
                  <a:cubicBezTo>
                    <a:pt x="100" y="234"/>
                    <a:pt x="67" y="1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-775637" y="198625"/>
              <a:ext cx="1551276" cy="2055254"/>
            </a:xfrm>
            <a:custGeom>
              <a:avLst/>
              <a:gdLst/>
              <a:ahLst/>
              <a:cxnLst/>
              <a:rect l="l" t="t" r="r" b="b"/>
              <a:pathLst>
                <a:path w="15812" h="20949" extrusionOk="0">
                  <a:moveTo>
                    <a:pt x="13701" y="807"/>
                  </a:moveTo>
                  <a:lnTo>
                    <a:pt x="13710" y="839"/>
                  </a:lnTo>
                  <a:cubicBezTo>
                    <a:pt x="13710" y="818"/>
                    <a:pt x="13710" y="810"/>
                    <a:pt x="13701" y="807"/>
                  </a:cubicBezTo>
                  <a:close/>
                  <a:moveTo>
                    <a:pt x="13477" y="139"/>
                  </a:moveTo>
                  <a:cubicBezTo>
                    <a:pt x="13510" y="139"/>
                    <a:pt x="13577" y="172"/>
                    <a:pt x="13644" y="172"/>
                  </a:cubicBezTo>
                  <a:cubicBezTo>
                    <a:pt x="13777" y="239"/>
                    <a:pt x="13844" y="306"/>
                    <a:pt x="13911" y="406"/>
                  </a:cubicBezTo>
                  <a:cubicBezTo>
                    <a:pt x="14044" y="639"/>
                    <a:pt x="14177" y="1006"/>
                    <a:pt x="14144" y="1240"/>
                  </a:cubicBezTo>
                  <a:cubicBezTo>
                    <a:pt x="14144" y="1315"/>
                    <a:pt x="14125" y="1408"/>
                    <a:pt x="14046" y="1408"/>
                  </a:cubicBezTo>
                  <a:cubicBezTo>
                    <a:pt x="14019" y="1408"/>
                    <a:pt x="13986" y="1398"/>
                    <a:pt x="13944" y="1373"/>
                  </a:cubicBezTo>
                  <a:cubicBezTo>
                    <a:pt x="13911" y="1340"/>
                    <a:pt x="13877" y="1273"/>
                    <a:pt x="13844" y="1240"/>
                  </a:cubicBezTo>
                  <a:cubicBezTo>
                    <a:pt x="13777" y="1106"/>
                    <a:pt x="13744" y="973"/>
                    <a:pt x="13677" y="839"/>
                  </a:cubicBezTo>
                  <a:cubicBezTo>
                    <a:pt x="13677" y="806"/>
                    <a:pt x="13677" y="806"/>
                    <a:pt x="13677" y="806"/>
                  </a:cubicBezTo>
                  <a:cubicBezTo>
                    <a:pt x="13689" y="806"/>
                    <a:pt x="13696" y="806"/>
                    <a:pt x="13701" y="807"/>
                  </a:cubicBezTo>
                  <a:lnTo>
                    <a:pt x="13701" y="807"/>
                  </a:lnTo>
                  <a:lnTo>
                    <a:pt x="13644" y="606"/>
                  </a:lnTo>
                  <a:cubicBezTo>
                    <a:pt x="13610" y="572"/>
                    <a:pt x="13610" y="539"/>
                    <a:pt x="13610" y="539"/>
                  </a:cubicBezTo>
                  <a:cubicBezTo>
                    <a:pt x="13544" y="406"/>
                    <a:pt x="13510" y="272"/>
                    <a:pt x="13477" y="139"/>
                  </a:cubicBezTo>
                  <a:close/>
                  <a:moveTo>
                    <a:pt x="13911" y="1473"/>
                  </a:moveTo>
                  <a:lnTo>
                    <a:pt x="13911" y="1473"/>
                  </a:lnTo>
                  <a:cubicBezTo>
                    <a:pt x="13944" y="1506"/>
                    <a:pt x="14011" y="1540"/>
                    <a:pt x="14044" y="1540"/>
                  </a:cubicBezTo>
                  <a:cubicBezTo>
                    <a:pt x="13998" y="1678"/>
                    <a:pt x="13951" y="1817"/>
                    <a:pt x="13894" y="1945"/>
                  </a:cubicBezTo>
                  <a:lnTo>
                    <a:pt x="13894" y="1945"/>
                  </a:lnTo>
                  <a:cubicBezTo>
                    <a:pt x="13912" y="1865"/>
                    <a:pt x="13917" y="1786"/>
                    <a:pt x="13944" y="1707"/>
                  </a:cubicBezTo>
                  <a:cubicBezTo>
                    <a:pt x="13944" y="1640"/>
                    <a:pt x="13911" y="1573"/>
                    <a:pt x="13911" y="1473"/>
                  </a:cubicBezTo>
                  <a:close/>
                  <a:moveTo>
                    <a:pt x="11110" y="3913"/>
                  </a:moveTo>
                  <a:cubicBezTo>
                    <a:pt x="11097" y="3923"/>
                    <a:pt x="11085" y="3932"/>
                    <a:pt x="11075" y="3942"/>
                  </a:cubicBezTo>
                  <a:cubicBezTo>
                    <a:pt x="11087" y="3932"/>
                    <a:pt x="11098" y="3923"/>
                    <a:pt x="11110" y="3913"/>
                  </a:cubicBezTo>
                  <a:close/>
                  <a:moveTo>
                    <a:pt x="10854" y="4684"/>
                  </a:moveTo>
                  <a:cubicBezTo>
                    <a:pt x="10850" y="4684"/>
                    <a:pt x="10842" y="4692"/>
                    <a:pt x="10842" y="4709"/>
                  </a:cubicBezTo>
                  <a:cubicBezTo>
                    <a:pt x="10858" y="4692"/>
                    <a:pt x="10858" y="4684"/>
                    <a:pt x="10854" y="4684"/>
                  </a:cubicBezTo>
                  <a:close/>
                  <a:moveTo>
                    <a:pt x="5371" y="6176"/>
                  </a:moveTo>
                  <a:lnTo>
                    <a:pt x="5371" y="6176"/>
                  </a:lnTo>
                  <a:cubicBezTo>
                    <a:pt x="5471" y="6210"/>
                    <a:pt x="5605" y="6243"/>
                    <a:pt x="5738" y="6277"/>
                  </a:cubicBezTo>
                  <a:cubicBezTo>
                    <a:pt x="5972" y="6343"/>
                    <a:pt x="6172" y="6443"/>
                    <a:pt x="6372" y="6577"/>
                  </a:cubicBezTo>
                  <a:lnTo>
                    <a:pt x="6338" y="6577"/>
                  </a:lnTo>
                  <a:cubicBezTo>
                    <a:pt x="6005" y="6410"/>
                    <a:pt x="5671" y="6310"/>
                    <a:pt x="5371" y="6176"/>
                  </a:cubicBezTo>
                  <a:close/>
                  <a:moveTo>
                    <a:pt x="6405" y="6577"/>
                  </a:moveTo>
                  <a:cubicBezTo>
                    <a:pt x="6439" y="6610"/>
                    <a:pt x="6472" y="6610"/>
                    <a:pt x="6505" y="6643"/>
                  </a:cubicBezTo>
                  <a:cubicBezTo>
                    <a:pt x="6689" y="6766"/>
                    <a:pt x="6873" y="6889"/>
                    <a:pt x="7031" y="7038"/>
                  </a:cubicBezTo>
                  <a:lnTo>
                    <a:pt x="7031" y="7038"/>
                  </a:lnTo>
                  <a:cubicBezTo>
                    <a:pt x="6833" y="6873"/>
                    <a:pt x="6602" y="6709"/>
                    <a:pt x="6372" y="6610"/>
                  </a:cubicBezTo>
                  <a:cubicBezTo>
                    <a:pt x="6405" y="6610"/>
                    <a:pt x="6405" y="6577"/>
                    <a:pt x="6405" y="6577"/>
                  </a:cubicBezTo>
                  <a:close/>
                  <a:moveTo>
                    <a:pt x="6972" y="7311"/>
                  </a:moveTo>
                  <a:cubicBezTo>
                    <a:pt x="6772" y="7411"/>
                    <a:pt x="6539" y="7577"/>
                    <a:pt x="6338" y="7678"/>
                  </a:cubicBezTo>
                  <a:cubicBezTo>
                    <a:pt x="6338" y="7711"/>
                    <a:pt x="6338" y="7711"/>
                    <a:pt x="6338" y="7711"/>
                  </a:cubicBezTo>
                  <a:cubicBezTo>
                    <a:pt x="6572" y="7577"/>
                    <a:pt x="6772" y="7444"/>
                    <a:pt x="6972" y="7311"/>
                  </a:cubicBezTo>
                  <a:close/>
                  <a:moveTo>
                    <a:pt x="12209" y="5709"/>
                  </a:moveTo>
                  <a:lnTo>
                    <a:pt x="12209" y="5709"/>
                  </a:lnTo>
                  <a:cubicBezTo>
                    <a:pt x="12043" y="6277"/>
                    <a:pt x="11342" y="6543"/>
                    <a:pt x="10942" y="6977"/>
                  </a:cubicBezTo>
                  <a:cubicBezTo>
                    <a:pt x="10608" y="7311"/>
                    <a:pt x="10408" y="7778"/>
                    <a:pt x="10341" y="8278"/>
                  </a:cubicBezTo>
                  <a:cubicBezTo>
                    <a:pt x="10275" y="8011"/>
                    <a:pt x="10275" y="7744"/>
                    <a:pt x="10308" y="7477"/>
                  </a:cubicBezTo>
                  <a:cubicBezTo>
                    <a:pt x="10308" y="7477"/>
                    <a:pt x="10308" y="7477"/>
                    <a:pt x="10341" y="7444"/>
                  </a:cubicBezTo>
                  <a:cubicBezTo>
                    <a:pt x="10375" y="7244"/>
                    <a:pt x="10441" y="7044"/>
                    <a:pt x="10575" y="6910"/>
                  </a:cubicBezTo>
                  <a:cubicBezTo>
                    <a:pt x="10589" y="6924"/>
                    <a:pt x="10614" y="6932"/>
                    <a:pt x="10639" y="6932"/>
                  </a:cubicBezTo>
                  <a:cubicBezTo>
                    <a:pt x="10674" y="6932"/>
                    <a:pt x="10708" y="6916"/>
                    <a:pt x="10708" y="6877"/>
                  </a:cubicBezTo>
                  <a:cubicBezTo>
                    <a:pt x="10742" y="6810"/>
                    <a:pt x="10742" y="6744"/>
                    <a:pt x="10775" y="6677"/>
                  </a:cubicBezTo>
                  <a:cubicBezTo>
                    <a:pt x="10975" y="6510"/>
                    <a:pt x="11175" y="6410"/>
                    <a:pt x="11409" y="6277"/>
                  </a:cubicBezTo>
                  <a:cubicBezTo>
                    <a:pt x="11676" y="6143"/>
                    <a:pt x="12009" y="5976"/>
                    <a:pt x="12209" y="5709"/>
                  </a:cubicBezTo>
                  <a:close/>
                  <a:moveTo>
                    <a:pt x="10534" y="8597"/>
                  </a:moveTo>
                  <a:cubicBezTo>
                    <a:pt x="10527" y="8597"/>
                    <a:pt x="10519" y="8612"/>
                    <a:pt x="10541" y="8612"/>
                  </a:cubicBezTo>
                  <a:cubicBezTo>
                    <a:pt x="10541" y="8600"/>
                    <a:pt x="10538" y="8597"/>
                    <a:pt x="10534" y="8597"/>
                  </a:cubicBezTo>
                  <a:close/>
                  <a:moveTo>
                    <a:pt x="10922" y="9852"/>
                  </a:moveTo>
                  <a:lnTo>
                    <a:pt x="10922" y="9852"/>
                  </a:lnTo>
                  <a:cubicBezTo>
                    <a:pt x="11440" y="9917"/>
                    <a:pt x="11955" y="9989"/>
                    <a:pt x="12376" y="10313"/>
                  </a:cubicBezTo>
                  <a:cubicBezTo>
                    <a:pt x="12409" y="10313"/>
                    <a:pt x="12409" y="10346"/>
                    <a:pt x="12443" y="10346"/>
                  </a:cubicBezTo>
                  <a:lnTo>
                    <a:pt x="12376" y="10346"/>
                  </a:lnTo>
                  <a:cubicBezTo>
                    <a:pt x="12243" y="10179"/>
                    <a:pt x="11976" y="10113"/>
                    <a:pt x="11776" y="10046"/>
                  </a:cubicBezTo>
                  <a:cubicBezTo>
                    <a:pt x="11542" y="9979"/>
                    <a:pt x="11275" y="9879"/>
                    <a:pt x="11008" y="9879"/>
                  </a:cubicBezTo>
                  <a:cubicBezTo>
                    <a:pt x="10984" y="9879"/>
                    <a:pt x="10960" y="9861"/>
                    <a:pt x="10922" y="9852"/>
                  </a:cubicBezTo>
                  <a:close/>
                  <a:moveTo>
                    <a:pt x="13110" y="10580"/>
                  </a:moveTo>
                  <a:cubicBezTo>
                    <a:pt x="13172" y="10705"/>
                    <a:pt x="13264" y="10829"/>
                    <a:pt x="13385" y="10927"/>
                  </a:cubicBezTo>
                  <a:lnTo>
                    <a:pt x="13385" y="10927"/>
                  </a:lnTo>
                  <a:cubicBezTo>
                    <a:pt x="13358" y="10911"/>
                    <a:pt x="13327" y="10905"/>
                    <a:pt x="13277" y="10880"/>
                  </a:cubicBezTo>
                  <a:cubicBezTo>
                    <a:pt x="13244" y="10858"/>
                    <a:pt x="13208" y="10836"/>
                    <a:pt x="13170" y="10813"/>
                  </a:cubicBezTo>
                  <a:lnTo>
                    <a:pt x="13177" y="10813"/>
                  </a:lnTo>
                  <a:cubicBezTo>
                    <a:pt x="13143" y="10746"/>
                    <a:pt x="13143" y="10646"/>
                    <a:pt x="13110" y="10580"/>
                  </a:cubicBezTo>
                  <a:close/>
                  <a:moveTo>
                    <a:pt x="13410" y="172"/>
                  </a:moveTo>
                  <a:cubicBezTo>
                    <a:pt x="13410" y="339"/>
                    <a:pt x="13477" y="506"/>
                    <a:pt x="13510" y="673"/>
                  </a:cubicBezTo>
                  <a:cubicBezTo>
                    <a:pt x="13544" y="773"/>
                    <a:pt x="13577" y="873"/>
                    <a:pt x="13610" y="939"/>
                  </a:cubicBezTo>
                  <a:cubicBezTo>
                    <a:pt x="13610" y="939"/>
                    <a:pt x="13577" y="939"/>
                    <a:pt x="13577" y="906"/>
                  </a:cubicBezTo>
                  <a:cubicBezTo>
                    <a:pt x="13510" y="839"/>
                    <a:pt x="13477" y="739"/>
                    <a:pt x="13477" y="639"/>
                  </a:cubicBezTo>
                  <a:cubicBezTo>
                    <a:pt x="13477" y="622"/>
                    <a:pt x="13469" y="614"/>
                    <a:pt x="13460" y="614"/>
                  </a:cubicBezTo>
                  <a:cubicBezTo>
                    <a:pt x="13452" y="614"/>
                    <a:pt x="13444" y="622"/>
                    <a:pt x="13444" y="639"/>
                  </a:cubicBezTo>
                  <a:cubicBezTo>
                    <a:pt x="13444" y="739"/>
                    <a:pt x="13444" y="839"/>
                    <a:pt x="13510" y="939"/>
                  </a:cubicBezTo>
                  <a:cubicBezTo>
                    <a:pt x="13544" y="1006"/>
                    <a:pt x="13577" y="1073"/>
                    <a:pt x="13644" y="1106"/>
                  </a:cubicBezTo>
                  <a:cubicBezTo>
                    <a:pt x="13677" y="1173"/>
                    <a:pt x="13710" y="1240"/>
                    <a:pt x="13744" y="1306"/>
                  </a:cubicBezTo>
                  <a:cubicBezTo>
                    <a:pt x="13777" y="1373"/>
                    <a:pt x="13844" y="1440"/>
                    <a:pt x="13911" y="1473"/>
                  </a:cubicBezTo>
                  <a:cubicBezTo>
                    <a:pt x="13744" y="2207"/>
                    <a:pt x="13343" y="2874"/>
                    <a:pt x="12876" y="3441"/>
                  </a:cubicBezTo>
                  <a:cubicBezTo>
                    <a:pt x="12409" y="3875"/>
                    <a:pt x="11876" y="4275"/>
                    <a:pt x="11409" y="4709"/>
                  </a:cubicBezTo>
                  <a:cubicBezTo>
                    <a:pt x="11275" y="4842"/>
                    <a:pt x="11142" y="5009"/>
                    <a:pt x="11008" y="5176"/>
                  </a:cubicBezTo>
                  <a:cubicBezTo>
                    <a:pt x="10908" y="5009"/>
                    <a:pt x="10808" y="4876"/>
                    <a:pt x="10842" y="4709"/>
                  </a:cubicBezTo>
                  <a:lnTo>
                    <a:pt x="10842" y="4709"/>
                  </a:lnTo>
                  <a:cubicBezTo>
                    <a:pt x="10742" y="4842"/>
                    <a:pt x="10775" y="5142"/>
                    <a:pt x="10975" y="5209"/>
                  </a:cubicBezTo>
                  <a:cubicBezTo>
                    <a:pt x="10642" y="5609"/>
                    <a:pt x="10375" y="6076"/>
                    <a:pt x="10475" y="6577"/>
                  </a:cubicBezTo>
                  <a:cubicBezTo>
                    <a:pt x="10441" y="6610"/>
                    <a:pt x="10441" y="6643"/>
                    <a:pt x="10441" y="6677"/>
                  </a:cubicBezTo>
                  <a:cubicBezTo>
                    <a:pt x="10208" y="7244"/>
                    <a:pt x="10141" y="7878"/>
                    <a:pt x="10308" y="8445"/>
                  </a:cubicBezTo>
                  <a:cubicBezTo>
                    <a:pt x="10308" y="8478"/>
                    <a:pt x="10308" y="8478"/>
                    <a:pt x="10341" y="8478"/>
                  </a:cubicBezTo>
                  <a:cubicBezTo>
                    <a:pt x="10375" y="8478"/>
                    <a:pt x="10375" y="8445"/>
                    <a:pt x="10375" y="8411"/>
                  </a:cubicBezTo>
                  <a:cubicBezTo>
                    <a:pt x="10375" y="8411"/>
                    <a:pt x="10375" y="8378"/>
                    <a:pt x="10341" y="8345"/>
                  </a:cubicBezTo>
                  <a:cubicBezTo>
                    <a:pt x="10441" y="7678"/>
                    <a:pt x="10742" y="7110"/>
                    <a:pt x="11309" y="6710"/>
                  </a:cubicBezTo>
                  <a:cubicBezTo>
                    <a:pt x="11676" y="6443"/>
                    <a:pt x="12243" y="6110"/>
                    <a:pt x="12276" y="5609"/>
                  </a:cubicBezTo>
                  <a:cubicBezTo>
                    <a:pt x="12309" y="5509"/>
                    <a:pt x="12343" y="5443"/>
                    <a:pt x="12376" y="5376"/>
                  </a:cubicBezTo>
                  <a:lnTo>
                    <a:pt x="12376" y="5376"/>
                  </a:lnTo>
                  <a:cubicBezTo>
                    <a:pt x="12576" y="6210"/>
                    <a:pt x="11776" y="6710"/>
                    <a:pt x="11242" y="7244"/>
                  </a:cubicBezTo>
                  <a:cubicBezTo>
                    <a:pt x="11008" y="7477"/>
                    <a:pt x="10808" y="7744"/>
                    <a:pt x="10742" y="8078"/>
                  </a:cubicBezTo>
                  <a:cubicBezTo>
                    <a:pt x="10708" y="8211"/>
                    <a:pt x="10708" y="8345"/>
                    <a:pt x="10742" y="8478"/>
                  </a:cubicBezTo>
                  <a:cubicBezTo>
                    <a:pt x="10742" y="8578"/>
                    <a:pt x="10742" y="8712"/>
                    <a:pt x="10775" y="8778"/>
                  </a:cubicBezTo>
                  <a:cubicBezTo>
                    <a:pt x="10708" y="8712"/>
                    <a:pt x="10642" y="8678"/>
                    <a:pt x="10541" y="8612"/>
                  </a:cubicBezTo>
                  <a:lnTo>
                    <a:pt x="10541" y="8612"/>
                  </a:lnTo>
                  <a:cubicBezTo>
                    <a:pt x="10675" y="8912"/>
                    <a:pt x="11075" y="9012"/>
                    <a:pt x="11375" y="9079"/>
                  </a:cubicBezTo>
                  <a:cubicBezTo>
                    <a:pt x="11742" y="9145"/>
                    <a:pt x="12176" y="9212"/>
                    <a:pt x="12476" y="9479"/>
                  </a:cubicBezTo>
                  <a:cubicBezTo>
                    <a:pt x="12743" y="9679"/>
                    <a:pt x="12810" y="9979"/>
                    <a:pt x="12943" y="10279"/>
                  </a:cubicBezTo>
                  <a:cubicBezTo>
                    <a:pt x="12710" y="9912"/>
                    <a:pt x="12376" y="9612"/>
                    <a:pt x="11976" y="9445"/>
                  </a:cubicBezTo>
                  <a:cubicBezTo>
                    <a:pt x="11275" y="9179"/>
                    <a:pt x="10375" y="9445"/>
                    <a:pt x="9908" y="8712"/>
                  </a:cubicBezTo>
                  <a:lnTo>
                    <a:pt x="9908" y="8712"/>
                  </a:lnTo>
                  <a:cubicBezTo>
                    <a:pt x="10141" y="9379"/>
                    <a:pt x="11075" y="9312"/>
                    <a:pt x="11609" y="9412"/>
                  </a:cubicBezTo>
                  <a:cubicBezTo>
                    <a:pt x="12335" y="9544"/>
                    <a:pt x="12898" y="10101"/>
                    <a:pt x="13136" y="10792"/>
                  </a:cubicBezTo>
                  <a:lnTo>
                    <a:pt x="13136" y="10792"/>
                  </a:lnTo>
                  <a:cubicBezTo>
                    <a:pt x="13069" y="10750"/>
                    <a:pt x="13001" y="10704"/>
                    <a:pt x="12943" y="10646"/>
                  </a:cubicBezTo>
                  <a:cubicBezTo>
                    <a:pt x="12710" y="10480"/>
                    <a:pt x="12510" y="10246"/>
                    <a:pt x="12276" y="10113"/>
                  </a:cubicBezTo>
                  <a:cubicBezTo>
                    <a:pt x="12009" y="9979"/>
                    <a:pt x="11742" y="9879"/>
                    <a:pt x="11475" y="9846"/>
                  </a:cubicBezTo>
                  <a:cubicBezTo>
                    <a:pt x="11142" y="9779"/>
                    <a:pt x="10808" y="9712"/>
                    <a:pt x="10475" y="9646"/>
                  </a:cubicBezTo>
                  <a:cubicBezTo>
                    <a:pt x="10441" y="9646"/>
                    <a:pt x="10408" y="9679"/>
                    <a:pt x="10408" y="9712"/>
                  </a:cubicBezTo>
                  <a:cubicBezTo>
                    <a:pt x="10408" y="9712"/>
                    <a:pt x="10375" y="9746"/>
                    <a:pt x="10408" y="9746"/>
                  </a:cubicBezTo>
                  <a:cubicBezTo>
                    <a:pt x="11142" y="10346"/>
                    <a:pt x="11642" y="11213"/>
                    <a:pt x="11776" y="12147"/>
                  </a:cubicBezTo>
                  <a:cubicBezTo>
                    <a:pt x="11842" y="12581"/>
                    <a:pt x="11809" y="12981"/>
                    <a:pt x="11742" y="13415"/>
                  </a:cubicBezTo>
                  <a:cubicBezTo>
                    <a:pt x="11742" y="13282"/>
                    <a:pt x="11709" y="13148"/>
                    <a:pt x="11709" y="13048"/>
                  </a:cubicBezTo>
                  <a:cubicBezTo>
                    <a:pt x="11676" y="12514"/>
                    <a:pt x="11542" y="11981"/>
                    <a:pt x="11375" y="11480"/>
                  </a:cubicBezTo>
                  <a:cubicBezTo>
                    <a:pt x="10975" y="10480"/>
                    <a:pt x="10341" y="9612"/>
                    <a:pt x="9474" y="8978"/>
                  </a:cubicBezTo>
                  <a:lnTo>
                    <a:pt x="9474" y="8978"/>
                  </a:lnTo>
                  <a:cubicBezTo>
                    <a:pt x="10308" y="9612"/>
                    <a:pt x="10975" y="10513"/>
                    <a:pt x="11342" y="11480"/>
                  </a:cubicBezTo>
                  <a:cubicBezTo>
                    <a:pt x="11509" y="11981"/>
                    <a:pt x="11642" y="12514"/>
                    <a:pt x="11676" y="13015"/>
                  </a:cubicBezTo>
                  <a:cubicBezTo>
                    <a:pt x="11676" y="13248"/>
                    <a:pt x="11676" y="13482"/>
                    <a:pt x="11642" y="13749"/>
                  </a:cubicBezTo>
                  <a:cubicBezTo>
                    <a:pt x="11609" y="13949"/>
                    <a:pt x="11576" y="14149"/>
                    <a:pt x="11576" y="14349"/>
                  </a:cubicBezTo>
                  <a:cubicBezTo>
                    <a:pt x="11576" y="14416"/>
                    <a:pt x="11576" y="14482"/>
                    <a:pt x="11576" y="14516"/>
                  </a:cubicBezTo>
                  <a:cubicBezTo>
                    <a:pt x="11309" y="14115"/>
                    <a:pt x="11342" y="13582"/>
                    <a:pt x="11309" y="13115"/>
                  </a:cubicBezTo>
                  <a:cubicBezTo>
                    <a:pt x="11309" y="13081"/>
                    <a:pt x="11309" y="13081"/>
                    <a:pt x="11309" y="13048"/>
                  </a:cubicBezTo>
                  <a:cubicBezTo>
                    <a:pt x="11309" y="13015"/>
                    <a:pt x="11309" y="12981"/>
                    <a:pt x="11309" y="12948"/>
                  </a:cubicBezTo>
                  <a:cubicBezTo>
                    <a:pt x="11309" y="12915"/>
                    <a:pt x="11309" y="12881"/>
                    <a:pt x="11309" y="12848"/>
                  </a:cubicBezTo>
                  <a:cubicBezTo>
                    <a:pt x="11309" y="12848"/>
                    <a:pt x="11275" y="12815"/>
                    <a:pt x="11275" y="12815"/>
                  </a:cubicBezTo>
                  <a:cubicBezTo>
                    <a:pt x="11275" y="12781"/>
                    <a:pt x="11275" y="12714"/>
                    <a:pt x="11275" y="12648"/>
                  </a:cubicBezTo>
                  <a:cubicBezTo>
                    <a:pt x="11275" y="12581"/>
                    <a:pt x="11242" y="12514"/>
                    <a:pt x="11242" y="12414"/>
                  </a:cubicBezTo>
                  <a:cubicBezTo>
                    <a:pt x="11209" y="12247"/>
                    <a:pt x="11175" y="12114"/>
                    <a:pt x="11109" y="11947"/>
                  </a:cubicBezTo>
                  <a:cubicBezTo>
                    <a:pt x="11075" y="11814"/>
                    <a:pt x="11042" y="11680"/>
                    <a:pt x="10975" y="11547"/>
                  </a:cubicBezTo>
                  <a:cubicBezTo>
                    <a:pt x="10742" y="10913"/>
                    <a:pt x="10375" y="10279"/>
                    <a:pt x="9874" y="9746"/>
                  </a:cubicBezTo>
                  <a:cubicBezTo>
                    <a:pt x="9741" y="9512"/>
                    <a:pt x="9441" y="9312"/>
                    <a:pt x="9174" y="9179"/>
                  </a:cubicBezTo>
                  <a:cubicBezTo>
                    <a:pt x="9174" y="9145"/>
                    <a:pt x="9140" y="9145"/>
                    <a:pt x="9140" y="9145"/>
                  </a:cubicBezTo>
                  <a:cubicBezTo>
                    <a:pt x="9140" y="9145"/>
                    <a:pt x="9107" y="9145"/>
                    <a:pt x="9107" y="9112"/>
                  </a:cubicBezTo>
                  <a:lnTo>
                    <a:pt x="9040" y="9112"/>
                  </a:lnTo>
                  <a:cubicBezTo>
                    <a:pt x="9040" y="9112"/>
                    <a:pt x="9040" y="9079"/>
                    <a:pt x="9007" y="9079"/>
                  </a:cubicBezTo>
                  <a:cubicBezTo>
                    <a:pt x="8607" y="8878"/>
                    <a:pt x="8173" y="8778"/>
                    <a:pt x="7739" y="8745"/>
                  </a:cubicBezTo>
                  <a:cubicBezTo>
                    <a:pt x="7623" y="8728"/>
                    <a:pt x="7506" y="8720"/>
                    <a:pt x="7389" y="8720"/>
                  </a:cubicBezTo>
                  <a:cubicBezTo>
                    <a:pt x="7272" y="8720"/>
                    <a:pt x="7156" y="8728"/>
                    <a:pt x="7039" y="8745"/>
                  </a:cubicBezTo>
                  <a:cubicBezTo>
                    <a:pt x="6906" y="8745"/>
                    <a:pt x="6772" y="8745"/>
                    <a:pt x="6639" y="8778"/>
                  </a:cubicBezTo>
                  <a:cubicBezTo>
                    <a:pt x="6038" y="8845"/>
                    <a:pt x="5471" y="9045"/>
                    <a:pt x="4904" y="9212"/>
                  </a:cubicBezTo>
                  <a:cubicBezTo>
                    <a:pt x="4637" y="9312"/>
                    <a:pt x="4370" y="9345"/>
                    <a:pt x="4104" y="9379"/>
                  </a:cubicBezTo>
                  <a:cubicBezTo>
                    <a:pt x="4604" y="9245"/>
                    <a:pt x="5104" y="8978"/>
                    <a:pt x="5505" y="8712"/>
                  </a:cubicBezTo>
                  <a:cubicBezTo>
                    <a:pt x="5905" y="8478"/>
                    <a:pt x="6338" y="8211"/>
                    <a:pt x="6839" y="8078"/>
                  </a:cubicBezTo>
                  <a:cubicBezTo>
                    <a:pt x="6985" y="8029"/>
                    <a:pt x="7150" y="7998"/>
                    <a:pt x="7319" y="7998"/>
                  </a:cubicBezTo>
                  <a:cubicBezTo>
                    <a:pt x="7381" y="7998"/>
                    <a:pt x="7443" y="8002"/>
                    <a:pt x="7506" y="8011"/>
                  </a:cubicBezTo>
                  <a:cubicBezTo>
                    <a:pt x="7606" y="8011"/>
                    <a:pt x="7739" y="8011"/>
                    <a:pt x="7840" y="8044"/>
                  </a:cubicBezTo>
                  <a:cubicBezTo>
                    <a:pt x="7940" y="8078"/>
                    <a:pt x="8040" y="8145"/>
                    <a:pt x="8140" y="8145"/>
                  </a:cubicBezTo>
                  <a:cubicBezTo>
                    <a:pt x="8146" y="8151"/>
                    <a:pt x="8152" y="8154"/>
                    <a:pt x="8158" y="8154"/>
                  </a:cubicBezTo>
                  <a:cubicBezTo>
                    <a:pt x="8183" y="8154"/>
                    <a:pt x="8200" y="8105"/>
                    <a:pt x="8173" y="8078"/>
                  </a:cubicBezTo>
                  <a:cubicBezTo>
                    <a:pt x="8173" y="8044"/>
                    <a:pt x="8140" y="8044"/>
                    <a:pt x="8140" y="8044"/>
                  </a:cubicBezTo>
                  <a:cubicBezTo>
                    <a:pt x="8073" y="7678"/>
                    <a:pt x="7773" y="7344"/>
                    <a:pt x="7539" y="7077"/>
                  </a:cubicBezTo>
                  <a:cubicBezTo>
                    <a:pt x="7239" y="6777"/>
                    <a:pt x="6872" y="6510"/>
                    <a:pt x="6505" y="6343"/>
                  </a:cubicBezTo>
                  <a:cubicBezTo>
                    <a:pt x="6372" y="6277"/>
                    <a:pt x="6238" y="6210"/>
                    <a:pt x="6105" y="6176"/>
                  </a:cubicBezTo>
                  <a:cubicBezTo>
                    <a:pt x="5871" y="6076"/>
                    <a:pt x="5638" y="5976"/>
                    <a:pt x="5371" y="5910"/>
                  </a:cubicBezTo>
                  <a:cubicBezTo>
                    <a:pt x="5271" y="5976"/>
                    <a:pt x="5171" y="5976"/>
                    <a:pt x="5071" y="5976"/>
                  </a:cubicBezTo>
                  <a:cubicBezTo>
                    <a:pt x="4971" y="5943"/>
                    <a:pt x="4837" y="5910"/>
                    <a:pt x="4737" y="5876"/>
                  </a:cubicBezTo>
                  <a:cubicBezTo>
                    <a:pt x="4737" y="5843"/>
                    <a:pt x="4704" y="5843"/>
                    <a:pt x="4704" y="5843"/>
                  </a:cubicBezTo>
                  <a:lnTo>
                    <a:pt x="4671" y="5843"/>
                  </a:lnTo>
                  <a:cubicBezTo>
                    <a:pt x="4404" y="5709"/>
                    <a:pt x="4170" y="5509"/>
                    <a:pt x="4070" y="5176"/>
                  </a:cubicBezTo>
                  <a:lnTo>
                    <a:pt x="4070" y="5176"/>
                  </a:lnTo>
                  <a:cubicBezTo>
                    <a:pt x="4104" y="5276"/>
                    <a:pt x="4204" y="5376"/>
                    <a:pt x="4270" y="5443"/>
                  </a:cubicBezTo>
                  <a:cubicBezTo>
                    <a:pt x="4537" y="5743"/>
                    <a:pt x="5038" y="5743"/>
                    <a:pt x="5404" y="5743"/>
                  </a:cubicBezTo>
                  <a:lnTo>
                    <a:pt x="5438" y="5743"/>
                  </a:lnTo>
                  <a:cubicBezTo>
                    <a:pt x="5805" y="5743"/>
                    <a:pt x="6205" y="5743"/>
                    <a:pt x="6605" y="5843"/>
                  </a:cubicBezTo>
                  <a:cubicBezTo>
                    <a:pt x="6639" y="5843"/>
                    <a:pt x="6705" y="5876"/>
                    <a:pt x="6739" y="5876"/>
                  </a:cubicBezTo>
                  <a:cubicBezTo>
                    <a:pt x="6939" y="5976"/>
                    <a:pt x="7106" y="6076"/>
                    <a:pt x="7306" y="6143"/>
                  </a:cubicBezTo>
                  <a:cubicBezTo>
                    <a:pt x="7506" y="6243"/>
                    <a:pt x="7706" y="6377"/>
                    <a:pt x="7873" y="6543"/>
                  </a:cubicBezTo>
                  <a:cubicBezTo>
                    <a:pt x="8273" y="6844"/>
                    <a:pt x="8540" y="7244"/>
                    <a:pt x="8807" y="7644"/>
                  </a:cubicBezTo>
                  <a:lnTo>
                    <a:pt x="8807" y="7611"/>
                  </a:lnTo>
                  <a:lnTo>
                    <a:pt x="8874" y="7611"/>
                  </a:lnTo>
                  <a:cubicBezTo>
                    <a:pt x="8874" y="7611"/>
                    <a:pt x="8874" y="7611"/>
                    <a:pt x="8907" y="7644"/>
                  </a:cubicBezTo>
                  <a:cubicBezTo>
                    <a:pt x="8940" y="7644"/>
                    <a:pt x="8974" y="7644"/>
                    <a:pt x="9007" y="7678"/>
                  </a:cubicBezTo>
                  <a:cubicBezTo>
                    <a:pt x="9074" y="7678"/>
                    <a:pt x="9107" y="7544"/>
                    <a:pt x="9007" y="7544"/>
                  </a:cubicBezTo>
                  <a:cubicBezTo>
                    <a:pt x="9007" y="7544"/>
                    <a:pt x="8974" y="7511"/>
                    <a:pt x="8940" y="7511"/>
                  </a:cubicBezTo>
                  <a:cubicBezTo>
                    <a:pt x="8740" y="7044"/>
                    <a:pt x="8407" y="6643"/>
                    <a:pt x="8040" y="6343"/>
                  </a:cubicBezTo>
                  <a:cubicBezTo>
                    <a:pt x="7840" y="6176"/>
                    <a:pt x="7639" y="6043"/>
                    <a:pt x="7439" y="5943"/>
                  </a:cubicBezTo>
                  <a:cubicBezTo>
                    <a:pt x="7306" y="5876"/>
                    <a:pt x="7172" y="5810"/>
                    <a:pt x="7039" y="5776"/>
                  </a:cubicBezTo>
                  <a:cubicBezTo>
                    <a:pt x="6972" y="5743"/>
                    <a:pt x="6906" y="5709"/>
                    <a:pt x="6839" y="5676"/>
                  </a:cubicBezTo>
                  <a:cubicBezTo>
                    <a:pt x="6805" y="5676"/>
                    <a:pt x="6772" y="5709"/>
                    <a:pt x="6805" y="5709"/>
                  </a:cubicBezTo>
                  <a:lnTo>
                    <a:pt x="6772" y="5709"/>
                  </a:lnTo>
                  <a:cubicBezTo>
                    <a:pt x="6772" y="5709"/>
                    <a:pt x="6772" y="5743"/>
                    <a:pt x="6772" y="5743"/>
                  </a:cubicBezTo>
                  <a:lnTo>
                    <a:pt x="6739" y="5743"/>
                  </a:lnTo>
                  <a:lnTo>
                    <a:pt x="6672" y="5709"/>
                  </a:lnTo>
                  <a:cubicBezTo>
                    <a:pt x="7120" y="5590"/>
                    <a:pt x="7540" y="5471"/>
                    <a:pt x="8006" y="5471"/>
                  </a:cubicBezTo>
                  <a:cubicBezTo>
                    <a:pt x="8061" y="5471"/>
                    <a:pt x="8117" y="5472"/>
                    <a:pt x="8173" y="5476"/>
                  </a:cubicBezTo>
                  <a:cubicBezTo>
                    <a:pt x="8440" y="5476"/>
                    <a:pt x="8707" y="5476"/>
                    <a:pt x="8974" y="5543"/>
                  </a:cubicBezTo>
                  <a:cubicBezTo>
                    <a:pt x="9107" y="5576"/>
                    <a:pt x="9241" y="5609"/>
                    <a:pt x="9374" y="5643"/>
                  </a:cubicBezTo>
                  <a:cubicBezTo>
                    <a:pt x="9441" y="5643"/>
                    <a:pt x="9507" y="5676"/>
                    <a:pt x="9574" y="5709"/>
                  </a:cubicBezTo>
                  <a:cubicBezTo>
                    <a:pt x="9140" y="6477"/>
                    <a:pt x="8840" y="7544"/>
                    <a:pt x="9307" y="8378"/>
                  </a:cubicBezTo>
                  <a:cubicBezTo>
                    <a:pt x="9317" y="8388"/>
                    <a:pt x="9330" y="8392"/>
                    <a:pt x="9342" y="8392"/>
                  </a:cubicBezTo>
                  <a:cubicBezTo>
                    <a:pt x="9371" y="8392"/>
                    <a:pt x="9398" y="8368"/>
                    <a:pt x="9374" y="8345"/>
                  </a:cubicBezTo>
                  <a:cubicBezTo>
                    <a:pt x="9074" y="7444"/>
                    <a:pt x="9241" y="6543"/>
                    <a:pt x="9741" y="5743"/>
                  </a:cubicBezTo>
                  <a:cubicBezTo>
                    <a:pt x="9741" y="5743"/>
                    <a:pt x="9741" y="5709"/>
                    <a:pt x="9741" y="5709"/>
                  </a:cubicBezTo>
                  <a:cubicBezTo>
                    <a:pt x="9774" y="5676"/>
                    <a:pt x="9774" y="5676"/>
                    <a:pt x="9774" y="5643"/>
                  </a:cubicBezTo>
                  <a:cubicBezTo>
                    <a:pt x="10308" y="4876"/>
                    <a:pt x="11008" y="4275"/>
                    <a:pt x="11676" y="3608"/>
                  </a:cubicBezTo>
                  <a:cubicBezTo>
                    <a:pt x="12109" y="3308"/>
                    <a:pt x="12376" y="2841"/>
                    <a:pt x="12610" y="2407"/>
                  </a:cubicBezTo>
                  <a:cubicBezTo>
                    <a:pt x="12843" y="2007"/>
                    <a:pt x="13043" y="1573"/>
                    <a:pt x="13177" y="1140"/>
                  </a:cubicBezTo>
                  <a:cubicBezTo>
                    <a:pt x="13177" y="1140"/>
                    <a:pt x="13210" y="1140"/>
                    <a:pt x="13210" y="1106"/>
                  </a:cubicBezTo>
                  <a:cubicBezTo>
                    <a:pt x="13277" y="973"/>
                    <a:pt x="13277" y="839"/>
                    <a:pt x="13310" y="673"/>
                  </a:cubicBezTo>
                  <a:cubicBezTo>
                    <a:pt x="13343" y="572"/>
                    <a:pt x="13343" y="472"/>
                    <a:pt x="13377" y="372"/>
                  </a:cubicBezTo>
                  <a:cubicBezTo>
                    <a:pt x="13377" y="306"/>
                    <a:pt x="13377" y="239"/>
                    <a:pt x="13410" y="172"/>
                  </a:cubicBezTo>
                  <a:close/>
                  <a:moveTo>
                    <a:pt x="4604" y="6043"/>
                  </a:moveTo>
                  <a:cubicBezTo>
                    <a:pt x="5038" y="6343"/>
                    <a:pt x="5505" y="6477"/>
                    <a:pt x="5972" y="6677"/>
                  </a:cubicBezTo>
                  <a:cubicBezTo>
                    <a:pt x="5571" y="6810"/>
                    <a:pt x="5204" y="7010"/>
                    <a:pt x="4904" y="7244"/>
                  </a:cubicBezTo>
                  <a:cubicBezTo>
                    <a:pt x="4904" y="7277"/>
                    <a:pt x="4904" y="7277"/>
                    <a:pt x="4904" y="7277"/>
                  </a:cubicBezTo>
                  <a:cubicBezTo>
                    <a:pt x="5238" y="7010"/>
                    <a:pt x="5638" y="6844"/>
                    <a:pt x="6038" y="6710"/>
                  </a:cubicBezTo>
                  <a:cubicBezTo>
                    <a:pt x="6072" y="6710"/>
                    <a:pt x="6105" y="6744"/>
                    <a:pt x="6138" y="6744"/>
                  </a:cubicBezTo>
                  <a:cubicBezTo>
                    <a:pt x="6338" y="6844"/>
                    <a:pt x="6539" y="6977"/>
                    <a:pt x="6705" y="7110"/>
                  </a:cubicBezTo>
                  <a:cubicBezTo>
                    <a:pt x="6439" y="7244"/>
                    <a:pt x="6172" y="7444"/>
                    <a:pt x="5938" y="7644"/>
                  </a:cubicBezTo>
                  <a:cubicBezTo>
                    <a:pt x="5605" y="7911"/>
                    <a:pt x="5338" y="8245"/>
                    <a:pt x="5138" y="8645"/>
                  </a:cubicBezTo>
                  <a:cubicBezTo>
                    <a:pt x="5371" y="8278"/>
                    <a:pt x="5605" y="7944"/>
                    <a:pt x="5938" y="7678"/>
                  </a:cubicBezTo>
                  <a:cubicBezTo>
                    <a:pt x="6172" y="7444"/>
                    <a:pt x="6472" y="7277"/>
                    <a:pt x="6739" y="7144"/>
                  </a:cubicBezTo>
                  <a:cubicBezTo>
                    <a:pt x="6839" y="7177"/>
                    <a:pt x="6906" y="7244"/>
                    <a:pt x="6972" y="7311"/>
                  </a:cubicBezTo>
                  <a:cubicBezTo>
                    <a:pt x="7172" y="7477"/>
                    <a:pt x="7373" y="7678"/>
                    <a:pt x="7539" y="7911"/>
                  </a:cubicBezTo>
                  <a:cubicBezTo>
                    <a:pt x="7490" y="7901"/>
                    <a:pt x="7442" y="7897"/>
                    <a:pt x="7394" y="7897"/>
                  </a:cubicBezTo>
                  <a:cubicBezTo>
                    <a:pt x="7278" y="7897"/>
                    <a:pt x="7167" y="7921"/>
                    <a:pt x="7072" y="7944"/>
                  </a:cubicBezTo>
                  <a:cubicBezTo>
                    <a:pt x="6639" y="8011"/>
                    <a:pt x="6238" y="8178"/>
                    <a:pt x="5871" y="8411"/>
                  </a:cubicBezTo>
                  <a:cubicBezTo>
                    <a:pt x="5404" y="8645"/>
                    <a:pt x="4971" y="8978"/>
                    <a:pt x="4504" y="9179"/>
                  </a:cubicBezTo>
                  <a:cubicBezTo>
                    <a:pt x="4137" y="9336"/>
                    <a:pt x="3771" y="9390"/>
                    <a:pt x="3388" y="9390"/>
                  </a:cubicBezTo>
                  <a:cubicBezTo>
                    <a:pt x="3283" y="9390"/>
                    <a:pt x="3177" y="9386"/>
                    <a:pt x="3069" y="9379"/>
                  </a:cubicBezTo>
                  <a:cubicBezTo>
                    <a:pt x="3069" y="9379"/>
                    <a:pt x="3036" y="9379"/>
                    <a:pt x="3069" y="9412"/>
                  </a:cubicBezTo>
                  <a:cubicBezTo>
                    <a:pt x="3036" y="9412"/>
                    <a:pt x="3036" y="9445"/>
                    <a:pt x="3069" y="9445"/>
                  </a:cubicBezTo>
                  <a:cubicBezTo>
                    <a:pt x="3272" y="9499"/>
                    <a:pt x="3475" y="9522"/>
                    <a:pt x="3677" y="9522"/>
                  </a:cubicBezTo>
                  <a:cubicBezTo>
                    <a:pt x="4475" y="9522"/>
                    <a:pt x="5273" y="9171"/>
                    <a:pt x="6072" y="9012"/>
                  </a:cubicBezTo>
                  <a:lnTo>
                    <a:pt x="6072" y="9012"/>
                  </a:lnTo>
                  <a:cubicBezTo>
                    <a:pt x="5705" y="9145"/>
                    <a:pt x="5371" y="9345"/>
                    <a:pt x="5071" y="9512"/>
                  </a:cubicBezTo>
                  <a:cubicBezTo>
                    <a:pt x="4771" y="9679"/>
                    <a:pt x="4504" y="9812"/>
                    <a:pt x="4204" y="9946"/>
                  </a:cubicBezTo>
                  <a:cubicBezTo>
                    <a:pt x="4070" y="10013"/>
                    <a:pt x="3937" y="10046"/>
                    <a:pt x="3770" y="10079"/>
                  </a:cubicBezTo>
                  <a:cubicBezTo>
                    <a:pt x="3637" y="10146"/>
                    <a:pt x="3470" y="10146"/>
                    <a:pt x="3336" y="10213"/>
                  </a:cubicBezTo>
                  <a:cubicBezTo>
                    <a:pt x="3303" y="10213"/>
                    <a:pt x="3303" y="10246"/>
                    <a:pt x="3336" y="10246"/>
                  </a:cubicBezTo>
                  <a:cubicBezTo>
                    <a:pt x="3411" y="10265"/>
                    <a:pt x="3491" y="10273"/>
                    <a:pt x="3573" y="10273"/>
                  </a:cubicBezTo>
                  <a:cubicBezTo>
                    <a:pt x="3784" y="10273"/>
                    <a:pt x="4011" y="10218"/>
                    <a:pt x="4204" y="10146"/>
                  </a:cubicBezTo>
                  <a:cubicBezTo>
                    <a:pt x="4504" y="10046"/>
                    <a:pt x="4771" y="9912"/>
                    <a:pt x="5038" y="9779"/>
                  </a:cubicBezTo>
                  <a:cubicBezTo>
                    <a:pt x="5605" y="9479"/>
                    <a:pt x="6172" y="9145"/>
                    <a:pt x="6805" y="9012"/>
                  </a:cubicBezTo>
                  <a:cubicBezTo>
                    <a:pt x="7013" y="8984"/>
                    <a:pt x="7220" y="8968"/>
                    <a:pt x="7425" y="8968"/>
                  </a:cubicBezTo>
                  <a:cubicBezTo>
                    <a:pt x="7715" y="8968"/>
                    <a:pt x="8000" y="9000"/>
                    <a:pt x="8273" y="9079"/>
                  </a:cubicBezTo>
                  <a:cubicBezTo>
                    <a:pt x="8507" y="9212"/>
                    <a:pt x="8774" y="9345"/>
                    <a:pt x="8974" y="9479"/>
                  </a:cubicBezTo>
                  <a:cubicBezTo>
                    <a:pt x="9140" y="9546"/>
                    <a:pt x="9274" y="9646"/>
                    <a:pt x="9441" y="9779"/>
                  </a:cubicBezTo>
                  <a:cubicBezTo>
                    <a:pt x="9607" y="9979"/>
                    <a:pt x="9808" y="10213"/>
                    <a:pt x="9974" y="10446"/>
                  </a:cubicBezTo>
                  <a:cubicBezTo>
                    <a:pt x="10175" y="10680"/>
                    <a:pt x="10341" y="10980"/>
                    <a:pt x="10508" y="11247"/>
                  </a:cubicBezTo>
                  <a:cubicBezTo>
                    <a:pt x="10642" y="11547"/>
                    <a:pt x="10775" y="11847"/>
                    <a:pt x="10908" y="12147"/>
                  </a:cubicBezTo>
                  <a:cubicBezTo>
                    <a:pt x="10942" y="12314"/>
                    <a:pt x="10975" y="12481"/>
                    <a:pt x="11042" y="12614"/>
                  </a:cubicBezTo>
                  <a:cubicBezTo>
                    <a:pt x="11109" y="13081"/>
                    <a:pt x="11109" y="13548"/>
                    <a:pt x="11042" y="14015"/>
                  </a:cubicBezTo>
                  <a:cubicBezTo>
                    <a:pt x="11008" y="14249"/>
                    <a:pt x="10975" y="14482"/>
                    <a:pt x="10908" y="14716"/>
                  </a:cubicBezTo>
                  <a:cubicBezTo>
                    <a:pt x="10842" y="14949"/>
                    <a:pt x="10775" y="15183"/>
                    <a:pt x="10708" y="15450"/>
                  </a:cubicBezTo>
                  <a:cubicBezTo>
                    <a:pt x="10708" y="15466"/>
                    <a:pt x="10717" y="15475"/>
                    <a:pt x="10729" y="15475"/>
                  </a:cubicBezTo>
                  <a:cubicBezTo>
                    <a:pt x="10742" y="15475"/>
                    <a:pt x="10758" y="15466"/>
                    <a:pt x="10775" y="15450"/>
                  </a:cubicBezTo>
                  <a:cubicBezTo>
                    <a:pt x="10908" y="15250"/>
                    <a:pt x="11008" y="15016"/>
                    <a:pt x="11075" y="14749"/>
                  </a:cubicBezTo>
                  <a:cubicBezTo>
                    <a:pt x="11142" y="14516"/>
                    <a:pt x="11209" y="14282"/>
                    <a:pt x="11242" y="14049"/>
                  </a:cubicBezTo>
                  <a:cubicBezTo>
                    <a:pt x="11309" y="14382"/>
                    <a:pt x="11442" y="14683"/>
                    <a:pt x="11742" y="14883"/>
                  </a:cubicBezTo>
                  <a:cubicBezTo>
                    <a:pt x="11749" y="14889"/>
                    <a:pt x="11756" y="14892"/>
                    <a:pt x="11764" y="14892"/>
                  </a:cubicBezTo>
                  <a:cubicBezTo>
                    <a:pt x="11797" y="14892"/>
                    <a:pt x="11836" y="14843"/>
                    <a:pt x="11809" y="14816"/>
                  </a:cubicBezTo>
                  <a:cubicBezTo>
                    <a:pt x="11709" y="14649"/>
                    <a:pt x="11676" y="14516"/>
                    <a:pt x="11642" y="14349"/>
                  </a:cubicBezTo>
                  <a:cubicBezTo>
                    <a:pt x="11709" y="14149"/>
                    <a:pt x="11709" y="13982"/>
                    <a:pt x="11742" y="13782"/>
                  </a:cubicBezTo>
                  <a:cubicBezTo>
                    <a:pt x="11776" y="13582"/>
                    <a:pt x="11842" y="13415"/>
                    <a:pt x="11842" y="13215"/>
                  </a:cubicBezTo>
                  <a:cubicBezTo>
                    <a:pt x="11942" y="12781"/>
                    <a:pt x="11909" y="12348"/>
                    <a:pt x="11842" y="11914"/>
                  </a:cubicBezTo>
                  <a:cubicBezTo>
                    <a:pt x="11709" y="11414"/>
                    <a:pt x="11509" y="10947"/>
                    <a:pt x="11209" y="10513"/>
                  </a:cubicBezTo>
                  <a:lnTo>
                    <a:pt x="11242" y="10513"/>
                  </a:lnTo>
                  <a:cubicBezTo>
                    <a:pt x="11309" y="10413"/>
                    <a:pt x="11409" y="10346"/>
                    <a:pt x="11542" y="10313"/>
                  </a:cubicBezTo>
                  <a:cubicBezTo>
                    <a:pt x="11842" y="10413"/>
                    <a:pt x="12176" y="10480"/>
                    <a:pt x="12443" y="10613"/>
                  </a:cubicBezTo>
                  <a:cubicBezTo>
                    <a:pt x="13110" y="10980"/>
                    <a:pt x="13544" y="11614"/>
                    <a:pt x="13744" y="12348"/>
                  </a:cubicBezTo>
                  <a:lnTo>
                    <a:pt x="13777" y="12348"/>
                  </a:lnTo>
                  <a:cubicBezTo>
                    <a:pt x="13777" y="11881"/>
                    <a:pt x="13577" y="11414"/>
                    <a:pt x="13277" y="11013"/>
                  </a:cubicBezTo>
                  <a:lnTo>
                    <a:pt x="13277" y="11013"/>
                  </a:lnTo>
                  <a:cubicBezTo>
                    <a:pt x="13386" y="11068"/>
                    <a:pt x="13517" y="11122"/>
                    <a:pt x="13634" y="11122"/>
                  </a:cubicBezTo>
                  <a:cubicBezTo>
                    <a:pt x="13660" y="11122"/>
                    <a:pt x="13686" y="11119"/>
                    <a:pt x="13710" y="11113"/>
                  </a:cubicBezTo>
                  <a:cubicBezTo>
                    <a:pt x="13744" y="11113"/>
                    <a:pt x="13744" y="11113"/>
                    <a:pt x="13744" y="11080"/>
                  </a:cubicBezTo>
                  <a:cubicBezTo>
                    <a:pt x="13777" y="11080"/>
                    <a:pt x="13810" y="11047"/>
                    <a:pt x="13777" y="11013"/>
                  </a:cubicBezTo>
                  <a:cubicBezTo>
                    <a:pt x="13610" y="10947"/>
                    <a:pt x="13477" y="10880"/>
                    <a:pt x="13343" y="10780"/>
                  </a:cubicBezTo>
                  <a:cubicBezTo>
                    <a:pt x="13243" y="10646"/>
                    <a:pt x="13143" y="10480"/>
                    <a:pt x="13077" y="10346"/>
                  </a:cubicBezTo>
                  <a:cubicBezTo>
                    <a:pt x="12910" y="10013"/>
                    <a:pt x="12776" y="9612"/>
                    <a:pt x="12476" y="9379"/>
                  </a:cubicBezTo>
                  <a:cubicBezTo>
                    <a:pt x="12209" y="9212"/>
                    <a:pt x="11909" y="9145"/>
                    <a:pt x="11576" y="9079"/>
                  </a:cubicBezTo>
                  <a:cubicBezTo>
                    <a:pt x="11542" y="9079"/>
                    <a:pt x="11509" y="9045"/>
                    <a:pt x="11475" y="9045"/>
                  </a:cubicBezTo>
                  <a:cubicBezTo>
                    <a:pt x="11409" y="9012"/>
                    <a:pt x="11342" y="8978"/>
                    <a:pt x="11275" y="8945"/>
                  </a:cubicBezTo>
                  <a:cubicBezTo>
                    <a:pt x="11275" y="8912"/>
                    <a:pt x="11275" y="8912"/>
                    <a:pt x="11275" y="8912"/>
                  </a:cubicBezTo>
                  <a:cubicBezTo>
                    <a:pt x="11175" y="8812"/>
                    <a:pt x="11075" y="8712"/>
                    <a:pt x="11008" y="8578"/>
                  </a:cubicBezTo>
                  <a:cubicBezTo>
                    <a:pt x="10975" y="8545"/>
                    <a:pt x="10975" y="8511"/>
                    <a:pt x="10975" y="8478"/>
                  </a:cubicBezTo>
                  <a:cubicBezTo>
                    <a:pt x="10942" y="8411"/>
                    <a:pt x="10942" y="8345"/>
                    <a:pt x="10942" y="8278"/>
                  </a:cubicBezTo>
                  <a:cubicBezTo>
                    <a:pt x="10942" y="8278"/>
                    <a:pt x="10942" y="8245"/>
                    <a:pt x="10942" y="8245"/>
                  </a:cubicBezTo>
                  <a:cubicBezTo>
                    <a:pt x="10975" y="8044"/>
                    <a:pt x="11075" y="7878"/>
                    <a:pt x="11175" y="7711"/>
                  </a:cubicBezTo>
                  <a:cubicBezTo>
                    <a:pt x="11375" y="7411"/>
                    <a:pt x="11642" y="7211"/>
                    <a:pt x="11976" y="7077"/>
                  </a:cubicBezTo>
                  <a:lnTo>
                    <a:pt x="12009" y="7077"/>
                  </a:lnTo>
                  <a:cubicBezTo>
                    <a:pt x="12209" y="7110"/>
                    <a:pt x="12409" y="7110"/>
                    <a:pt x="12576" y="7177"/>
                  </a:cubicBezTo>
                  <a:cubicBezTo>
                    <a:pt x="12610" y="7177"/>
                    <a:pt x="12610" y="7177"/>
                    <a:pt x="12610" y="7211"/>
                  </a:cubicBezTo>
                  <a:lnTo>
                    <a:pt x="12643" y="7211"/>
                  </a:lnTo>
                  <a:cubicBezTo>
                    <a:pt x="12643" y="7177"/>
                    <a:pt x="12643" y="7177"/>
                    <a:pt x="12643" y="7144"/>
                  </a:cubicBezTo>
                  <a:cubicBezTo>
                    <a:pt x="12810" y="7277"/>
                    <a:pt x="13010" y="7444"/>
                    <a:pt x="13177" y="7577"/>
                  </a:cubicBezTo>
                  <a:cubicBezTo>
                    <a:pt x="13444" y="7844"/>
                    <a:pt x="13710" y="8145"/>
                    <a:pt x="13977" y="8478"/>
                  </a:cubicBezTo>
                  <a:cubicBezTo>
                    <a:pt x="14444" y="9112"/>
                    <a:pt x="14811" y="9812"/>
                    <a:pt x="15045" y="10546"/>
                  </a:cubicBezTo>
                  <a:cubicBezTo>
                    <a:pt x="15211" y="11180"/>
                    <a:pt x="15312" y="11780"/>
                    <a:pt x="15312" y="12414"/>
                  </a:cubicBezTo>
                  <a:cubicBezTo>
                    <a:pt x="15078" y="14683"/>
                    <a:pt x="14144" y="16884"/>
                    <a:pt x="12443" y="18419"/>
                  </a:cubicBezTo>
                  <a:cubicBezTo>
                    <a:pt x="12309" y="18519"/>
                    <a:pt x="12176" y="18619"/>
                    <a:pt x="12076" y="18719"/>
                  </a:cubicBezTo>
                  <a:cubicBezTo>
                    <a:pt x="10682" y="19738"/>
                    <a:pt x="8964" y="20412"/>
                    <a:pt x="7235" y="20412"/>
                  </a:cubicBezTo>
                  <a:cubicBezTo>
                    <a:pt x="6813" y="20412"/>
                    <a:pt x="6390" y="20372"/>
                    <a:pt x="5972" y="20287"/>
                  </a:cubicBezTo>
                  <a:cubicBezTo>
                    <a:pt x="4971" y="20053"/>
                    <a:pt x="4070" y="19619"/>
                    <a:pt x="3336" y="18986"/>
                  </a:cubicBezTo>
                  <a:cubicBezTo>
                    <a:pt x="2502" y="18252"/>
                    <a:pt x="1902" y="17318"/>
                    <a:pt x="1468" y="16350"/>
                  </a:cubicBezTo>
                  <a:cubicBezTo>
                    <a:pt x="601" y="14482"/>
                    <a:pt x="201" y="12348"/>
                    <a:pt x="734" y="10379"/>
                  </a:cubicBezTo>
                  <a:cubicBezTo>
                    <a:pt x="1235" y="8478"/>
                    <a:pt x="2669" y="6910"/>
                    <a:pt x="4437" y="6110"/>
                  </a:cubicBezTo>
                  <a:cubicBezTo>
                    <a:pt x="4470" y="6110"/>
                    <a:pt x="4537" y="6076"/>
                    <a:pt x="4604" y="6043"/>
                  </a:cubicBezTo>
                  <a:close/>
                  <a:moveTo>
                    <a:pt x="13488" y="1"/>
                  </a:moveTo>
                  <a:cubicBezTo>
                    <a:pt x="13422" y="1"/>
                    <a:pt x="13361" y="21"/>
                    <a:pt x="13310" y="72"/>
                  </a:cubicBezTo>
                  <a:cubicBezTo>
                    <a:pt x="13310" y="72"/>
                    <a:pt x="13310" y="105"/>
                    <a:pt x="13310" y="105"/>
                  </a:cubicBezTo>
                  <a:cubicBezTo>
                    <a:pt x="13277" y="105"/>
                    <a:pt x="13243" y="139"/>
                    <a:pt x="13243" y="139"/>
                  </a:cubicBezTo>
                  <a:cubicBezTo>
                    <a:pt x="13210" y="306"/>
                    <a:pt x="13177" y="472"/>
                    <a:pt x="13143" y="639"/>
                  </a:cubicBezTo>
                  <a:cubicBezTo>
                    <a:pt x="13143" y="673"/>
                    <a:pt x="13143" y="739"/>
                    <a:pt x="13143" y="773"/>
                  </a:cubicBezTo>
                  <a:cubicBezTo>
                    <a:pt x="13043" y="973"/>
                    <a:pt x="12910" y="1173"/>
                    <a:pt x="12810" y="1373"/>
                  </a:cubicBezTo>
                  <a:cubicBezTo>
                    <a:pt x="12776" y="1506"/>
                    <a:pt x="12710" y="1640"/>
                    <a:pt x="12643" y="1773"/>
                  </a:cubicBezTo>
                  <a:cubicBezTo>
                    <a:pt x="12576" y="1940"/>
                    <a:pt x="12510" y="2074"/>
                    <a:pt x="12409" y="2240"/>
                  </a:cubicBezTo>
                  <a:cubicBezTo>
                    <a:pt x="12343" y="2340"/>
                    <a:pt x="12276" y="2474"/>
                    <a:pt x="12209" y="2607"/>
                  </a:cubicBezTo>
                  <a:cubicBezTo>
                    <a:pt x="12276" y="2507"/>
                    <a:pt x="12343" y="2440"/>
                    <a:pt x="12376" y="2340"/>
                  </a:cubicBezTo>
                  <a:lnTo>
                    <a:pt x="12443" y="2274"/>
                  </a:lnTo>
                  <a:lnTo>
                    <a:pt x="12443" y="2274"/>
                  </a:lnTo>
                  <a:cubicBezTo>
                    <a:pt x="12243" y="2674"/>
                    <a:pt x="11976" y="3041"/>
                    <a:pt x="11676" y="3408"/>
                  </a:cubicBezTo>
                  <a:cubicBezTo>
                    <a:pt x="11642" y="3408"/>
                    <a:pt x="11609" y="3441"/>
                    <a:pt x="11542" y="3475"/>
                  </a:cubicBezTo>
                  <a:cubicBezTo>
                    <a:pt x="11418" y="3630"/>
                    <a:pt x="11265" y="3785"/>
                    <a:pt x="11110" y="3913"/>
                  </a:cubicBezTo>
                  <a:lnTo>
                    <a:pt x="11110" y="3913"/>
                  </a:lnTo>
                  <a:cubicBezTo>
                    <a:pt x="11143" y="3889"/>
                    <a:pt x="11185" y="3865"/>
                    <a:pt x="11209" y="3841"/>
                  </a:cubicBezTo>
                  <a:lnTo>
                    <a:pt x="11209" y="3841"/>
                  </a:lnTo>
                  <a:cubicBezTo>
                    <a:pt x="10675" y="4409"/>
                    <a:pt x="10108" y="4942"/>
                    <a:pt x="9674" y="5576"/>
                  </a:cubicBezTo>
                  <a:cubicBezTo>
                    <a:pt x="9674" y="5609"/>
                    <a:pt x="9674" y="5609"/>
                    <a:pt x="9641" y="5609"/>
                  </a:cubicBezTo>
                  <a:cubicBezTo>
                    <a:pt x="9474" y="5509"/>
                    <a:pt x="9207" y="5476"/>
                    <a:pt x="9007" y="5443"/>
                  </a:cubicBezTo>
                  <a:cubicBezTo>
                    <a:pt x="8740" y="5409"/>
                    <a:pt x="8440" y="5376"/>
                    <a:pt x="8173" y="5376"/>
                  </a:cubicBezTo>
                  <a:cubicBezTo>
                    <a:pt x="7673" y="5376"/>
                    <a:pt x="7072" y="5443"/>
                    <a:pt x="6605" y="5709"/>
                  </a:cubicBezTo>
                  <a:cubicBezTo>
                    <a:pt x="6405" y="5643"/>
                    <a:pt x="6205" y="5609"/>
                    <a:pt x="5972" y="5576"/>
                  </a:cubicBezTo>
                  <a:cubicBezTo>
                    <a:pt x="5671" y="5576"/>
                    <a:pt x="5371" y="5609"/>
                    <a:pt x="5038" y="5609"/>
                  </a:cubicBezTo>
                  <a:cubicBezTo>
                    <a:pt x="4904" y="5609"/>
                    <a:pt x="4771" y="5576"/>
                    <a:pt x="4671" y="5543"/>
                  </a:cubicBezTo>
                  <a:cubicBezTo>
                    <a:pt x="4470" y="5443"/>
                    <a:pt x="4270" y="5343"/>
                    <a:pt x="4104" y="5109"/>
                  </a:cubicBezTo>
                  <a:cubicBezTo>
                    <a:pt x="4094" y="5099"/>
                    <a:pt x="4084" y="5095"/>
                    <a:pt x="4075" y="5095"/>
                  </a:cubicBezTo>
                  <a:cubicBezTo>
                    <a:pt x="4053" y="5095"/>
                    <a:pt x="4037" y="5119"/>
                    <a:pt x="4037" y="5142"/>
                  </a:cubicBezTo>
                  <a:lnTo>
                    <a:pt x="4003" y="5142"/>
                  </a:lnTo>
                  <a:cubicBezTo>
                    <a:pt x="4003" y="5476"/>
                    <a:pt x="4270" y="5743"/>
                    <a:pt x="4571" y="5876"/>
                  </a:cubicBezTo>
                  <a:cubicBezTo>
                    <a:pt x="2869" y="6543"/>
                    <a:pt x="1468" y="7944"/>
                    <a:pt x="801" y="9646"/>
                  </a:cubicBezTo>
                  <a:cubicBezTo>
                    <a:pt x="1" y="11614"/>
                    <a:pt x="267" y="13849"/>
                    <a:pt x="1001" y="15783"/>
                  </a:cubicBezTo>
                  <a:cubicBezTo>
                    <a:pt x="1402" y="16817"/>
                    <a:pt x="1935" y="17785"/>
                    <a:pt x="2669" y="18619"/>
                  </a:cubicBezTo>
                  <a:cubicBezTo>
                    <a:pt x="3370" y="19386"/>
                    <a:pt x="4237" y="19986"/>
                    <a:pt x="5238" y="20320"/>
                  </a:cubicBezTo>
                  <a:cubicBezTo>
                    <a:pt x="5671" y="20453"/>
                    <a:pt x="6105" y="20553"/>
                    <a:pt x="6539" y="20587"/>
                  </a:cubicBezTo>
                  <a:cubicBezTo>
                    <a:pt x="6172" y="20587"/>
                    <a:pt x="5771" y="20553"/>
                    <a:pt x="5371" y="20553"/>
                  </a:cubicBezTo>
                  <a:cubicBezTo>
                    <a:pt x="5304" y="20553"/>
                    <a:pt x="5304" y="20587"/>
                    <a:pt x="5338" y="20620"/>
                  </a:cubicBezTo>
                  <a:cubicBezTo>
                    <a:pt x="5985" y="20845"/>
                    <a:pt x="6684" y="20949"/>
                    <a:pt x="7396" y="20949"/>
                  </a:cubicBezTo>
                  <a:cubicBezTo>
                    <a:pt x="9325" y="20949"/>
                    <a:pt x="11354" y="20188"/>
                    <a:pt x="12743" y="19019"/>
                  </a:cubicBezTo>
                  <a:cubicBezTo>
                    <a:pt x="14744" y="17318"/>
                    <a:pt x="15812" y="14749"/>
                    <a:pt x="15545" y="12147"/>
                  </a:cubicBezTo>
                  <a:cubicBezTo>
                    <a:pt x="15478" y="10880"/>
                    <a:pt x="15078" y="9646"/>
                    <a:pt x="14344" y="8578"/>
                  </a:cubicBezTo>
                  <a:cubicBezTo>
                    <a:pt x="14077" y="8211"/>
                    <a:pt x="13777" y="7844"/>
                    <a:pt x="13444" y="7544"/>
                  </a:cubicBezTo>
                  <a:cubicBezTo>
                    <a:pt x="13210" y="7311"/>
                    <a:pt x="12943" y="7077"/>
                    <a:pt x="12676" y="6877"/>
                  </a:cubicBezTo>
                  <a:cubicBezTo>
                    <a:pt x="12676" y="6877"/>
                    <a:pt x="12710" y="6844"/>
                    <a:pt x="12710" y="6810"/>
                  </a:cubicBezTo>
                  <a:cubicBezTo>
                    <a:pt x="12510" y="6710"/>
                    <a:pt x="12309" y="6610"/>
                    <a:pt x="12109" y="6610"/>
                  </a:cubicBezTo>
                  <a:lnTo>
                    <a:pt x="12076" y="6610"/>
                  </a:lnTo>
                  <a:cubicBezTo>
                    <a:pt x="12409" y="6243"/>
                    <a:pt x="12643" y="5776"/>
                    <a:pt x="12376" y="5309"/>
                  </a:cubicBezTo>
                  <a:lnTo>
                    <a:pt x="12343" y="5309"/>
                  </a:lnTo>
                  <a:cubicBezTo>
                    <a:pt x="12309" y="5376"/>
                    <a:pt x="12309" y="5409"/>
                    <a:pt x="12276" y="5443"/>
                  </a:cubicBezTo>
                  <a:cubicBezTo>
                    <a:pt x="12276" y="5443"/>
                    <a:pt x="12276" y="5409"/>
                    <a:pt x="12276" y="5409"/>
                  </a:cubicBezTo>
                  <a:lnTo>
                    <a:pt x="12243" y="5409"/>
                  </a:lnTo>
                  <a:lnTo>
                    <a:pt x="12243" y="5476"/>
                  </a:lnTo>
                  <a:cubicBezTo>
                    <a:pt x="11909" y="5910"/>
                    <a:pt x="11442" y="6110"/>
                    <a:pt x="11008" y="6377"/>
                  </a:cubicBezTo>
                  <a:cubicBezTo>
                    <a:pt x="10942" y="6410"/>
                    <a:pt x="10875" y="6477"/>
                    <a:pt x="10808" y="6510"/>
                  </a:cubicBezTo>
                  <a:cubicBezTo>
                    <a:pt x="11042" y="5843"/>
                    <a:pt x="11375" y="5343"/>
                    <a:pt x="11942" y="4809"/>
                  </a:cubicBezTo>
                  <a:cubicBezTo>
                    <a:pt x="12376" y="4375"/>
                    <a:pt x="12910" y="4042"/>
                    <a:pt x="13310" y="3575"/>
                  </a:cubicBezTo>
                  <a:cubicBezTo>
                    <a:pt x="13877" y="3008"/>
                    <a:pt x="14511" y="2140"/>
                    <a:pt x="14277" y="1273"/>
                  </a:cubicBezTo>
                  <a:cubicBezTo>
                    <a:pt x="14311" y="1173"/>
                    <a:pt x="14277" y="1039"/>
                    <a:pt x="14244" y="939"/>
                  </a:cubicBezTo>
                  <a:cubicBezTo>
                    <a:pt x="14211" y="739"/>
                    <a:pt x="14144" y="506"/>
                    <a:pt x="14011" y="306"/>
                  </a:cubicBezTo>
                  <a:cubicBezTo>
                    <a:pt x="13911" y="181"/>
                    <a:pt x="13681" y="1"/>
                    <a:pt x="13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537040" y="1139180"/>
              <a:ext cx="45522" cy="100658"/>
            </a:xfrm>
            <a:custGeom>
              <a:avLst/>
              <a:gdLst/>
              <a:ahLst/>
              <a:cxnLst/>
              <a:rect l="l" t="t" r="r" b="b"/>
              <a:pathLst>
                <a:path w="464" h="1026" extrusionOk="0">
                  <a:moveTo>
                    <a:pt x="0" y="1"/>
                  </a:moveTo>
                  <a:cubicBezTo>
                    <a:pt x="133" y="331"/>
                    <a:pt x="298" y="662"/>
                    <a:pt x="464" y="1026"/>
                  </a:cubicBezTo>
                  <a:cubicBezTo>
                    <a:pt x="464" y="1026"/>
                    <a:pt x="464" y="1026"/>
                    <a:pt x="464" y="993"/>
                  </a:cubicBezTo>
                  <a:cubicBezTo>
                    <a:pt x="298" y="662"/>
                    <a:pt x="133" y="3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520362" y="1020568"/>
              <a:ext cx="150595" cy="418919"/>
            </a:xfrm>
            <a:custGeom>
              <a:avLst/>
              <a:gdLst/>
              <a:ahLst/>
              <a:cxnLst/>
              <a:rect l="l" t="t" r="r" b="b"/>
              <a:pathLst>
                <a:path w="1535" h="4270" extrusionOk="0">
                  <a:moveTo>
                    <a:pt x="0" y="0"/>
                  </a:moveTo>
                  <a:cubicBezTo>
                    <a:pt x="500" y="567"/>
                    <a:pt x="834" y="1234"/>
                    <a:pt x="1067" y="1968"/>
                  </a:cubicBezTo>
                  <a:cubicBezTo>
                    <a:pt x="1268" y="2735"/>
                    <a:pt x="1268" y="3503"/>
                    <a:pt x="1168" y="4270"/>
                  </a:cubicBezTo>
                  <a:lnTo>
                    <a:pt x="1201" y="4270"/>
                  </a:lnTo>
                  <a:cubicBezTo>
                    <a:pt x="1534" y="2802"/>
                    <a:pt x="1001" y="11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575989" y="1059811"/>
              <a:ext cx="101541" cy="454924"/>
            </a:xfrm>
            <a:custGeom>
              <a:avLst/>
              <a:gdLst/>
              <a:ahLst/>
              <a:cxnLst/>
              <a:rect l="l" t="t" r="r" b="b"/>
              <a:pathLst>
                <a:path w="1035" h="463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667"/>
                    <a:pt x="734" y="1435"/>
                    <a:pt x="867" y="2202"/>
                  </a:cubicBezTo>
                  <a:cubicBezTo>
                    <a:pt x="934" y="2602"/>
                    <a:pt x="967" y="2969"/>
                    <a:pt x="967" y="3369"/>
                  </a:cubicBezTo>
                  <a:cubicBezTo>
                    <a:pt x="967" y="3803"/>
                    <a:pt x="901" y="4203"/>
                    <a:pt x="834" y="4604"/>
                  </a:cubicBezTo>
                  <a:cubicBezTo>
                    <a:pt x="834" y="4637"/>
                    <a:pt x="867" y="4637"/>
                    <a:pt x="867" y="4637"/>
                  </a:cubicBezTo>
                  <a:cubicBezTo>
                    <a:pt x="967" y="4270"/>
                    <a:pt x="1001" y="3836"/>
                    <a:pt x="1034" y="3469"/>
                  </a:cubicBezTo>
                  <a:cubicBezTo>
                    <a:pt x="1034" y="3069"/>
                    <a:pt x="1001" y="2636"/>
                    <a:pt x="934" y="2235"/>
                  </a:cubicBezTo>
                  <a:cubicBezTo>
                    <a:pt x="767" y="1435"/>
                    <a:pt x="467" y="6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667621" y="1246313"/>
              <a:ext cx="49152" cy="399396"/>
            </a:xfrm>
            <a:custGeom>
              <a:avLst/>
              <a:gdLst/>
              <a:ahLst/>
              <a:cxnLst/>
              <a:rect l="l" t="t" r="r" b="b"/>
              <a:pathLst>
                <a:path w="501" h="4071" extrusionOk="0">
                  <a:moveTo>
                    <a:pt x="167" y="1"/>
                  </a:moveTo>
                  <a:cubicBezTo>
                    <a:pt x="300" y="668"/>
                    <a:pt x="334" y="1368"/>
                    <a:pt x="334" y="2035"/>
                  </a:cubicBezTo>
                  <a:cubicBezTo>
                    <a:pt x="300" y="2736"/>
                    <a:pt x="167" y="3403"/>
                    <a:pt x="0" y="4070"/>
                  </a:cubicBezTo>
                  <a:cubicBezTo>
                    <a:pt x="467" y="2803"/>
                    <a:pt x="500" y="1302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586879" y="1284183"/>
              <a:ext cx="21878" cy="67007"/>
            </a:xfrm>
            <a:custGeom>
              <a:avLst/>
              <a:gdLst/>
              <a:ahLst/>
              <a:cxnLst/>
              <a:rect l="l" t="t" r="r" b="b"/>
              <a:pathLst>
                <a:path w="223" h="683" extrusionOk="0">
                  <a:moveTo>
                    <a:pt x="25" y="0"/>
                  </a:moveTo>
                  <a:cubicBezTo>
                    <a:pt x="8" y="0"/>
                    <a:pt x="0" y="15"/>
                    <a:pt x="23" y="15"/>
                  </a:cubicBezTo>
                  <a:cubicBezTo>
                    <a:pt x="123" y="215"/>
                    <a:pt x="123" y="415"/>
                    <a:pt x="123" y="649"/>
                  </a:cubicBezTo>
                  <a:cubicBezTo>
                    <a:pt x="123" y="682"/>
                    <a:pt x="123" y="682"/>
                    <a:pt x="156" y="682"/>
                  </a:cubicBezTo>
                  <a:cubicBezTo>
                    <a:pt x="223" y="449"/>
                    <a:pt x="189" y="182"/>
                    <a:pt x="56" y="15"/>
                  </a:cubicBezTo>
                  <a:cubicBezTo>
                    <a:pt x="45" y="4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7" name="Google Shape;6707;p26"/>
          <p:cNvGrpSpPr/>
          <p:nvPr/>
        </p:nvGrpSpPr>
        <p:grpSpPr>
          <a:xfrm rot="1248330">
            <a:off x="-325690" y="1017821"/>
            <a:ext cx="1206138" cy="1268742"/>
            <a:chOff x="2815275" y="446600"/>
            <a:chExt cx="1206127" cy="1268731"/>
          </a:xfrm>
        </p:grpSpPr>
        <p:sp>
          <p:nvSpPr>
            <p:cNvPr id="6708" name="Google Shape;6708;p26"/>
            <p:cNvSpPr/>
            <p:nvPr/>
          </p:nvSpPr>
          <p:spPr>
            <a:xfrm>
              <a:off x="3192501" y="769059"/>
              <a:ext cx="68481" cy="52274"/>
            </a:xfrm>
            <a:custGeom>
              <a:avLst/>
              <a:gdLst/>
              <a:ahLst/>
              <a:cxnLst/>
              <a:rect l="l" t="t" r="r" b="b"/>
              <a:pathLst>
                <a:path w="769" h="587" extrusionOk="0">
                  <a:moveTo>
                    <a:pt x="44" y="0"/>
                  </a:moveTo>
                  <a:cubicBezTo>
                    <a:pt x="38" y="0"/>
                    <a:pt x="34" y="4"/>
                    <a:pt x="34" y="15"/>
                  </a:cubicBezTo>
                  <a:cubicBezTo>
                    <a:pt x="1" y="215"/>
                    <a:pt x="101" y="416"/>
                    <a:pt x="268" y="516"/>
                  </a:cubicBezTo>
                  <a:cubicBezTo>
                    <a:pt x="345" y="562"/>
                    <a:pt x="437" y="587"/>
                    <a:pt x="523" y="587"/>
                  </a:cubicBezTo>
                  <a:cubicBezTo>
                    <a:pt x="623" y="587"/>
                    <a:pt x="714" y="554"/>
                    <a:pt x="768" y="482"/>
                  </a:cubicBezTo>
                  <a:cubicBezTo>
                    <a:pt x="768" y="449"/>
                    <a:pt x="768" y="449"/>
                    <a:pt x="735" y="449"/>
                  </a:cubicBezTo>
                  <a:cubicBezTo>
                    <a:pt x="658" y="468"/>
                    <a:pt x="581" y="487"/>
                    <a:pt x="504" y="487"/>
                  </a:cubicBezTo>
                  <a:cubicBezTo>
                    <a:pt x="447" y="487"/>
                    <a:pt x="391" y="477"/>
                    <a:pt x="334" y="449"/>
                  </a:cubicBezTo>
                  <a:cubicBezTo>
                    <a:pt x="201" y="349"/>
                    <a:pt x="134" y="182"/>
                    <a:pt x="101" y="15"/>
                  </a:cubicBezTo>
                  <a:cubicBezTo>
                    <a:pt x="79" y="15"/>
                    <a:pt x="5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3079671" y="1613987"/>
              <a:ext cx="26805" cy="2680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1"/>
                    <a:pt x="167" y="201"/>
                    <a:pt x="267" y="268"/>
                  </a:cubicBezTo>
                  <a:lnTo>
                    <a:pt x="267" y="268"/>
                  </a:lnTo>
                  <a:cubicBezTo>
                    <a:pt x="178" y="179"/>
                    <a:pt x="89" y="90"/>
                    <a:pt x="0" y="1"/>
                  </a:cubicBezTo>
                  <a:close/>
                  <a:moveTo>
                    <a:pt x="267" y="268"/>
                  </a:moveTo>
                  <a:cubicBezTo>
                    <a:pt x="267" y="268"/>
                    <a:pt x="267" y="301"/>
                    <a:pt x="301" y="301"/>
                  </a:cubicBezTo>
                  <a:cubicBezTo>
                    <a:pt x="289" y="290"/>
                    <a:pt x="278" y="279"/>
                    <a:pt x="267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2957848" y="1319936"/>
              <a:ext cx="267425" cy="309012"/>
            </a:xfrm>
            <a:custGeom>
              <a:avLst/>
              <a:gdLst/>
              <a:ahLst/>
              <a:cxnLst/>
              <a:rect l="l" t="t" r="r" b="b"/>
              <a:pathLst>
                <a:path w="3003" h="3470" extrusionOk="0">
                  <a:moveTo>
                    <a:pt x="34" y="0"/>
                  </a:moveTo>
                  <a:cubicBezTo>
                    <a:pt x="34" y="0"/>
                    <a:pt x="1" y="0"/>
                    <a:pt x="34" y="34"/>
                  </a:cubicBezTo>
                  <a:cubicBezTo>
                    <a:pt x="401" y="1568"/>
                    <a:pt x="1568" y="2969"/>
                    <a:pt x="3003" y="3469"/>
                  </a:cubicBezTo>
                  <a:cubicBezTo>
                    <a:pt x="1602" y="2836"/>
                    <a:pt x="468" y="15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3014307" y="1391178"/>
              <a:ext cx="187188" cy="202149"/>
            </a:xfrm>
            <a:custGeom>
              <a:avLst/>
              <a:gdLst/>
              <a:ahLst/>
              <a:cxnLst/>
              <a:rect l="l" t="t" r="r" b="b"/>
              <a:pathLst>
                <a:path w="2102" h="2270" extrusionOk="0">
                  <a:moveTo>
                    <a:pt x="0" y="1"/>
                  </a:moveTo>
                  <a:cubicBezTo>
                    <a:pt x="367" y="1002"/>
                    <a:pt x="1135" y="1902"/>
                    <a:pt x="2102" y="2269"/>
                  </a:cubicBezTo>
                  <a:cubicBezTo>
                    <a:pt x="2102" y="2269"/>
                    <a:pt x="2102" y="2236"/>
                    <a:pt x="2102" y="2236"/>
                  </a:cubicBezTo>
                  <a:cubicBezTo>
                    <a:pt x="1168" y="1802"/>
                    <a:pt x="401" y="10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3070766" y="1423860"/>
              <a:ext cx="138655" cy="141059"/>
            </a:xfrm>
            <a:custGeom>
              <a:avLst/>
              <a:gdLst/>
              <a:ahLst/>
              <a:cxnLst/>
              <a:rect l="l" t="t" r="r" b="b"/>
              <a:pathLst>
                <a:path w="1557" h="1584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01"/>
                    <a:pt x="834" y="1335"/>
                    <a:pt x="1535" y="1569"/>
                  </a:cubicBezTo>
                  <a:cubicBezTo>
                    <a:pt x="1234" y="1368"/>
                    <a:pt x="934" y="1202"/>
                    <a:pt x="667" y="901"/>
                  </a:cubicBezTo>
                  <a:cubicBezTo>
                    <a:pt x="401" y="668"/>
                    <a:pt x="167" y="334"/>
                    <a:pt x="0" y="1"/>
                  </a:cubicBezTo>
                  <a:close/>
                  <a:moveTo>
                    <a:pt x="1535" y="1569"/>
                  </a:moveTo>
                  <a:cubicBezTo>
                    <a:pt x="1535" y="1580"/>
                    <a:pt x="1538" y="1583"/>
                    <a:pt x="1542" y="1583"/>
                  </a:cubicBezTo>
                  <a:cubicBezTo>
                    <a:pt x="1550" y="1583"/>
                    <a:pt x="1557" y="1569"/>
                    <a:pt x="1535" y="1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3115292" y="1432766"/>
              <a:ext cx="79346" cy="78722"/>
            </a:xfrm>
            <a:custGeom>
              <a:avLst/>
              <a:gdLst/>
              <a:ahLst/>
              <a:cxnLst/>
              <a:rect l="l" t="t" r="r" b="b"/>
              <a:pathLst>
                <a:path w="891" h="884" extrusionOk="0">
                  <a:moveTo>
                    <a:pt x="1" y="1"/>
                  </a:moveTo>
                  <a:cubicBezTo>
                    <a:pt x="234" y="334"/>
                    <a:pt x="501" y="701"/>
                    <a:pt x="868" y="868"/>
                  </a:cubicBezTo>
                  <a:cubicBezTo>
                    <a:pt x="734" y="735"/>
                    <a:pt x="568" y="601"/>
                    <a:pt x="434" y="468"/>
                  </a:cubicBezTo>
                  <a:cubicBezTo>
                    <a:pt x="267" y="334"/>
                    <a:pt x="134" y="168"/>
                    <a:pt x="1" y="1"/>
                  </a:cubicBezTo>
                  <a:close/>
                  <a:moveTo>
                    <a:pt x="868" y="868"/>
                  </a:moveTo>
                  <a:cubicBezTo>
                    <a:pt x="868" y="879"/>
                    <a:pt x="872" y="883"/>
                    <a:pt x="875" y="883"/>
                  </a:cubicBezTo>
                  <a:cubicBezTo>
                    <a:pt x="883" y="883"/>
                    <a:pt x="890" y="868"/>
                    <a:pt x="868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2841991" y="914570"/>
              <a:ext cx="490234" cy="761043"/>
            </a:xfrm>
            <a:custGeom>
              <a:avLst/>
              <a:gdLst/>
              <a:ahLst/>
              <a:cxnLst/>
              <a:rect l="l" t="t" r="r" b="b"/>
              <a:pathLst>
                <a:path w="5505" h="8546" extrusionOk="0">
                  <a:moveTo>
                    <a:pt x="610" y="1"/>
                  </a:moveTo>
                  <a:cubicBezTo>
                    <a:pt x="605" y="1"/>
                    <a:pt x="601" y="5"/>
                    <a:pt x="601" y="16"/>
                  </a:cubicBezTo>
                  <a:cubicBezTo>
                    <a:pt x="1" y="716"/>
                    <a:pt x="134" y="1884"/>
                    <a:pt x="268" y="2784"/>
                  </a:cubicBezTo>
                  <a:cubicBezTo>
                    <a:pt x="468" y="3852"/>
                    <a:pt x="868" y="4919"/>
                    <a:pt x="1435" y="5853"/>
                  </a:cubicBezTo>
                  <a:cubicBezTo>
                    <a:pt x="1769" y="6354"/>
                    <a:pt x="2136" y="6887"/>
                    <a:pt x="2603" y="7288"/>
                  </a:cubicBezTo>
                  <a:cubicBezTo>
                    <a:pt x="2603" y="7288"/>
                    <a:pt x="2603" y="7288"/>
                    <a:pt x="2603" y="7254"/>
                  </a:cubicBezTo>
                  <a:cubicBezTo>
                    <a:pt x="2269" y="6854"/>
                    <a:pt x="1935" y="6487"/>
                    <a:pt x="1635" y="6053"/>
                  </a:cubicBezTo>
                  <a:cubicBezTo>
                    <a:pt x="1335" y="5620"/>
                    <a:pt x="1068" y="5119"/>
                    <a:pt x="868" y="4652"/>
                  </a:cubicBezTo>
                  <a:cubicBezTo>
                    <a:pt x="468" y="3685"/>
                    <a:pt x="201" y="2618"/>
                    <a:pt x="201" y="1584"/>
                  </a:cubicBezTo>
                  <a:cubicBezTo>
                    <a:pt x="201" y="1016"/>
                    <a:pt x="301" y="449"/>
                    <a:pt x="635" y="16"/>
                  </a:cubicBezTo>
                  <a:cubicBezTo>
                    <a:pt x="635" y="16"/>
                    <a:pt x="620" y="1"/>
                    <a:pt x="610" y="1"/>
                  </a:cubicBezTo>
                  <a:close/>
                  <a:moveTo>
                    <a:pt x="2603" y="7288"/>
                  </a:moveTo>
                  <a:lnTo>
                    <a:pt x="2603" y="7288"/>
                  </a:lnTo>
                  <a:cubicBezTo>
                    <a:pt x="2629" y="7316"/>
                    <a:pt x="2656" y="7345"/>
                    <a:pt x="2683" y="7372"/>
                  </a:cubicBezTo>
                  <a:lnTo>
                    <a:pt x="2683" y="7372"/>
                  </a:lnTo>
                  <a:cubicBezTo>
                    <a:pt x="2662" y="7347"/>
                    <a:pt x="2637" y="7322"/>
                    <a:pt x="2603" y="7288"/>
                  </a:cubicBezTo>
                  <a:close/>
                  <a:moveTo>
                    <a:pt x="2683" y="7372"/>
                  </a:moveTo>
                  <a:cubicBezTo>
                    <a:pt x="2703" y="7397"/>
                    <a:pt x="2720" y="7422"/>
                    <a:pt x="2736" y="7454"/>
                  </a:cubicBezTo>
                  <a:cubicBezTo>
                    <a:pt x="3381" y="8129"/>
                    <a:pt x="4285" y="8546"/>
                    <a:pt x="5151" y="8546"/>
                  </a:cubicBezTo>
                  <a:cubicBezTo>
                    <a:pt x="5270" y="8546"/>
                    <a:pt x="5388" y="8538"/>
                    <a:pt x="5505" y="8522"/>
                  </a:cubicBezTo>
                  <a:lnTo>
                    <a:pt x="5505" y="8522"/>
                  </a:lnTo>
                  <a:cubicBezTo>
                    <a:pt x="5466" y="8523"/>
                    <a:pt x="5428" y="8524"/>
                    <a:pt x="5390" y="8524"/>
                  </a:cubicBezTo>
                  <a:cubicBezTo>
                    <a:pt x="4398" y="8524"/>
                    <a:pt x="3415" y="8122"/>
                    <a:pt x="2683" y="7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3409343" y="892129"/>
              <a:ext cx="517039" cy="766653"/>
            </a:xfrm>
            <a:custGeom>
              <a:avLst/>
              <a:gdLst/>
              <a:ahLst/>
              <a:cxnLst/>
              <a:rect l="l" t="t" r="r" b="b"/>
              <a:pathLst>
                <a:path w="5806" h="8609" extrusionOk="0">
                  <a:moveTo>
                    <a:pt x="5238" y="1"/>
                  </a:moveTo>
                  <a:cubicBezTo>
                    <a:pt x="5705" y="1502"/>
                    <a:pt x="5805" y="3103"/>
                    <a:pt x="5305" y="4537"/>
                  </a:cubicBezTo>
                  <a:cubicBezTo>
                    <a:pt x="4804" y="6005"/>
                    <a:pt x="3770" y="7206"/>
                    <a:pt x="2469" y="7907"/>
                  </a:cubicBezTo>
                  <a:cubicBezTo>
                    <a:pt x="1702" y="8307"/>
                    <a:pt x="868" y="8507"/>
                    <a:pt x="1" y="8607"/>
                  </a:cubicBezTo>
                  <a:cubicBezTo>
                    <a:pt x="33" y="8608"/>
                    <a:pt x="65" y="8608"/>
                    <a:pt x="97" y="8608"/>
                  </a:cubicBezTo>
                  <a:cubicBezTo>
                    <a:pt x="1598" y="8608"/>
                    <a:pt x="3058" y="7849"/>
                    <a:pt x="4071" y="6739"/>
                  </a:cubicBezTo>
                  <a:cubicBezTo>
                    <a:pt x="5071" y="5638"/>
                    <a:pt x="5605" y="4137"/>
                    <a:pt x="5672" y="2603"/>
                  </a:cubicBezTo>
                  <a:cubicBezTo>
                    <a:pt x="5705" y="1735"/>
                    <a:pt x="5572" y="835"/>
                    <a:pt x="5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3721294" y="630760"/>
              <a:ext cx="118885" cy="184250"/>
            </a:xfrm>
            <a:custGeom>
              <a:avLst/>
              <a:gdLst/>
              <a:ahLst/>
              <a:cxnLst/>
              <a:rect l="l" t="t" r="r" b="b"/>
              <a:pathLst>
                <a:path w="1335" h="2069" extrusionOk="0">
                  <a:moveTo>
                    <a:pt x="0" y="0"/>
                  </a:moveTo>
                  <a:cubicBezTo>
                    <a:pt x="434" y="701"/>
                    <a:pt x="901" y="1368"/>
                    <a:pt x="1335" y="2069"/>
                  </a:cubicBezTo>
                  <a:cubicBezTo>
                    <a:pt x="901" y="1368"/>
                    <a:pt x="467" y="6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3269798" y="1521907"/>
              <a:ext cx="359505" cy="104904"/>
            </a:xfrm>
            <a:custGeom>
              <a:avLst/>
              <a:gdLst/>
              <a:ahLst/>
              <a:cxnLst/>
              <a:rect l="l" t="t" r="r" b="b"/>
              <a:pathLst>
                <a:path w="4037" h="1178" extrusionOk="0">
                  <a:moveTo>
                    <a:pt x="4036" y="1"/>
                  </a:moveTo>
                  <a:lnTo>
                    <a:pt x="4036" y="1"/>
                  </a:lnTo>
                  <a:cubicBezTo>
                    <a:pt x="3436" y="334"/>
                    <a:pt x="2769" y="634"/>
                    <a:pt x="2102" y="801"/>
                  </a:cubicBezTo>
                  <a:cubicBezTo>
                    <a:pt x="1768" y="901"/>
                    <a:pt x="1401" y="1001"/>
                    <a:pt x="1068" y="1035"/>
                  </a:cubicBezTo>
                  <a:cubicBezTo>
                    <a:pt x="701" y="1101"/>
                    <a:pt x="367" y="1135"/>
                    <a:pt x="0" y="1168"/>
                  </a:cubicBezTo>
                  <a:cubicBezTo>
                    <a:pt x="70" y="1174"/>
                    <a:pt x="140" y="1177"/>
                    <a:pt x="210" y="1177"/>
                  </a:cubicBezTo>
                  <a:cubicBezTo>
                    <a:pt x="507" y="1177"/>
                    <a:pt x="804" y="1128"/>
                    <a:pt x="1101" y="1101"/>
                  </a:cubicBezTo>
                  <a:cubicBezTo>
                    <a:pt x="1435" y="1035"/>
                    <a:pt x="1768" y="968"/>
                    <a:pt x="2102" y="868"/>
                  </a:cubicBezTo>
                  <a:cubicBezTo>
                    <a:pt x="2769" y="668"/>
                    <a:pt x="3436" y="368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3225183" y="503326"/>
              <a:ext cx="261547" cy="53253"/>
            </a:xfrm>
            <a:custGeom>
              <a:avLst/>
              <a:gdLst/>
              <a:ahLst/>
              <a:cxnLst/>
              <a:rect l="l" t="t" r="r" b="b"/>
              <a:pathLst>
                <a:path w="2937" h="598" extrusionOk="0">
                  <a:moveTo>
                    <a:pt x="2086" y="1"/>
                  </a:moveTo>
                  <a:cubicBezTo>
                    <a:pt x="1344" y="1"/>
                    <a:pt x="603" y="212"/>
                    <a:pt x="1" y="598"/>
                  </a:cubicBezTo>
                  <a:cubicBezTo>
                    <a:pt x="653" y="235"/>
                    <a:pt x="1357" y="48"/>
                    <a:pt x="2088" y="48"/>
                  </a:cubicBezTo>
                  <a:cubicBezTo>
                    <a:pt x="2368" y="48"/>
                    <a:pt x="2651" y="75"/>
                    <a:pt x="2936" y="131"/>
                  </a:cubicBezTo>
                  <a:cubicBezTo>
                    <a:pt x="2936" y="131"/>
                    <a:pt x="2936" y="97"/>
                    <a:pt x="2936" y="97"/>
                  </a:cubicBezTo>
                  <a:cubicBezTo>
                    <a:pt x="2658" y="32"/>
                    <a:pt x="237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3525200" y="523808"/>
              <a:ext cx="86292" cy="14961"/>
            </a:xfrm>
            <a:custGeom>
              <a:avLst/>
              <a:gdLst/>
              <a:ahLst/>
              <a:cxnLst/>
              <a:rect l="l" t="t" r="r" b="b"/>
              <a:pathLst>
                <a:path w="969" h="16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67"/>
                    <a:pt x="635" y="134"/>
                    <a:pt x="968" y="167"/>
                  </a:cubicBezTo>
                  <a:cubicBezTo>
                    <a:pt x="968" y="167"/>
                    <a:pt x="968" y="134"/>
                    <a:pt x="968" y="134"/>
                  </a:cubicBezTo>
                  <a:cubicBezTo>
                    <a:pt x="635" y="67"/>
                    <a:pt x="3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2898450" y="905665"/>
              <a:ext cx="29833" cy="215329"/>
            </a:xfrm>
            <a:custGeom>
              <a:avLst/>
              <a:gdLst/>
              <a:ahLst/>
              <a:cxnLst/>
              <a:rect l="l" t="t" r="r" b="b"/>
              <a:pathLst>
                <a:path w="335" h="2418" extrusionOk="0">
                  <a:moveTo>
                    <a:pt x="309" y="1"/>
                  </a:moveTo>
                  <a:cubicBezTo>
                    <a:pt x="304" y="1"/>
                    <a:pt x="301" y="5"/>
                    <a:pt x="301" y="16"/>
                  </a:cubicBezTo>
                  <a:cubicBezTo>
                    <a:pt x="134" y="483"/>
                    <a:pt x="67" y="1016"/>
                    <a:pt x="34" y="1550"/>
                  </a:cubicBezTo>
                  <a:cubicBezTo>
                    <a:pt x="34" y="1684"/>
                    <a:pt x="1" y="1850"/>
                    <a:pt x="1" y="1984"/>
                  </a:cubicBezTo>
                  <a:cubicBezTo>
                    <a:pt x="34" y="2050"/>
                    <a:pt x="34" y="2117"/>
                    <a:pt x="34" y="2184"/>
                  </a:cubicBezTo>
                  <a:lnTo>
                    <a:pt x="101" y="2417"/>
                  </a:lnTo>
                  <a:cubicBezTo>
                    <a:pt x="67" y="2117"/>
                    <a:pt x="34" y="1817"/>
                    <a:pt x="67" y="1517"/>
                  </a:cubicBezTo>
                  <a:cubicBezTo>
                    <a:pt x="101" y="983"/>
                    <a:pt x="201" y="516"/>
                    <a:pt x="334" y="16"/>
                  </a:cubicBezTo>
                  <a:cubicBezTo>
                    <a:pt x="334" y="16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2922227" y="1073350"/>
              <a:ext cx="20838" cy="142662"/>
            </a:xfrm>
            <a:custGeom>
              <a:avLst/>
              <a:gdLst/>
              <a:ahLst/>
              <a:cxnLst/>
              <a:rect l="l" t="t" r="r" b="b"/>
              <a:pathLst>
                <a:path w="234" h="1602" extrusionOk="0">
                  <a:moveTo>
                    <a:pt x="67" y="1"/>
                  </a:moveTo>
                  <a:cubicBezTo>
                    <a:pt x="0" y="501"/>
                    <a:pt x="34" y="1101"/>
                    <a:pt x="234" y="1602"/>
                  </a:cubicBezTo>
                  <a:cubicBezTo>
                    <a:pt x="100" y="1035"/>
                    <a:pt x="34" y="534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3905454" y="1308003"/>
              <a:ext cx="3028" cy="8994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34" y="101"/>
                  </a:moveTo>
                  <a:cubicBezTo>
                    <a:pt x="34" y="68"/>
                    <a:pt x="34" y="34"/>
                    <a:pt x="34" y="1"/>
                  </a:cubicBezTo>
                  <a:cubicBezTo>
                    <a:pt x="34" y="34"/>
                    <a:pt x="34" y="68"/>
                    <a:pt x="34" y="101"/>
                  </a:cubicBezTo>
                  <a:cubicBezTo>
                    <a:pt x="1" y="101"/>
                    <a:pt x="34" y="101"/>
                    <a:pt x="34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3908393" y="1272382"/>
              <a:ext cx="9083" cy="35710"/>
            </a:xfrm>
            <a:custGeom>
              <a:avLst/>
              <a:gdLst/>
              <a:ahLst/>
              <a:cxnLst/>
              <a:rect l="l" t="t" r="r" b="b"/>
              <a:pathLst>
                <a:path w="102" h="401" extrusionOk="0">
                  <a:moveTo>
                    <a:pt x="101" y="1"/>
                  </a:moveTo>
                  <a:lnTo>
                    <a:pt x="101" y="1"/>
                  </a:lnTo>
                  <a:cubicBezTo>
                    <a:pt x="68" y="134"/>
                    <a:pt x="34" y="267"/>
                    <a:pt x="1" y="401"/>
                  </a:cubicBezTo>
                  <a:cubicBezTo>
                    <a:pt x="34" y="267"/>
                    <a:pt x="101" y="134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3896549" y="910028"/>
              <a:ext cx="38738" cy="362444"/>
            </a:xfrm>
            <a:custGeom>
              <a:avLst/>
              <a:gdLst/>
              <a:ahLst/>
              <a:cxnLst/>
              <a:rect l="l" t="t" r="r" b="b"/>
              <a:pathLst>
                <a:path w="435" h="4070" extrusionOk="0">
                  <a:moveTo>
                    <a:pt x="1" y="0"/>
                  </a:moveTo>
                  <a:cubicBezTo>
                    <a:pt x="234" y="734"/>
                    <a:pt x="367" y="1501"/>
                    <a:pt x="401" y="2268"/>
                  </a:cubicBezTo>
                  <a:cubicBezTo>
                    <a:pt x="434" y="2869"/>
                    <a:pt x="367" y="3469"/>
                    <a:pt x="234" y="4070"/>
                  </a:cubicBezTo>
                  <a:cubicBezTo>
                    <a:pt x="301" y="3869"/>
                    <a:pt x="334" y="3636"/>
                    <a:pt x="367" y="3436"/>
                  </a:cubicBezTo>
                  <a:cubicBezTo>
                    <a:pt x="434" y="3036"/>
                    <a:pt x="434" y="2669"/>
                    <a:pt x="434" y="2302"/>
                  </a:cubicBezTo>
                  <a:cubicBezTo>
                    <a:pt x="401" y="1501"/>
                    <a:pt x="267" y="7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3765820" y="669409"/>
              <a:ext cx="121913" cy="199121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" y="0"/>
                  </a:moveTo>
                  <a:cubicBezTo>
                    <a:pt x="535" y="701"/>
                    <a:pt x="968" y="1468"/>
                    <a:pt x="1368" y="2235"/>
                  </a:cubicBezTo>
                  <a:cubicBezTo>
                    <a:pt x="1068" y="1434"/>
                    <a:pt x="568" y="6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3783630" y="1453604"/>
              <a:ext cx="53610" cy="62426"/>
            </a:xfrm>
            <a:custGeom>
              <a:avLst/>
              <a:gdLst/>
              <a:ahLst/>
              <a:cxnLst/>
              <a:rect l="l" t="t" r="r" b="b"/>
              <a:pathLst>
                <a:path w="602" h="701" extrusionOk="0">
                  <a:moveTo>
                    <a:pt x="568" y="0"/>
                  </a:moveTo>
                  <a:cubicBezTo>
                    <a:pt x="434" y="157"/>
                    <a:pt x="314" y="314"/>
                    <a:pt x="190" y="471"/>
                  </a:cubicBezTo>
                  <a:lnTo>
                    <a:pt x="190" y="471"/>
                  </a:lnTo>
                  <a:cubicBezTo>
                    <a:pt x="319" y="327"/>
                    <a:pt x="458" y="188"/>
                    <a:pt x="568" y="34"/>
                  </a:cubicBezTo>
                  <a:cubicBezTo>
                    <a:pt x="601" y="34"/>
                    <a:pt x="568" y="0"/>
                    <a:pt x="568" y="0"/>
                  </a:cubicBezTo>
                  <a:close/>
                  <a:moveTo>
                    <a:pt x="190" y="471"/>
                  </a:moveTo>
                  <a:cubicBezTo>
                    <a:pt x="123" y="545"/>
                    <a:pt x="58" y="621"/>
                    <a:pt x="1" y="701"/>
                  </a:cubicBezTo>
                  <a:cubicBezTo>
                    <a:pt x="67" y="624"/>
                    <a:pt x="129" y="548"/>
                    <a:pt x="190" y="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3664834" y="859447"/>
              <a:ext cx="240709" cy="677422"/>
            </a:xfrm>
            <a:custGeom>
              <a:avLst/>
              <a:gdLst/>
              <a:ahLst/>
              <a:cxnLst/>
              <a:rect l="l" t="t" r="r" b="b"/>
              <a:pathLst>
                <a:path w="2703" h="7607" extrusionOk="0">
                  <a:moveTo>
                    <a:pt x="1869" y="1"/>
                  </a:moveTo>
                  <a:cubicBezTo>
                    <a:pt x="2302" y="1102"/>
                    <a:pt x="2502" y="2269"/>
                    <a:pt x="2402" y="3437"/>
                  </a:cubicBezTo>
                  <a:cubicBezTo>
                    <a:pt x="2269" y="4504"/>
                    <a:pt x="1869" y="5538"/>
                    <a:pt x="1235" y="6372"/>
                  </a:cubicBezTo>
                  <a:cubicBezTo>
                    <a:pt x="901" y="6839"/>
                    <a:pt x="468" y="7239"/>
                    <a:pt x="1" y="7573"/>
                  </a:cubicBezTo>
                  <a:cubicBezTo>
                    <a:pt x="1" y="7606"/>
                    <a:pt x="1" y="7606"/>
                    <a:pt x="1" y="7606"/>
                  </a:cubicBezTo>
                  <a:cubicBezTo>
                    <a:pt x="1769" y="6406"/>
                    <a:pt x="2703" y="4171"/>
                    <a:pt x="2436" y="1902"/>
                  </a:cubicBezTo>
                  <a:cubicBezTo>
                    <a:pt x="2336" y="1235"/>
                    <a:pt x="2169" y="60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3733138" y="713935"/>
              <a:ext cx="17989" cy="29833"/>
            </a:xfrm>
            <a:custGeom>
              <a:avLst/>
              <a:gdLst/>
              <a:ahLst/>
              <a:cxnLst/>
              <a:rect l="l" t="t" r="r" b="b"/>
              <a:pathLst>
                <a:path w="202" h="335" extrusionOk="0">
                  <a:moveTo>
                    <a:pt x="1" y="0"/>
                  </a:moveTo>
                  <a:lnTo>
                    <a:pt x="1" y="0"/>
                  </a:lnTo>
                  <a:cubicBezTo>
                    <a:pt x="68" y="101"/>
                    <a:pt x="134" y="234"/>
                    <a:pt x="201" y="334"/>
                  </a:cubicBezTo>
                  <a:cubicBezTo>
                    <a:pt x="201" y="334"/>
                    <a:pt x="201" y="334"/>
                    <a:pt x="201" y="334"/>
                  </a:cubicBezTo>
                  <a:cubicBezTo>
                    <a:pt x="134" y="234"/>
                    <a:pt x="68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3742043" y="770394"/>
              <a:ext cx="101164" cy="457552"/>
            </a:xfrm>
            <a:custGeom>
              <a:avLst/>
              <a:gdLst/>
              <a:ahLst/>
              <a:cxnLst/>
              <a:rect l="l" t="t" r="r" b="b"/>
              <a:pathLst>
                <a:path w="1136" h="5138" extrusionOk="0">
                  <a:moveTo>
                    <a:pt x="1" y="0"/>
                  </a:moveTo>
                  <a:cubicBezTo>
                    <a:pt x="435" y="801"/>
                    <a:pt x="768" y="1635"/>
                    <a:pt x="968" y="2535"/>
                  </a:cubicBezTo>
                  <a:cubicBezTo>
                    <a:pt x="1035" y="2969"/>
                    <a:pt x="1102" y="3403"/>
                    <a:pt x="1102" y="3803"/>
                  </a:cubicBezTo>
                  <a:cubicBezTo>
                    <a:pt x="1102" y="4036"/>
                    <a:pt x="1102" y="4270"/>
                    <a:pt x="1102" y="4470"/>
                  </a:cubicBezTo>
                  <a:cubicBezTo>
                    <a:pt x="1068" y="4704"/>
                    <a:pt x="1035" y="4937"/>
                    <a:pt x="1035" y="5137"/>
                  </a:cubicBezTo>
                  <a:cubicBezTo>
                    <a:pt x="1135" y="4737"/>
                    <a:pt x="1135" y="4270"/>
                    <a:pt x="1135" y="3836"/>
                  </a:cubicBezTo>
                  <a:cubicBezTo>
                    <a:pt x="1135" y="3369"/>
                    <a:pt x="1068" y="2936"/>
                    <a:pt x="968" y="2469"/>
                  </a:cubicBezTo>
                  <a:cubicBezTo>
                    <a:pt x="802" y="1601"/>
                    <a:pt x="468" y="7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3783630" y="1002109"/>
              <a:ext cx="47643" cy="270363"/>
            </a:xfrm>
            <a:custGeom>
              <a:avLst/>
              <a:gdLst/>
              <a:ahLst/>
              <a:cxnLst/>
              <a:rect l="l" t="t" r="r" b="b"/>
              <a:pathLst>
                <a:path w="535" h="3036" extrusionOk="0">
                  <a:moveTo>
                    <a:pt x="268" y="0"/>
                  </a:moveTo>
                  <a:cubicBezTo>
                    <a:pt x="535" y="1034"/>
                    <a:pt x="401" y="2102"/>
                    <a:pt x="1" y="3036"/>
                  </a:cubicBezTo>
                  <a:lnTo>
                    <a:pt x="34" y="3036"/>
                  </a:lnTo>
                  <a:cubicBezTo>
                    <a:pt x="468" y="2135"/>
                    <a:pt x="535" y="1034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563849" y="1379334"/>
              <a:ext cx="169378" cy="115946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0"/>
                  </a:moveTo>
                  <a:cubicBezTo>
                    <a:pt x="1368" y="568"/>
                    <a:pt x="734" y="1035"/>
                    <a:pt x="1" y="1268"/>
                  </a:cubicBezTo>
                  <a:cubicBezTo>
                    <a:pt x="1" y="1268"/>
                    <a:pt x="1" y="1301"/>
                    <a:pt x="1" y="1301"/>
                  </a:cubicBezTo>
                  <a:cubicBezTo>
                    <a:pt x="734" y="1068"/>
                    <a:pt x="1402" y="634"/>
                    <a:pt x="1902" y="34"/>
                  </a:cubicBezTo>
                  <a:cubicBezTo>
                    <a:pt x="1902" y="0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742043" y="1319936"/>
              <a:ext cx="74359" cy="107041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835" y="0"/>
                  </a:moveTo>
                  <a:lnTo>
                    <a:pt x="835" y="0"/>
                  </a:lnTo>
                  <a:cubicBezTo>
                    <a:pt x="568" y="401"/>
                    <a:pt x="335" y="801"/>
                    <a:pt x="34" y="1168"/>
                  </a:cubicBezTo>
                  <a:cubicBezTo>
                    <a:pt x="1" y="1201"/>
                    <a:pt x="34" y="1201"/>
                    <a:pt x="34" y="1201"/>
                  </a:cubicBezTo>
                  <a:cubicBezTo>
                    <a:pt x="368" y="868"/>
                    <a:pt x="668" y="467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2999435" y="1284315"/>
              <a:ext cx="68392" cy="115857"/>
            </a:xfrm>
            <a:custGeom>
              <a:avLst/>
              <a:gdLst/>
              <a:ahLst/>
              <a:cxnLst/>
              <a:rect l="l" t="t" r="r" b="b"/>
              <a:pathLst>
                <a:path w="768" h="1301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467"/>
                    <a:pt x="401" y="901"/>
                    <a:pt x="735" y="1301"/>
                  </a:cubicBezTo>
                  <a:cubicBezTo>
                    <a:pt x="768" y="1301"/>
                    <a:pt x="768" y="1268"/>
                    <a:pt x="768" y="1268"/>
                  </a:cubicBezTo>
                  <a:cubicBezTo>
                    <a:pt x="468" y="901"/>
                    <a:pt x="201" y="4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3017246" y="1215923"/>
              <a:ext cx="62515" cy="145690"/>
            </a:xfrm>
            <a:custGeom>
              <a:avLst/>
              <a:gdLst/>
              <a:ahLst/>
              <a:cxnLst/>
              <a:rect l="l" t="t" r="r" b="b"/>
              <a:pathLst>
                <a:path w="702" h="1636" extrusionOk="0">
                  <a:moveTo>
                    <a:pt x="1" y="1"/>
                  </a:moveTo>
                  <a:cubicBezTo>
                    <a:pt x="101" y="568"/>
                    <a:pt x="301" y="1168"/>
                    <a:pt x="668" y="1635"/>
                  </a:cubicBezTo>
                  <a:lnTo>
                    <a:pt x="701" y="1635"/>
                  </a:lnTo>
                  <a:lnTo>
                    <a:pt x="635" y="1502"/>
                  </a:lnTo>
                  <a:cubicBezTo>
                    <a:pt x="334" y="1035"/>
                    <a:pt x="101" y="5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3257865" y="534228"/>
              <a:ext cx="199121" cy="28319"/>
            </a:xfrm>
            <a:custGeom>
              <a:avLst/>
              <a:gdLst/>
              <a:ahLst/>
              <a:cxnLst/>
              <a:rect l="l" t="t" r="r" b="b"/>
              <a:pathLst>
                <a:path w="2236" h="318" extrusionOk="0">
                  <a:moveTo>
                    <a:pt x="1664" y="0"/>
                  </a:moveTo>
                  <a:cubicBezTo>
                    <a:pt x="1468" y="0"/>
                    <a:pt x="1268" y="17"/>
                    <a:pt x="1068" y="50"/>
                  </a:cubicBezTo>
                  <a:cubicBezTo>
                    <a:pt x="735" y="84"/>
                    <a:pt x="301" y="117"/>
                    <a:pt x="1" y="284"/>
                  </a:cubicBezTo>
                  <a:cubicBezTo>
                    <a:pt x="1" y="284"/>
                    <a:pt x="1" y="317"/>
                    <a:pt x="1" y="317"/>
                  </a:cubicBezTo>
                  <a:cubicBezTo>
                    <a:pt x="168" y="284"/>
                    <a:pt x="334" y="251"/>
                    <a:pt x="501" y="217"/>
                  </a:cubicBezTo>
                  <a:cubicBezTo>
                    <a:pt x="701" y="150"/>
                    <a:pt x="901" y="117"/>
                    <a:pt x="1102" y="117"/>
                  </a:cubicBezTo>
                  <a:cubicBezTo>
                    <a:pt x="1502" y="50"/>
                    <a:pt x="1869" y="50"/>
                    <a:pt x="2236" y="50"/>
                  </a:cubicBezTo>
                  <a:cubicBezTo>
                    <a:pt x="2052" y="17"/>
                    <a:pt x="1860" y="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3638119" y="618916"/>
              <a:ext cx="62426" cy="53521"/>
            </a:xfrm>
            <a:custGeom>
              <a:avLst/>
              <a:gdLst/>
              <a:ahLst/>
              <a:cxnLst/>
              <a:rect l="l" t="t" r="r" b="b"/>
              <a:pathLst>
                <a:path w="701" h="601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234" y="200"/>
                    <a:pt x="434" y="400"/>
                    <a:pt x="668" y="600"/>
                  </a:cubicBezTo>
                  <a:cubicBezTo>
                    <a:pt x="701" y="600"/>
                    <a:pt x="701" y="567"/>
                    <a:pt x="701" y="567"/>
                  </a:cubicBezTo>
                  <a:cubicBezTo>
                    <a:pt x="467" y="367"/>
                    <a:pt x="234" y="2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2815275" y="446600"/>
              <a:ext cx="1206127" cy="1268731"/>
            </a:xfrm>
            <a:custGeom>
              <a:avLst/>
              <a:gdLst/>
              <a:ahLst/>
              <a:cxnLst/>
              <a:rect l="l" t="t" r="r" b="b"/>
              <a:pathLst>
                <a:path w="13544" h="14247" extrusionOk="0">
                  <a:moveTo>
                    <a:pt x="2697" y="159"/>
                  </a:moveTo>
                  <a:cubicBezTo>
                    <a:pt x="2809" y="159"/>
                    <a:pt x="2969" y="223"/>
                    <a:pt x="2969" y="334"/>
                  </a:cubicBezTo>
                  <a:cubicBezTo>
                    <a:pt x="2969" y="367"/>
                    <a:pt x="2969" y="401"/>
                    <a:pt x="2936" y="434"/>
                  </a:cubicBezTo>
                  <a:cubicBezTo>
                    <a:pt x="2883" y="527"/>
                    <a:pt x="2804" y="562"/>
                    <a:pt x="2717" y="562"/>
                  </a:cubicBezTo>
                  <a:cubicBezTo>
                    <a:pt x="2585" y="562"/>
                    <a:pt x="2436" y="481"/>
                    <a:pt x="2336" y="401"/>
                  </a:cubicBezTo>
                  <a:lnTo>
                    <a:pt x="2336" y="367"/>
                  </a:lnTo>
                  <a:cubicBezTo>
                    <a:pt x="2336" y="334"/>
                    <a:pt x="2336" y="334"/>
                    <a:pt x="2336" y="334"/>
                  </a:cubicBezTo>
                  <a:cubicBezTo>
                    <a:pt x="2436" y="267"/>
                    <a:pt x="2502" y="200"/>
                    <a:pt x="2636" y="167"/>
                  </a:cubicBezTo>
                  <a:cubicBezTo>
                    <a:pt x="2653" y="161"/>
                    <a:pt x="2674" y="159"/>
                    <a:pt x="2697" y="159"/>
                  </a:cubicBezTo>
                  <a:close/>
                  <a:moveTo>
                    <a:pt x="4871" y="9807"/>
                  </a:moveTo>
                  <a:cubicBezTo>
                    <a:pt x="4904" y="9907"/>
                    <a:pt x="4904" y="10041"/>
                    <a:pt x="4904" y="10141"/>
                  </a:cubicBezTo>
                  <a:cubicBezTo>
                    <a:pt x="4871" y="10041"/>
                    <a:pt x="4871" y="9907"/>
                    <a:pt x="4837" y="9807"/>
                  </a:cubicBezTo>
                  <a:close/>
                  <a:moveTo>
                    <a:pt x="3069" y="434"/>
                  </a:moveTo>
                  <a:cubicBezTo>
                    <a:pt x="3436" y="667"/>
                    <a:pt x="3770" y="934"/>
                    <a:pt x="4070" y="1335"/>
                  </a:cubicBezTo>
                  <a:cubicBezTo>
                    <a:pt x="4637" y="2135"/>
                    <a:pt x="4837" y="3103"/>
                    <a:pt x="5037" y="4037"/>
                  </a:cubicBezTo>
                  <a:cubicBezTo>
                    <a:pt x="5047" y="4046"/>
                    <a:pt x="5057" y="4050"/>
                    <a:pt x="5066" y="4050"/>
                  </a:cubicBezTo>
                  <a:cubicBezTo>
                    <a:pt x="5088" y="4050"/>
                    <a:pt x="5104" y="4027"/>
                    <a:pt x="5104" y="4003"/>
                  </a:cubicBezTo>
                  <a:cubicBezTo>
                    <a:pt x="5071" y="3636"/>
                    <a:pt x="5004" y="3269"/>
                    <a:pt x="4937" y="2936"/>
                  </a:cubicBezTo>
                  <a:cubicBezTo>
                    <a:pt x="5037" y="2802"/>
                    <a:pt x="5104" y="2636"/>
                    <a:pt x="5238" y="2502"/>
                  </a:cubicBezTo>
                  <a:cubicBezTo>
                    <a:pt x="5338" y="2335"/>
                    <a:pt x="5471" y="2202"/>
                    <a:pt x="5638" y="2068"/>
                  </a:cubicBezTo>
                  <a:cubicBezTo>
                    <a:pt x="5938" y="1835"/>
                    <a:pt x="6272" y="1668"/>
                    <a:pt x="6639" y="1568"/>
                  </a:cubicBezTo>
                  <a:cubicBezTo>
                    <a:pt x="6794" y="1540"/>
                    <a:pt x="6949" y="1530"/>
                    <a:pt x="7101" y="1530"/>
                  </a:cubicBezTo>
                  <a:cubicBezTo>
                    <a:pt x="7310" y="1530"/>
                    <a:pt x="7513" y="1549"/>
                    <a:pt x="7706" y="1568"/>
                  </a:cubicBezTo>
                  <a:cubicBezTo>
                    <a:pt x="7306" y="1635"/>
                    <a:pt x="6939" y="1835"/>
                    <a:pt x="6639" y="2102"/>
                  </a:cubicBezTo>
                  <a:cubicBezTo>
                    <a:pt x="6438" y="2302"/>
                    <a:pt x="6272" y="2535"/>
                    <a:pt x="6172" y="2802"/>
                  </a:cubicBezTo>
                  <a:cubicBezTo>
                    <a:pt x="6105" y="2936"/>
                    <a:pt x="6072" y="3069"/>
                    <a:pt x="6005" y="3236"/>
                  </a:cubicBezTo>
                  <a:cubicBezTo>
                    <a:pt x="5938" y="3403"/>
                    <a:pt x="5871" y="3503"/>
                    <a:pt x="5771" y="3603"/>
                  </a:cubicBezTo>
                  <a:cubicBezTo>
                    <a:pt x="5738" y="3636"/>
                    <a:pt x="5771" y="3636"/>
                    <a:pt x="5771" y="3636"/>
                  </a:cubicBezTo>
                  <a:lnTo>
                    <a:pt x="5738" y="3636"/>
                  </a:lnTo>
                  <a:cubicBezTo>
                    <a:pt x="5714" y="3660"/>
                    <a:pt x="5724" y="3683"/>
                    <a:pt x="5744" y="3683"/>
                  </a:cubicBezTo>
                  <a:cubicBezTo>
                    <a:pt x="5752" y="3683"/>
                    <a:pt x="5762" y="3679"/>
                    <a:pt x="5771" y="3670"/>
                  </a:cubicBezTo>
                  <a:cubicBezTo>
                    <a:pt x="5937" y="3587"/>
                    <a:pt x="6106" y="3553"/>
                    <a:pt x="6278" y="3553"/>
                  </a:cubicBezTo>
                  <a:cubicBezTo>
                    <a:pt x="6938" y="3553"/>
                    <a:pt x="7631" y="4058"/>
                    <a:pt x="8240" y="4270"/>
                  </a:cubicBezTo>
                  <a:cubicBezTo>
                    <a:pt x="8427" y="4345"/>
                    <a:pt x="8635" y="4388"/>
                    <a:pt x="8835" y="4388"/>
                  </a:cubicBezTo>
                  <a:cubicBezTo>
                    <a:pt x="8991" y="4388"/>
                    <a:pt x="9142" y="4362"/>
                    <a:pt x="9274" y="4303"/>
                  </a:cubicBezTo>
                  <a:cubicBezTo>
                    <a:pt x="9374" y="4270"/>
                    <a:pt x="9474" y="4237"/>
                    <a:pt x="9541" y="4170"/>
                  </a:cubicBezTo>
                  <a:lnTo>
                    <a:pt x="9541" y="4170"/>
                  </a:lnTo>
                  <a:cubicBezTo>
                    <a:pt x="9441" y="4403"/>
                    <a:pt x="9274" y="4570"/>
                    <a:pt x="9040" y="4637"/>
                  </a:cubicBezTo>
                  <a:cubicBezTo>
                    <a:pt x="9007" y="4670"/>
                    <a:pt x="8974" y="4670"/>
                    <a:pt x="8907" y="4704"/>
                  </a:cubicBezTo>
                  <a:cubicBezTo>
                    <a:pt x="8640" y="4637"/>
                    <a:pt x="8373" y="4570"/>
                    <a:pt x="8073" y="4537"/>
                  </a:cubicBezTo>
                  <a:cubicBezTo>
                    <a:pt x="7873" y="4504"/>
                    <a:pt x="7639" y="4470"/>
                    <a:pt x="7406" y="4403"/>
                  </a:cubicBezTo>
                  <a:cubicBezTo>
                    <a:pt x="7010" y="4251"/>
                    <a:pt x="6614" y="4099"/>
                    <a:pt x="6193" y="4099"/>
                  </a:cubicBezTo>
                  <a:cubicBezTo>
                    <a:pt x="6153" y="4099"/>
                    <a:pt x="6112" y="4100"/>
                    <a:pt x="6072" y="4103"/>
                  </a:cubicBezTo>
                  <a:cubicBezTo>
                    <a:pt x="5671" y="4137"/>
                    <a:pt x="5104" y="4270"/>
                    <a:pt x="4904" y="4637"/>
                  </a:cubicBezTo>
                  <a:cubicBezTo>
                    <a:pt x="4871" y="4670"/>
                    <a:pt x="4904" y="4670"/>
                    <a:pt x="4904" y="4670"/>
                  </a:cubicBezTo>
                  <a:cubicBezTo>
                    <a:pt x="4937" y="4670"/>
                    <a:pt x="5004" y="4637"/>
                    <a:pt x="5037" y="4637"/>
                  </a:cubicBezTo>
                  <a:cubicBezTo>
                    <a:pt x="4971" y="4670"/>
                    <a:pt x="4904" y="4737"/>
                    <a:pt x="4871" y="4804"/>
                  </a:cubicBezTo>
                  <a:cubicBezTo>
                    <a:pt x="4871" y="4837"/>
                    <a:pt x="4837" y="4837"/>
                    <a:pt x="4837" y="4837"/>
                  </a:cubicBezTo>
                  <a:cubicBezTo>
                    <a:pt x="4871" y="4704"/>
                    <a:pt x="4871" y="4537"/>
                    <a:pt x="4771" y="4403"/>
                  </a:cubicBezTo>
                  <a:cubicBezTo>
                    <a:pt x="4771" y="4387"/>
                    <a:pt x="4762" y="4378"/>
                    <a:pt x="4754" y="4378"/>
                  </a:cubicBezTo>
                  <a:cubicBezTo>
                    <a:pt x="4746" y="4378"/>
                    <a:pt x="4737" y="4387"/>
                    <a:pt x="4737" y="4403"/>
                  </a:cubicBezTo>
                  <a:cubicBezTo>
                    <a:pt x="4904" y="5004"/>
                    <a:pt x="4337" y="5438"/>
                    <a:pt x="4070" y="5905"/>
                  </a:cubicBezTo>
                  <a:cubicBezTo>
                    <a:pt x="3870" y="6305"/>
                    <a:pt x="3737" y="6805"/>
                    <a:pt x="3737" y="7306"/>
                  </a:cubicBezTo>
                  <a:cubicBezTo>
                    <a:pt x="3737" y="7839"/>
                    <a:pt x="3903" y="8306"/>
                    <a:pt x="4170" y="8740"/>
                  </a:cubicBezTo>
                  <a:cubicBezTo>
                    <a:pt x="4337" y="9040"/>
                    <a:pt x="4504" y="9340"/>
                    <a:pt x="4470" y="9674"/>
                  </a:cubicBezTo>
                  <a:cubicBezTo>
                    <a:pt x="4437" y="9907"/>
                    <a:pt x="4337" y="10141"/>
                    <a:pt x="4170" y="10274"/>
                  </a:cubicBezTo>
                  <a:cubicBezTo>
                    <a:pt x="4237" y="9874"/>
                    <a:pt x="4070" y="9440"/>
                    <a:pt x="3870" y="9073"/>
                  </a:cubicBezTo>
                  <a:cubicBezTo>
                    <a:pt x="3603" y="8573"/>
                    <a:pt x="3236" y="8139"/>
                    <a:pt x="3136" y="7539"/>
                  </a:cubicBezTo>
                  <a:cubicBezTo>
                    <a:pt x="3036" y="6738"/>
                    <a:pt x="3270" y="6005"/>
                    <a:pt x="3770" y="5471"/>
                  </a:cubicBezTo>
                  <a:lnTo>
                    <a:pt x="3837" y="5471"/>
                  </a:lnTo>
                  <a:cubicBezTo>
                    <a:pt x="3870" y="5471"/>
                    <a:pt x="3903" y="5438"/>
                    <a:pt x="3903" y="5404"/>
                  </a:cubicBezTo>
                  <a:cubicBezTo>
                    <a:pt x="3903" y="5371"/>
                    <a:pt x="3903" y="5371"/>
                    <a:pt x="3937" y="5337"/>
                  </a:cubicBezTo>
                  <a:cubicBezTo>
                    <a:pt x="4003" y="5271"/>
                    <a:pt x="4070" y="5237"/>
                    <a:pt x="4137" y="5171"/>
                  </a:cubicBezTo>
                  <a:cubicBezTo>
                    <a:pt x="4170" y="5171"/>
                    <a:pt x="4137" y="5104"/>
                    <a:pt x="4103" y="5104"/>
                  </a:cubicBezTo>
                  <a:cubicBezTo>
                    <a:pt x="4103" y="5137"/>
                    <a:pt x="4070" y="5137"/>
                    <a:pt x="4037" y="5171"/>
                  </a:cubicBezTo>
                  <a:cubicBezTo>
                    <a:pt x="4037" y="5171"/>
                    <a:pt x="4037" y="5137"/>
                    <a:pt x="4037" y="5137"/>
                  </a:cubicBezTo>
                  <a:cubicBezTo>
                    <a:pt x="3964" y="5121"/>
                    <a:pt x="3895" y="5113"/>
                    <a:pt x="3829" y="5113"/>
                  </a:cubicBezTo>
                  <a:cubicBezTo>
                    <a:pt x="3103" y="5113"/>
                    <a:pt x="2744" y="6058"/>
                    <a:pt x="2469" y="6638"/>
                  </a:cubicBezTo>
                  <a:cubicBezTo>
                    <a:pt x="2336" y="6972"/>
                    <a:pt x="2169" y="7306"/>
                    <a:pt x="2035" y="7639"/>
                  </a:cubicBezTo>
                  <a:cubicBezTo>
                    <a:pt x="2035" y="7672"/>
                    <a:pt x="2002" y="7672"/>
                    <a:pt x="2002" y="7706"/>
                  </a:cubicBezTo>
                  <a:cubicBezTo>
                    <a:pt x="2002" y="7739"/>
                    <a:pt x="2002" y="7773"/>
                    <a:pt x="1969" y="7806"/>
                  </a:cubicBezTo>
                  <a:cubicBezTo>
                    <a:pt x="1835" y="8139"/>
                    <a:pt x="1735" y="8506"/>
                    <a:pt x="1602" y="8873"/>
                  </a:cubicBezTo>
                  <a:cubicBezTo>
                    <a:pt x="1668" y="8006"/>
                    <a:pt x="1702" y="7139"/>
                    <a:pt x="1935" y="6338"/>
                  </a:cubicBezTo>
                  <a:cubicBezTo>
                    <a:pt x="2169" y="5638"/>
                    <a:pt x="2636" y="4937"/>
                    <a:pt x="3303" y="4637"/>
                  </a:cubicBezTo>
                  <a:cubicBezTo>
                    <a:pt x="3370" y="4637"/>
                    <a:pt x="3470" y="4637"/>
                    <a:pt x="3536" y="4604"/>
                  </a:cubicBezTo>
                  <a:cubicBezTo>
                    <a:pt x="3570" y="4604"/>
                    <a:pt x="3603" y="4604"/>
                    <a:pt x="3603" y="4570"/>
                  </a:cubicBezTo>
                  <a:cubicBezTo>
                    <a:pt x="3612" y="4579"/>
                    <a:pt x="3621" y="4583"/>
                    <a:pt x="3629" y="4583"/>
                  </a:cubicBezTo>
                  <a:cubicBezTo>
                    <a:pt x="3652" y="4583"/>
                    <a:pt x="3670" y="4552"/>
                    <a:pt x="3670" y="4504"/>
                  </a:cubicBezTo>
                  <a:lnTo>
                    <a:pt x="3703" y="4504"/>
                  </a:lnTo>
                  <a:cubicBezTo>
                    <a:pt x="3737" y="4504"/>
                    <a:pt x="3737" y="4470"/>
                    <a:pt x="3703" y="4437"/>
                  </a:cubicBezTo>
                  <a:cubicBezTo>
                    <a:pt x="3570" y="4348"/>
                    <a:pt x="3422" y="4318"/>
                    <a:pt x="3268" y="4318"/>
                  </a:cubicBezTo>
                  <a:cubicBezTo>
                    <a:pt x="3192" y="4318"/>
                    <a:pt x="3114" y="4326"/>
                    <a:pt x="3036" y="4337"/>
                  </a:cubicBezTo>
                  <a:cubicBezTo>
                    <a:pt x="2836" y="4370"/>
                    <a:pt x="2636" y="4437"/>
                    <a:pt x="2469" y="4537"/>
                  </a:cubicBezTo>
                  <a:cubicBezTo>
                    <a:pt x="2329" y="4597"/>
                    <a:pt x="2165" y="4645"/>
                    <a:pt x="2005" y="4645"/>
                  </a:cubicBezTo>
                  <a:cubicBezTo>
                    <a:pt x="1899" y="4645"/>
                    <a:pt x="1795" y="4624"/>
                    <a:pt x="1702" y="4570"/>
                  </a:cubicBezTo>
                  <a:cubicBezTo>
                    <a:pt x="2533" y="4437"/>
                    <a:pt x="3331" y="4006"/>
                    <a:pt x="3963" y="3409"/>
                  </a:cubicBezTo>
                  <a:lnTo>
                    <a:pt x="3963" y="3409"/>
                  </a:lnTo>
                  <a:cubicBezTo>
                    <a:pt x="3925" y="3610"/>
                    <a:pt x="3864" y="3800"/>
                    <a:pt x="3803" y="4003"/>
                  </a:cubicBezTo>
                  <a:cubicBezTo>
                    <a:pt x="3776" y="4030"/>
                    <a:pt x="3815" y="4079"/>
                    <a:pt x="3848" y="4079"/>
                  </a:cubicBezTo>
                  <a:cubicBezTo>
                    <a:pt x="3856" y="4079"/>
                    <a:pt x="3864" y="4076"/>
                    <a:pt x="3870" y="4070"/>
                  </a:cubicBezTo>
                  <a:cubicBezTo>
                    <a:pt x="3903" y="4037"/>
                    <a:pt x="3937" y="4003"/>
                    <a:pt x="3970" y="3936"/>
                  </a:cubicBezTo>
                  <a:lnTo>
                    <a:pt x="3970" y="3936"/>
                  </a:lnTo>
                  <a:cubicBezTo>
                    <a:pt x="3937" y="4103"/>
                    <a:pt x="3970" y="4237"/>
                    <a:pt x="4070" y="4337"/>
                  </a:cubicBezTo>
                  <a:cubicBezTo>
                    <a:pt x="4159" y="4426"/>
                    <a:pt x="4275" y="4542"/>
                    <a:pt x="4394" y="4542"/>
                  </a:cubicBezTo>
                  <a:cubicBezTo>
                    <a:pt x="4409" y="4542"/>
                    <a:pt x="4423" y="4540"/>
                    <a:pt x="4437" y="4537"/>
                  </a:cubicBezTo>
                  <a:cubicBezTo>
                    <a:pt x="4470" y="4537"/>
                    <a:pt x="4470" y="4504"/>
                    <a:pt x="4437" y="4504"/>
                  </a:cubicBezTo>
                  <a:cubicBezTo>
                    <a:pt x="4337" y="4437"/>
                    <a:pt x="4237" y="4437"/>
                    <a:pt x="4137" y="4337"/>
                  </a:cubicBezTo>
                  <a:cubicBezTo>
                    <a:pt x="4037" y="4237"/>
                    <a:pt x="3970" y="4070"/>
                    <a:pt x="4003" y="3903"/>
                  </a:cubicBezTo>
                  <a:cubicBezTo>
                    <a:pt x="4037" y="3870"/>
                    <a:pt x="4037" y="3803"/>
                    <a:pt x="4070" y="3770"/>
                  </a:cubicBezTo>
                  <a:cubicBezTo>
                    <a:pt x="4103" y="4070"/>
                    <a:pt x="4304" y="4403"/>
                    <a:pt x="4604" y="4403"/>
                  </a:cubicBezTo>
                  <a:cubicBezTo>
                    <a:pt x="4637" y="4403"/>
                    <a:pt x="4637" y="4403"/>
                    <a:pt x="4604" y="4370"/>
                  </a:cubicBezTo>
                  <a:cubicBezTo>
                    <a:pt x="4470" y="4303"/>
                    <a:pt x="4337" y="4237"/>
                    <a:pt x="4237" y="4070"/>
                  </a:cubicBezTo>
                  <a:cubicBezTo>
                    <a:pt x="4170" y="3970"/>
                    <a:pt x="4103" y="3836"/>
                    <a:pt x="4070" y="3736"/>
                  </a:cubicBezTo>
                  <a:cubicBezTo>
                    <a:pt x="4137" y="3603"/>
                    <a:pt x="4170" y="3469"/>
                    <a:pt x="4170" y="3369"/>
                  </a:cubicBezTo>
                  <a:cubicBezTo>
                    <a:pt x="4170" y="3336"/>
                    <a:pt x="4170" y="3336"/>
                    <a:pt x="4170" y="3336"/>
                  </a:cubicBezTo>
                  <a:cubicBezTo>
                    <a:pt x="4237" y="3136"/>
                    <a:pt x="4204" y="2936"/>
                    <a:pt x="4170" y="2736"/>
                  </a:cubicBezTo>
                  <a:cubicBezTo>
                    <a:pt x="4103" y="2502"/>
                    <a:pt x="4037" y="2269"/>
                    <a:pt x="3937" y="2102"/>
                  </a:cubicBezTo>
                  <a:cubicBezTo>
                    <a:pt x="3770" y="1735"/>
                    <a:pt x="3470" y="1468"/>
                    <a:pt x="3169" y="1235"/>
                  </a:cubicBezTo>
                  <a:cubicBezTo>
                    <a:pt x="2903" y="1034"/>
                    <a:pt x="2669" y="868"/>
                    <a:pt x="2436" y="634"/>
                  </a:cubicBezTo>
                  <a:lnTo>
                    <a:pt x="2436" y="634"/>
                  </a:lnTo>
                  <a:cubicBezTo>
                    <a:pt x="2536" y="667"/>
                    <a:pt x="2636" y="701"/>
                    <a:pt x="2736" y="701"/>
                  </a:cubicBezTo>
                  <a:cubicBezTo>
                    <a:pt x="2903" y="667"/>
                    <a:pt x="3036" y="567"/>
                    <a:pt x="3069" y="434"/>
                  </a:cubicBezTo>
                  <a:close/>
                  <a:moveTo>
                    <a:pt x="6783" y="464"/>
                  </a:moveTo>
                  <a:cubicBezTo>
                    <a:pt x="7661" y="464"/>
                    <a:pt x="8561" y="693"/>
                    <a:pt x="9374" y="1068"/>
                  </a:cubicBezTo>
                  <a:cubicBezTo>
                    <a:pt x="9874" y="1301"/>
                    <a:pt x="10308" y="1601"/>
                    <a:pt x="10742" y="1902"/>
                  </a:cubicBezTo>
                  <a:cubicBezTo>
                    <a:pt x="11075" y="2302"/>
                    <a:pt x="11375" y="2702"/>
                    <a:pt x="11642" y="3136"/>
                  </a:cubicBezTo>
                  <a:cubicBezTo>
                    <a:pt x="12042" y="3736"/>
                    <a:pt x="12343" y="4370"/>
                    <a:pt x="12543" y="5071"/>
                  </a:cubicBezTo>
                  <a:cubicBezTo>
                    <a:pt x="12810" y="5905"/>
                    <a:pt x="12910" y="6772"/>
                    <a:pt x="12910" y="7606"/>
                  </a:cubicBezTo>
                  <a:cubicBezTo>
                    <a:pt x="12843" y="7873"/>
                    <a:pt x="12743" y="8139"/>
                    <a:pt x="12676" y="8373"/>
                  </a:cubicBezTo>
                  <a:cubicBezTo>
                    <a:pt x="12409" y="9340"/>
                    <a:pt x="12243" y="10441"/>
                    <a:pt x="11642" y="11242"/>
                  </a:cubicBezTo>
                  <a:cubicBezTo>
                    <a:pt x="11108" y="12009"/>
                    <a:pt x="10275" y="12509"/>
                    <a:pt x="9474" y="12976"/>
                  </a:cubicBezTo>
                  <a:cubicBezTo>
                    <a:pt x="9107" y="13210"/>
                    <a:pt x="8740" y="13410"/>
                    <a:pt x="8373" y="13577"/>
                  </a:cubicBezTo>
                  <a:cubicBezTo>
                    <a:pt x="7706" y="13777"/>
                    <a:pt x="7006" y="13944"/>
                    <a:pt x="6305" y="14044"/>
                  </a:cubicBezTo>
                  <a:lnTo>
                    <a:pt x="5805" y="14044"/>
                  </a:lnTo>
                  <a:cubicBezTo>
                    <a:pt x="5371" y="14010"/>
                    <a:pt x="4904" y="13910"/>
                    <a:pt x="4470" y="13743"/>
                  </a:cubicBezTo>
                  <a:cubicBezTo>
                    <a:pt x="3603" y="13410"/>
                    <a:pt x="2803" y="12876"/>
                    <a:pt x="2135" y="12142"/>
                  </a:cubicBezTo>
                  <a:cubicBezTo>
                    <a:pt x="634" y="10474"/>
                    <a:pt x="1" y="8106"/>
                    <a:pt x="434" y="5938"/>
                  </a:cubicBezTo>
                  <a:cubicBezTo>
                    <a:pt x="534" y="5404"/>
                    <a:pt x="734" y="4870"/>
                    <a:pt x="968" y="4370"/>
                  </a:cubicBezTo>
                  <a:cubicBezTo>
                    <a:pt x="1068" y="4137"/>
                    <a:pt x="1201" y="3903"/>
                    <a:pt x="1335" y="3703"/>
                  </a:cubicBezTo>
                  <a:cubicBezTo>
                    <a:pt x="1335" y="3770"/>
                    <a:pt x="1335" y="3836"/>
                    <a:pt x="1335" y="3903"/>
                  </a:cubicBezTo>
                  <a:cubicBezTo>
                    <a:pt x="1435" y="3670"/>
                    <a:pt x="1535" y="3436"/>
                    <a:pt x="1668" y="3203"/>
                  </a:cubicBezTo>
                  <a:cubicBezTo>
                    <a:pt x="1735" y="3136"/>
                    <a:pt x="1768" y="3069"/>
                    <a:pt x="1802" y="3002"/>
                  </a:cubicBezTo>
                  <a:cubicBezTo>
                    <a:pt x="1835" y="2969"/>
                    <a:pt x="1835" y="2969"/>
                    <a:pt x="1802" y="2969"/>
                  </a:cubicBezTo>
                  <a:cubicBezTo>
                    <a:pt x="2169" y="2402"/>
                    <a:pt x="2636" y="1902"/>
                    <a:pt x="3169" y="1501"/>
                  </a:cubicBezTo>
                  <a:cubicBezTo>
                    <a:pt x="3370" y="1635"/>
                    <a:pt x="3536" y="1802"/>
                    <a:pt x="3670" y="2035"/>
                  </a:cubicBezTo>
                  <a:cubicBezTo>
                    <a:pt x="3870" y="2302"/>
                    <a:pt x="3970" y="2669"/>
                    <a:pt x="4003" y="3002"/>
                  </a:cubicBezTo>
                  <a:cubicBezTo>
                    <a:pt x="4003" y="3122"/>
                    <a:pt x="3993" y="3234"/>
                    <a:pt x="3975" y="3343"/>
                  </a:cubicBezTo>
                  <a:lnTo>
                    <a:pt x="3975" y="3343"/>
                  </a:lnTo>
                  <a:cubicBezTo>
                    <a:pt x="3965" y="3315"/>
                    <a:pt x="3938" y="3294"/>
                    <a:pt x="3906" y="3294"/>
                  </a:cubicBezTo>
                  <a:cubicBezTo>
                    <a:pt x="3894" y="3294"/>
                    <a:pt x="3882" y="3297"/>
                    <a:pt x="3870" y="3303"/>
                  </a:cubicBezTo>
                  <a:cubicBezTo>
                    <a:pt x="3236" y="3936"/>
                    <a:pt x="2436" y="4337"/>
                    <a:pt x="1535" y="4504"/>
                  </a:cubicBezTo>
                  <a:cubicBezTo>
                    <a:pt x="1502" y="4504"/>
                    <a:pt x="1502" y="4570"/>
                    <a:pt x="1535" y="4570"/>
                  </a:cubicBezTo>
                  <a:cubicBezTo>
                    <a:pt x="1696" y="4685"/>
                    <a:pt x="1842" y="4721"/>
                    <a:pt x="1982" y="4721"/>
                  </a:cubicBezTo>
                  <a:cubicBezTo>
                    <a:pt x="2045" y="4721"/>
                    <a:pt x="2107" y="4714"/>
                    <a:pt x="2169" y="4704"/>
                  </a:cubicBezTo>
                  <a:lnTo>
                    <a:pt x="2169" y="4704"/>
                  </a:lnTo>
                  <a:cubicBezTo>
                    <a:pt x="2102" y="4737"/>
                    <a:pt x="2002" y="4804"/>
                    <a:pt x="1902" y="4870"/>
                  </a:cubicBezTo>
                  <a:cubicBezTo>
                    <a:pt x="1835" y="4904"/>
                    <a:pt x="1802" y="4904"/>
                    <a:pt x="1735" y="4937"/>
                  </a:cubicBezTo>
                  <a:cubicBezTo>
                    <a:pt x="1602" y="5004"/>
                    <a:pt x="1468" y="5037"/>
                    <a:pt x="1335" y="5071"/>
                  </a:cubicBezTo>
                  <a:cubicBezTo>
                    <a:pt x="1301" y="5071"/>
                    <a:pt x="1301" y="5071"/>
                    <a:pt x="1301" y="5104"/>
                  </a:cubicBezTo>
                  <a:cubicBezTo>
                    <a:pt x="1268" y="5104"/>
                    <a:pt x="1268" y="5171"/>
                    <a:pt x="1301" y="5171"/>
                  </a:cubicBezTo>
                  <a:cubicBezTo>
                    <a:pt x="1346" y="5180"/>
                    <a:pt x="1388" y="5184"/>
                    <a:pt x="1429" y="5184"/>
                  </a:cubicBezTo>
                  <a:cubicBezTo>
                    <a:pt x="1540" y="5184"/>
                    <a:pt x="1637" y="5153"/>
                    <a:pt x="1735" y="5104"/>
                  </a:cubicBezTo>
                  <a:cubicBezTo>
                    <a:pt x="1969" y="5037"/>
                    <a:pt x="2169" y="4904"/>
                    <a:pt x="2336" y="4804"/>
                  </a:cubicBezTo>
                  <a:lnTo>
                    <a:pt x="2369" y="4804"/>
                  </a:lnTo>
                  <a:cubicBezTo>
                    <a:pt x="2602" y="4704"/>
                    <a:pt x="2836" y="4670"/>
                    <a:pt x="3069" y="4637"/>
                  </a:cubicBezTo>
                  <a:lnTo>
                    <a:pt x="3069" y="4637"/>
                  </a:lnTo>
                  <a:cubicBezTo>
                    <a:pt x="2903" y="4737"/>
                    <a:pt x="2736" y="4870"/>
                    <a:pt x="2569" y="5037"/>
                  </a:cubicBezTo>
                  <a:cubicBezTo>
                    <a:pt x="2269" y="5371"/>
                    <a:pt x="2035" y="5771"/>
                    <a:pt x="1869" y="6205"/>
                  </a:cubicBezTo>
                  <a:cubicBezTo>
                    <a:pt x="1535" y="7172"/>
                    <a:pt x="1568" y="8240"/>
                    <a:pt x="1468" y="9274"/>
                  </a:cubicBezTo>
                  <a:cubicBezTo>
                    <a:pt x="1468" y="9297"/>
                    <a:pt x="1518" y="9321"/>
                    <a:pt x="1548" y="9321"/>
                  </a:cubicBezTo>
                  <a:cubicBezTo>
                    <a:pt x="1560" y="9321"/>
                    <a:pt x="1568" y="9317"/>
                    <a:pt x="1568" y="9307"/>
                  </a:cubicBezTo>
                  <a:cubicBezTo>
                    <a:pt x="1635" y="9007"/>
                    <a:pt x="1735" y="8740"/>
                    <a:pt x="1835" y="8473"/>
                  </a:cubicBezTo>
                  <a:lnTo>
                    <a:pt x="1835" y="8473"/>
                  </a:lnTo>
                  <a:cubicBezTo>
                    <a:pt x="1768" y="8807"/>
                    <a:pt x="1735" y="9107"/>
                    <a:pt x="1702" y="9407"/>
                  </a:cubicBezTo>
                  <a:cubicBezTo>
                    <a:pt x="1702" y="9440"/>
                    <a:pt x="1702" y="9440"/>
                    <a:pt x="1735" y="9440"/>
                  </a:cubicBezTo>
                  <a:cubicBezTo>
                    <a:pt x="1735" y="9474"/>
                    <a:pt x="1702" y="9474"/>
                    <a:pt x="1702" y="9474"/>
                  </a:cubicBezTo>
                  <a:cubicBezTo>
                    <a:pt x="1702" y="9497"/>
                    <a:pt x="1718" y="9521"/>
                    <a:pt x="1740" y="9521"/>
                  </a:cubicBezTo>
                  <a:cubicBezTo>
                    <a:pt x="1749" y="9521"/>
                    <a:pt x="1759" y="9517"/>
                    <a:pt x="1768" y="9507"/>
                  </a:cubicBezTo>
                  <a:cubicBezTo>
                    <a:pt x="2002" y="9240"/>
                    <a:pt x="2102" y="8840"/>
                    <a:pt x="2202" y="8506"/>
                  </a:cubicBezTo>
                  <a:cubicBezTo>
                    <a:pt x="2302" y="8106"/>
                    <a:pt x="2369" y="7706"/>
                    <a:pt x="2469" y="7306"/>
                  </a:cubicBezTo>
                  <a:cubicBezTo>
                    <a:pt x="2602" y="6638"/>
                    <a:pt x="2903" y="5905"/>
                    <a:pt x="3503" y="5571"/>
                  </a:cubicBezTo>
                  <a:lnTo>
                    <a:pt x="3503" y="5571"/>
                  </a:lnTo>
                  <a:cubicBezTo>
                    <a:pt x="3136" y="6038"/>
                    <a:pt x="2936" y="6672"/>
                    <a:pt x="2969" y="7272"/>
                  </a:cubicBezTo>
                  <a:cubicBezTo>
                    <a:pt x="3003" y="7806"/>
                    <a:pt x="3203" y="8273"/>
                    <a:pt x="3503" y="8707"/>
                  </a:cubicBezTo>
                  <a:cubicBezTo>
                    <a:pt x="3803" y="9207"/>
                    <a:pt x="4204" y="9774"/>
                    <a:pt x="4070" y="10374"/>
                  </a:cubicBezTo>
                  <a:cubicBezTo>
                    <a:pt x="4037" y="10408"/>
                    <a:pt x="4103" y="10441"/>
                    <a:pt x="4137" y="10441"/>
                  </a:cubicBezTo>
                  <a:cubicBezTo>
                    <a:pt x="4404" y="10208"/>
                    <a:pt x="4570" y="9874"/>
                    <a:pt x="4537" y="9507"/>
                  </a:cubicBezTo>
                  <a:cubicBezTo>
                    <a:pt x="4537" y="9417"/>
                    <a:pt x="4510" y="9328"/>
                    <a:pt x="4505" y="9238"/>
                  </a:cubicBezTo>
                  <a:lnTo>
                    <a:pt x="4505" y="9238"/>
                  </a:lnTo>
                  <a:cubicBezTo>
                    <a:pt x="4507" y="9261"/>
                    <a:pt x="4514" y="9284"/>
                    <a:pt x="4537" y="9307"/>
                  </a:cubicBezTo>
                  <a:cubicBezTo>
                    <a:pt x="4637" y="9674"/>
                    <a:pt x="4737" y="10074"/>
                    <a:pt x="4771" y="10474"/>
                  </a:cubicBezTo>
                  <a:cubicBezTo>
                    <a:pt x="4771" y="10514"/>
                    <a:pt x="4805" y="10530"/>
                    <a:pt x="4840" y="10530"/>
                  </a:cubicBezTo>
                  <a:cubicBezTo>
                    <a:pt x="4865" y="10530"/>
                    <a:pt x="4890" y="10522"/>
                    <a:pt x="4904" y="10508"/>
                  </a:cubicBezTo>
                  <a:cubicBezTo>
                    <a:pt x="5104" y="10108"/>
                    <a:pt x="5004" y="9607"/>
                    <a:pt x="4804" y="9207"/>
                  </a:cubicBezTo>
                  <a:cubicBezTo>
                    <a:pt x="4671" y="8940"/>
                    <a:pt x="4504" y="8640"/>
                    <a:pt x="4370" y="8340"/>
                  </a:cubicBezTo>
                  <a:cubicBezTo>
                    <a:pt x="4270" y="8106"/>
                    <a:pt x="4204" y="7839"/>
                    <a:pt x="4170" y="7539"/>
                  </a:cubicBezTo>
                  <a:cubicBezTo>
                    <a:pt x="4070" y="7005"/>
                    <a:pt x="4137" y="6472"/>
                    <a:pt x="4304" y="5971"/>
                  </a:cubicBezTo>
                  <a:cubicBezTo>
                    <a:pt x="4337" y="5938"/>
                    <a:pt x="4337" y="5871"/>
                    <a:pt x="4370" y="5838"/>
                  </a:cubicBezTo>
                  <a:cubicBezTo>
                    <a:pt x="4504" y="5638"/>
                    <a:pt x="4637" y="5404"/>
                    <a:pt x="4771" y="5204"/>
                  </a:cubicBezTo>
                  <a:cubicBezTo>
                    <a:pt x="4804" y="5137"/>
                    <a:pt x="4871" y="5037"/>
                    <a:pt x="4904" y="4971"/>
                  </a:cubicBezTo>
                  <a:cubicBezTo>
                    <a:pt x="4971" y="4904"/>
                    <a:pt x="5037" y="4837"/>
                    <a:pt x="5104" y="4770"/>
                  </a:cubicBezTo>
                  <a:cubicBezTo>
                    <a:pt x="5104" y="4770"/>
                    <a:pt x="5104" y="4737"/>
                    <a:pt x="5104" y="4737"/>
                  </a:cubicBezTo>
                  <a:cubicBezTo>
                    <a:pt x="5238" y="4604"/>
                    <a:pt x="5404" y="4470"/>
                    <a:pt x="5605" y="4437"/>
                  </a:cubicBezTo>
                  <a:cubicBezTo>
                    <a:pt x="5737" y="4408"/>
                    <a:pt x="5869" y="4396"/>
                    <a:pt x="6002" y="4396"/>
                  </a:cubicBezTo>
                  <a:cubicBezTo>
                    <a:pt x="6336" y="4396"/>
                    <a:pt x="6671" y="4475"/>
                    <a:pt x="7006" y="4570"/>
                  </a:cubicBezTo>
                  <a:cubicBezTo>
                    <a:pt x="7406" y="4637"/>
                    <a:pt x="7806" y="4770"/>
                    <a:pt x="8240" y="4804"/>
                  </a:cubicBezTo>
                  <a:cubicBezTo>
                    <a:pt x="8381" y="4827"/>
                    <a:pt x="8539" y="4851"/>
                    <a:pt x="8703" y="4851"/>
                  </a:cubicBezTo>
                  <a:cubicBezTo>
                    <a:pt x="8770" y="4851"/>
                    <a:pt x="8839" y="4847"/>
                    <a:pt x="8907" y="4837"/>
                  </a:cubicBezTo>
                  <a:lnTo>
                    <a:pt x="9007" y="4837"/>
                  </a:lnTo>
                  <a:cubicBezTo>
                    <a:pt x="9240" y="4870"/>
                    <a:pt x="9474" y="4937"/>
                    <a:pt x="9674" y="5071"/>
                  </a:cubicBezTo>
                  <a:cubicBezTo>
                    <a:pt x="9683" y="5080"/>
                    <a:pt x="9694" y="5084"/>
                    <a:pt x="9706" y="5084"/>
                  </a:cubicBezTo>
                  <a:cubicBezTo>
                    <a:pt x="9736" y="5084"/>
                    <a:pt x="9765" y="5053"/>
                    <a:pt x="9741" y="5004"/>
                  </a:cubicBezTo>
                  <a:cubicBezTo>
                    <a:pt x="9641" y="4737"/>
                    <a:pt x="9407" y="4670"/>
                    <a:pt x="9174" y="4670"/>
                  </a:cubicBezTo>
                  <a:cubicBezTo>
                    <a:pt x="9240" y="4637"/>
                    <a:pt x="9307" y="4604"/>
                    <a:pt x="9374" y="4537"/>
                  </a:cubicBezTo>
                  <a:cubicBezTo>
                    <a:pt x="9507" y="4403"/>
                    <a:pt x="9641" y="4237"/>
                    <a:pt x="9674" y="4003"/>
                  </a:cubicBezTo>
                  <a:cubicBezTo>
                    <a:pt x="9774" y="3903"/>
                    <a:pt x="9808" y="3803"/>
                    <a:pt x="9841" y="3670"/>
                  </a:cubicBezTo>
                  <a:cubicBezTo>
                    <a:pt x="9841" y="3646"/>
                    <a:pt x="9824" y="3622"/>
                    <a:pt x="9803" y="3622"/>
                  </a:cubicBezTo>
                  <a:cubicBezTo>
                    <a:pt x="9794" y="3622"/>
                    <a:pt x="9784" y="3626"/>
                    <a:pt x="9774" y="3636"/>
                  </a:cubicBezTo>
                  <a:cubicBezTo>
                    <a:pt x="9774" y="3703"/>
                    <a:pt x="9741" y="3770"/>
                    <a:pt x="9707" y="3803"/>
                  </a:cubicBezTo>
                  <a:cubicBezTo>
                    <a:pt x="9707" y="3703"/>
                    <a:pt x="9674" y="3570"/>
                    <a:pt x="9607" y="3469"/>
                  </a:cubicBezTo>
                  <a:cubicBezTo>
                    <a:pt x="9596" y="3458"/>
                    <a:pt x="9589" y="3455"/>
                    <a:pt x="9584" y="3455"/>
                  </a:cubicBezTo>
                  <a:cubicBezTo>
                    <a:pt x="9574" y="3455"/>
                    <a:pt x="9574" y="3469"/>
                    <a:pt x="9574" y="3469"/>
                  </a:cubicBezTo>
                  <a:cubicBezTo>
                    <a:pt x="9607" y="3670"/>
                    <a:pt x="9607" y="3836"/>
                    <a:pt x="9574" y="3970"/>
                  </a:cubicBezTo>
                  <a:cubicBezTo>
                    <a:pt x="9407" y="4137"/>
                    <a:pt x="9207" y="4270"/>
                    <a:pt x="8974" y="4270"/>
                  </a:cubicBezTo>
                  <a:cubicBezTo>
                    <a:pt x="8939" y="4273"/>
                    <a:pt x="8904" y="4274"/>
                    <a:pt x="8869" y="4274"/>
                  </a:cubicBezTo>
                  <a:cubicBezTo>
                    <a:pt x="8504" y="4274"/>
                    <a:pt x="8141" y="4122"/>
                    <a:pt x="7806" y="3970"/>
                  </a:cubicBezTo>
                  <a:cubicBezTo>
                    <a:pt x="7339" y="3736"/>
                    <a:pt x="6831" y="3462"/>
                    <a:pt x="6330" y="3462"/>
                  </a:cubicBezTo>
                  <a:cubicBezTo>
                    <a:pt x="6188" y="3462"/>
                    <a:pt x="6045" y="3484"/>
                    <a:pt x="5905" y="3536"/>
                  </a:cubicBezTo>
                  <a:cubicBezTo>
                    <a:pt x="5938" y="3503"/>
                    <a:pt x="5971" y="3469"/>
                    <a:pt x="5971" y="3436"/>
                  </a:cubicBezTo>
                  <a:cubicBezTo>
                    <a:pt x="5971" y="3460"/>
                    <a:pt x="6005" y="3483"/>
                    <a:pt x="6036" y="3483"/>
                  </a:cubicBezTo>
                  <a:cubicBezTo>
                    <a:pt x="6049" y="3483"/>
                    <a:pt x="6062" y="3479"/>
                    <a:pt x="6072" y="3469"/>
                  </a:cubicBezTo>
                  <a:cubicBezTo>
                    <a:pt x="6272" y="3236"/>
                    <a:pt x="6372" y="2869"/>
                    <a:pt x="6539" y="2602"/>
                  </a:cubicBezTo>
                  <a:cubicBezTo>
                    <a:pt x="6705" y="2302"/>
                    <a:pt x="6939" y="2035"/>
                    <a:pt x="7272" y="1902"/>
                  </a:cubicBezTo>
                  <a:cubicBezTo>
                    <a:pt x="7573" y="1768"/>
                    <a:pt x="7906" y="1802"/>
                    <a:pt x="8240" y="1768"/>
                  </a:cubicBezTo>
                  <a:cubicBezTo>
                    <a:pt x="8473" y="1702"/>
                    <a:pt x="8773" y="1635"/>
                    <a:pt x="8907" y="1401"/>
                  </a:cubicBezTo>
                  <a:cubicBezTo>
                    <a:pt x="8940" y="1368"/>
                    <a:pt x="8874" y="1301"/>
                    <a:pt x="8840" y="1301"/>
                  </a:cubicBezTo>
                  <a:lnTo>
                    <a:pt x="8807" y="1301"/>
                  </a:lnTo>
                  <a:cubicBezTo>
                    <a:pt x="8607" y="1368"/>
                    <a:pt x="8407" y="1435"/>
                    <a:pt x="8206" y="1468"/>
                  </a:cubicBezTo>
                  <a:cubicBezTo>
                    <a:pt x="7973" y="1468"/>
                    <a:pt x="7773" y="1468"/>
                    <a:pt x="7573" y="1435"/>
                  </a:cubicBezTo>
                  <a:cubicBezTo>
                    <a:pt x="7426" y="1422"/>
                    <a:pt x="7280" y="1415"/>
                    <a:pt x="7135" y="1415"/>
                  </a:cubicBezTo>
                  <a:cubicBezTo>
                    <a:pt x="6884" y="1415"/>
                    <a:pt x="6638" y="1438"/>
                    <a:pt x="6405" y="1501"/>
                  </a:cubicBezTo>
                  <a:cubicBezTo>
                    <a:pt x="6072" y="1635"/>
                    <a:pt x="5738" y="1802"/>
                    <a:pt x="5471" y="2068"/>
                  </a:cubicBezTo>
                  <a:cubicBezTo>
                    <a:pt x="5238" y="2235"/>
                    <a:pt x="4971" y="2535"/>
                    <a:pt x="4871" y="2836"/>
                  </a:cubicBezTo>
                  <a:cubicBezTo>
                    <a:pt x="4771" y="2435"/>
                    <a:pt x="4604" y="2068"/>
                    <a:pt x="4404" y="1735"/>
                  </a:cubicBezTo>
                  <a:cubicBezTo>
                    <a:pt x="4304" y="1501"/>
                    <a:pt x="4137" y="1268"/>
                    <a:pt x="3970" y="1101"/>
                  </a:cubicBezTo>
                  <a:cubicBezTo>
                    <a:pt x="4370" y="901"/>
                    <a:pt x="4771" y="734"/>
                    <a:pt x="5204" y="634"/>
                  </a:cubicBezTo>
                  <a:cubicBezTo>
                    <a:pt x="5671" y="501"/>
                    <a:pt x="6138" y="467"/>
                    <a:pt x="6605" y="467"/>
                  </a:cubicBezTo>
                  <a:cubicBezTo>
                    <a:pt x="6664" y="465"/>
                    <a:pt x="6724" y="464"/>
                    <a:pt x="6783" y="464"/>
                  </a:cubicBezTo>
                  <a:close/>
                  <a:moveTo>
                    <a:pt x="2803" y="0"/>
                  </a:moveTo>
                  <a:cubicBezTo>
                    <a:pt x="2569" y="0"/>
                    <a:pt x="2369" y="134"/>
                    <a:pt x="2269" y="301"/>
                  </a:cubicBezTo>
                  <a:cubicBezTo>
                    <a:pt x="2269" y="334"/>
                    <a:pt x="2269" y="367"/>
                    <a:pt x="2235" y="367"/>
                  </a:cubicBezTo>
                  <a:cubicBezTo>
                    <a:pt x="2202" y="367"/>
                    <a:pt x="2169" y="434"/>
                    <a:pt x="2202" y="467"/>
                  </a:cubicBezTo>
                  <a:cubicBezTo>
                    <a:pt x="2202" y="467"/>
                    <a:pt x="2202" y="467"/>
                    <a:pt x="2202" y="501"/>
                  </a:cubicBezTo>
                  <a:cubicBezTo>
                    <a:pt x="2269" y="634"/>
                    <a:pt x="2369" y="768"/>
                    <a:pt x="2469" y="901"/>
                  </a:cubicBezTo>
                  <a:cubicBezTo>
                    <a:pt x="2602" y="1034"/>
                    <a:pt x="2769" y="1168"/>
                    <a:pt x="2936" y="1268"/>
                  </a:cubicBezTo>
                  <a:cubicBezTo>
                    <a:pt x="2969" y="1301"/>
                    <a:pt x="3036" y="1368"/>
                    <a:pt x="3103" y="1401"/>
                  </a:cubicBezTo>
                  <a:cubicBezTo>
                    <a:pt x="2402" y="1902"/>
                    <a:pt x="1835" y="2602"/>
                    <a:pt x="1435" y="3369"/>
                  </a:cubicBezTo>
                  <a:cubicBezTo>
                    <a:pt x="935" y="4003"/>
                    <a:pt x="601" y="4770"/>
                    <a:pt x="401" y="5504"/>
                  </a:cubicBezTo>
                  <a:cubicBezTo>
                    <a:pt x="134" y="6538"/>
                    <a:pt x="101" y="7672"/>
                    <a:pt x="301" y="8740"/>
                  </a:cubicBezTo>
                  <a:cubicBezTo>
                    <a:pt x="768" y="10908"/>
                    <a:pt x="2202" y="12910"/>
                    <a:pt x="4170" y="13777"/>
                  </a:cubicBezTo>
                  <a:cubicBezTo>
                    <a:pt x="4637" y="14010"/>
                    <a:pt x="5171" y="14144"/>
                    <a:pt x="5671" y="14210"/>
                  </a:cubicBezTo>
                  <a:cubicBezTo>
                    <a:pt x="5805" y="14227"/>
                    <a:pt x="5946" y="14235"/>
                    <a:pt x="6088" y="14235"/>
                  </a:cubicBezTo>
                  <a:cubicBezTo>
                    <a:pt x="6230" y="14235"/>
                    <a:pt x="6372" y="14227"/>
                    <a:pt x="6505" y="14210"/>
                  </a:cubicBezTo>
                  <a:cubicBezTo>
                    <a:pt x="6660" y="14235"/>
                    <a:pt x="6814" y="14247"/>
                    <a:pt x="6968" y="14247"/>
                  </a:cubicBezTo>
                  <a:cubicBezTo>
                    <a:pt x="7845" y="14247"/>
                    <a:pt x="8703" y="13874"/>
                    <a:pt x="9441" y="13477"/>
                  </a:cubicBezTo>
                  <a:cubicBezTo>
                    <a:pt x="10408" y="12976"/>
                    <a:pt x="11409" y="12376"/>
                    <a:pt x="12076" y="11509"/>
                  </a:cubicBezTo>
                  <a:cubicBezTo>
                    <a:pt x="12810" y="10508"/>
                    <a:pt x="12876" y="9207"/>
                    <a:pt x="13143" y="8039"/>
                  </a:cubicBezTo>
                  <a:cubicBezTo>
                    <a:pt x="13343" y="7139"/>
                    <a:pt x="13544" y="6238"/>
                    <a:pt x="13210" y="5404"/>
                  </a:cubicBezTo>
                  <a:cubicBezTo>
                    <a:pt x="13210" y="5337"/>
                    <a:pt x="13210" y="5304"/>
                    <a:pt x="13177" y="5271"/>
                  </a:cubicBezTo>
                  <a:cubicBezTo>
                    <a:pt x="13110" y="5171"/>
                    <a:pt x="13077" y="5071"/>
                    <a:pt x="13010" y="4971"/>
                  </a:cubicBezTo>
                  <a:cubicBezTo>
                    <a:pt x="12991" y="4942"/>
                    <a:pt x="12961" y="4930"/>
                    <a:pt x="12930" y="4930"/>
                  </a:cubicBezTo>
                  <a:cubicBezTo>
                    <a:pt x="12851" y="4930"/>
                    <a:pt x="12762" y="5008"/>
                    <a:pt x="12810" y="5104"/>
                  </a:cubicBezTo>
                  <a:cubicBezTo>
                    <a:pt x="12843" y="5137"/>
                    <a:pt x="12876" y="5171"/>
                    <a:pt x="12910" y="5237"/>
                  </a:cubicBezTo>
                  <a:cubicBezTo>
                    <a:pt x="12843" y="5304"/>
                    <a:pt x="12810" y="5371"/>
                    <a:pt x="12810" y="5471"/>
                  </a:cubicBezTo>
                  <a:cubicBezTo>
                    <a:pt x="12643" y="4704"/>
                    <a:pt x="12343" y="3936"/>
                    <a:pt x="11942" y="3269"/>
                  </a:cubicBezTo>
                  <a:cubicBezTo>
                    <a:pt x="11742" y="2936"/>
                    <a:pt x="11509" y="2602"/>
                    <a:pt x="11275" y="2302"/>
                  </a:cubicBezTo>
                  <a:cubicBezTo>
                    <a:pt x="11142" y="2135"/>
                    <a:pt x="11008" y="2002"/>
                    <a:pt x="10842" y="1835"/>
                  </a:cubicBezTo>
                  <a:cubicBezTo>
                    <a:pt x="10708" y="1668"/>
                    <a:pt x="10541" y="1568"/>
                    <a:pt x="10375" y="1401"/>
                  </a:cubicBezTo>
                  <a:cubicBezTo>
                    <a:pt x="10341" y="1401"/>
                    <a:pt x="10308" y="1435"/>
                    <a:pt x="10341" y="1435"/>
                  </a:cubicBezTo>
                  <a:cubicBezTo>
                    <a:pt x="10408" y="1501"/>
                    <a:pt x="10475" y="1568"/>
                    <a:pt x="10541" y="1635"/>
                  </a:cubicBezTo>
                  <a:cubicBezTo>
                    <a:pt x="9437" y="756"/>
                    <a:pt x="8048" y="331"/>
                    <a:pt x="6718" y="331"/>
                  </a:cubicBezTo>
                  <a:cubicBezTo>
                    <a:pt x="6281" y="331"/>
                    <a:pt x="5850" y="377"/>
                    <a:pt x="5438" y="467"/>
                  </a:cubicBezTo>
                  <a:cubicBezTo>
                    <a:pt x="4937" y="567"/>
                    <a:pt x="4404" y="734"/>
                    <a:pt x="3970" y="1034"/>
                  </a:cubicBezTo>
                  <a:cubicBezTo>
                    <a:pt x="3903" y="934"/>
                    <a:pt x="3837" y="868"/>
                    <a:pt x="3737" y="768"/>
                  </a:cubicBezTo>
                  <a:cubicBezTo>
                    <a:pt x="3536" y="601"/>
                    <a:pt x="3336" y="434"/>
                    <a:pt x="3103" y="267"/>
                  </a:cubicBezTo>
                  <a:cubicBezTo>
                    <a:pt x="3069" y="134"/>
                    <a:pt x="2936" y="34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3192501" y="731746"/>
              <a:ext cx="50582" cy="60110"/>
            </a:xfrm>
            <a:custGeom>
              <a:avLst/>
              <a:gdLst/>
              <a:ahLst/>
              <a:cxnLst/>
              <a:rect l="l" t="t" r="r" b="b"/>
              <a:pathLst>
                <a:path w="568" h="675" extrusionOk="0">
                  <a:moveTo>
                    <a:pt x="68" y="1"/>
                  </a:moveTo>
                  <a:cubicBezTo>
                    <a:pt x="1" y="167"/>
                    <a:pt x="34" y="334"/>
                    <a:pt x="134" y="468"/>
                  </a:cubicBezTo>
                  <a:cubicBezTo>
                    <a:pt x="221" y="583"/>
                    <a:pt x="384" y="674"/>
                    <a:pt x="512" y="674"/>
                  </a:cubicBezTo>
                  <a:cubicBezTo>
                    <a:pt x="532" y="674"/>
                    <a:pt x="550" y="672"/>
                    <a:pt x="568" y="668"/>
                  </a:cubicBezTo>
                  <a:cubicBezTo>
                    <a:pt x="568" y="634"/>
                    <a:pt x="568" y="634"/>
                    <a:pt x="568" y="634"/>
                  </a:cubicBezTo>
                  <a:cubicBezTo>
                    <a:pt x="468" y="568"/>
                    <a:pt x="334" y="534"/>
                    <a:pt x="234" y="468"/>
                  </a:cubicBezTo>
                  <a:cubicBezTo>
                    <a:pt x="134" y="334"/>
                    <a:pt x="101" y="167"/>
                    <a:pt x="101" y="34"/>
                  </a:cubicBezTo>
                  <a:cubicBezTo>
                    <a:pt x="101" y="1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3207372" y="729519"/>
              <a:ext cx="29833" cy="35621"/>
            </a:xfrm>
            <a:custGeom>
              <a:avLst/>
              <a:gdLst/>
              <a:ahLst/>
              <a:cxnLst/>
              <a:rect l="l" t="t" r="r" b="b"/>
              <a:pathLst>
                <a:path w="335" h="400" extrusionOk="0">
                  <a:moveTo>
                    <a:pt x="5" y="1"/>
                  </a:moveTo>
                  <a:cubicBezTo>
                    <a:pt x="1" y="1"/>
                    <a:pt x="1" y="9"/>
                    <a:pt x="1" y="26"/>
                  </a:cubicBezTo>
                  <a:cubicBezTo>
                    <a:pt x="1" y="92"/>
                    <a:pt x="34" y="192"/>
                    <a:pt x="101" y="259"/>
                  </a:cubicBezTo>
                  <a:cubicBezTo>
                    <a:pt x="130" y="317"/>
                    <a:pt x="208" y="399"/>
                    <a:pt x="293" y="399"/>
                  </a:cubicBezTo>
                  <a:cubicBezTo>
                    <a:pt x="307" y="399"/>
                    <a:pt x="321" y="397"/>
                    <a:pt x="334" y="393"/>
                  </a:cubicBezTo>
                  <a:cubicBezTo>
                    <a:pt x="334" y="393"/>
                    <a:pt x="334" y="359"/>
                    <a:pt x="334" y="359"/>
                  </a:cubicBezTo>
                  <a:cubicBezTo>
                    <a:pt x="268" y="292"/>
                    <a:pt x="201" y="292"/>
                    <a:pt x="134" y="226"/>
                  </a:cubicBezTo>
                  <a:cubicBezTo>
                    <a:pt x="101" y="159"/>
                    <a:pt x="67" y="92"/>
                    <a:pt x="34" y="26"/>
                  </a:cubicBezTo>
                  <a:cubicBezTo>
                    <a:pt x="17" y="9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3635447" y="558183"/>
              <a:ext cx="65097" cy="42923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0"/>
                    <a:pt x="8" y="15"/>
                    <a:pt x="30" y="15"/>
                  </a:cubicBezTo>
                  <a:cubicBezTo>
                    <a:pt x="19" y="4"/>
                    <a:pt x="12" y="0"/>
                    <a:pt x="8" y="0"/>
                  </a:cubicBezTo>
                  <a:close/>
                  <a:moveTo>
                    <a:pt x="30" y="15"/>
                  </a:moveTo>
                  <a:cubicBezTo>
                    <a:pt x="297" y="115"/>
                    <a:pt x="497" y="282"/>
                    <a:pt x="731" y="482"/>
                  </a:cubicBezTo>
                  <a:cubicBezTo>
                    <a:pt x="564" y="215"/>
                    <a:pt x="297" y="82"/>
                    <a:pt x="30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3730199" y="601017"/>
              <a:ext cx="86203" cy="8032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67" y="168"/>
                    <a:pt x="334" y="301"/>
                    <a:pt x="501" y="435"/>
                  </a:cubicBezTo>
                  <a:cubicBezTo>
                    <a:pt x="668" y="601"/>
                    <a:pt x="801" y="735"/>
                    <a:pt x="968" y="902"/>
                  </a:cubicBezTo>
                  <a:cubicBezTo>
                    <a:pt x="968" y="902"/>
                    <a:pt x="968" y="902"/>
                    <a:pt x="968" y="868"/>
                  </a:cubicBezTo>
                  <a:cubicBezTo>
                    <a:pt x="734" y="535"/>
                    <a:pt x="36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922227" y="624794"/>
              <a:ext cx="172406" cy="240709"/>
            </a:xfrm>
            <a:custGeom>
              <a:avLst/>
              <a:gdLst/>
              <a:ahLst/>
              <a:cxnLst/>
              <a:rect l="l" t="t" r="r" b="b"/>
              <a:pathLst>
                <a:path w="1936" h="2703" extrusionOk="0">
                  <a:moveTo>
                    <a:pt x="1935" y="1"/>
                  </a:moveTo>
                  <a:cubicBezTo>
                    <a:pt x="1702" y="134"/>
                    <a:pt x="1501" y="401"/>
                    <a:pt x="1335" y="601"/>
                  </a:cubicBezTo>
                  <a:cubicBezTo>
                    <a:pt x="1135" y="835"/>
                    <a:pt x="934" y="1068"/>
                    <a:pt x="768" y="1335"/>
                  </a:cubicBezTo>
                  <a:cubicBezTo>
                    <a:pt x="467" y="1735"/>
                    <a:pt x="234" y="2169"/>
                    <a:pt x="34" y="2603"/>
                  </a:cubicBezTo>
                  <a:cubicBezTo>
                    <a:pt x="0" y="2636"/>
                    <a:pt x="0" y="2669"/>
                    <a:pt x="0" y="2703"/>
                  </a:cubicBezTo>
                  <a:cubicBezTo>
                    <a:pt x="234" y="2236"/>
                    <a:pt x="501" y="1769"/>
                    <a:pt x="801" y="1368"/>
                  </a:cubicBezTo>
                  <a:cubicBezTo>
                    <a:pt x="968" y="1135"/>
                    <a:pt x="1135" y="901"/>
                    <a:pt x="1335" y="701"/>
                  </a:cubicBezTo>
                  <a:cubicBezTo>
                    <a:pt x="1435" y="568"/>
                    <a:pt x="1535" y="468"/>
                    <a:pt x="1635" y="368"/>
                  </a:cubicBezTo>
                  <a:cubicBezTo>
                    <a:pt x="1735" y="234"/>
                    <a:pt x="1835" y="168"/>
                    <a:pt x="1935" y="34"/>
                  </a:cubicBezTo>
                  <a:cubicBezTo>
                    <a:pt x="1935" y="34"/>
                    <a:pt x="1935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002463" y="770394"/>
              <a:ext cx="5967" cy="8994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67" y="0"/>
                  </a:moveTo>
                  <a:cubicBezTo>
                    <a:pt x="33" y="34"/>
                    <a:pt x="33" y="67"/>
                    <a:pt x="0" y="67"/>
                  </a:cubicBezTo>
                  <a:cubicBezTo>
                    <a:pt x="0" y="100"/>
                    <a:pt x="33" y="100"/>
                    <a:pt x="33" y="100"/>
                  </a:cubicBezTo>
                  <a:cubicBezTo>
                    <a:pt x="33" y="67"/>
                    <a:pt x="33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011368" y="654537"/>
              <a:ext cx="86203" cy="109980"/>
            </a:xfrm>
            <a:custGeom>
              <a:avLst/>
              <a:gdLst/>
              <a:ahLst/>
              <a:cxnLst/>
              <a:rect l="l" t="t" r="r" b="b"/>
              <a:pathLst>
                <a:path w="968" h="1235" extrusionOk="0">
                  <a:moveTo>
                    <a:pt x="934" y="0"/>
                  </a:moveTo>
                  <a:cubicBezTo>
                    <a:pt x="734" y="167"/>
                    <a:pt x="601" y="367"/>
                    <a:pt x="434" y="567"/>
                  </a:cubicBezTo>
                  <a:cubicBezTo>
                    <a:pt x="300" y="768"/>
                    <a:pt x="134" y="1001"/>
                    <a:pt x="0" y="1201"/>
                  </a:cubicBezTo>
                  <a:cubicBezTo>
                    <a:pt x="0" y="1235"/>
                    <a:pt x="33" y="1235"/>
                    <a:pt x="33" y="1235"/>
                  </a:cubicBezTo>
                  <a:cubicBezTo>
                    <a:pt x="167" y="1001"/>
                    <a:pt x="300" y="801"/>
                    <a:pt x="467" y="601"/>
                  </a:cubicBezTo>
                  <a:cubicBezTo>
                    <a:pt x="634" y="401"/>
                    <a:pt x="801" y="234"/>
                    <a:pt x="934" y="34"/>
                  </a:cubicBezTo>
                  <a:cubicBezTo>
                    <a:pt x="967" y="0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3041023" y="639665"/>
              <a:ext cx="101075" cy="120221"/>
            </a:xfrm>
            <a:custGeom>
              <a:avLst/>
              <a:gdLst/>
              <a:ahLst/>
              <a:cxnLst/>
              <a:rect l="l" t="t" r="r" b="b"/>
              <a:pathLst>
                <a:path w="1135" h="1350" extrusionOk="0">
                  <a:moveTo>
                    <a:pt x="1101" y="1"/>
                  </a:moveTo>
                  <a:cubicBezTo>
                    <a:pt x="634" y="334"/>
                    <a:pt x="268" y="834"/>
                    <a:pt x="1" y="1335"/>
                  </a:cubicBezTo>
                  <a:cubicBezTo>
                    <a:pt x="1" y="1335"/>
                    <a:pt x="16" y="1350"/>
                    <a:pt x="25" y="1350"/>
                  </a:cubicBezTo>
                  <a:cubicBezTo>
                    <a:pt x="30" y="1350"/>
                    <a:pt x="34" y="1346"/>
                    <a:pt x="34" y="1335"/>
                  </a:cubicBezTo>
                  <a:cubicBezTo>
                    <a:pt x="334" y="834"/>
                    <a:pt x="701" y="434"/>
                    <a:pt x="1135" y="34"/>
                  </a:cubicBezTo>
                  <a:cubicBezTo>
                    <a:pt x="1135" y="34"/>
                    <a:pt x="1135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3085638" y="731746"/>
              <a:ext cx="89" cy="3028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3094543" y="672348"/>
              <a:ext cx="50582" cy="47643"/>
            </a:xfrm>
            <a:custGeom>
              <a:avLst/>
              <a:gdLst/>
              <a:ahLst/>
              <a:cxnLst/>
              <a:rect l="l" t="t" r="r" b="b"/>
              <a:pathLst>
                <a:path w="568" h="53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367" y="134"/>
                    <a:pt x="200" y="334"/>
                    <a:pt x="0" y="501"/>
                  </a:cubicBezTo>
                  <a:cubicBezTo>
                    <a:pt x="0" y="534"/>
                    <a:pt x="33" y="534"/>
                    <a:pt x="33" y="534"/>
                  </a:cubicBezTo>
                  <a:cubicBezTo>
                    <a:pt x="200" y="367"/>
                    <a:pt x="434" y="201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3240055" y="589173"/>
              <a:ext cx="38738" cy="17900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434" y="0"/>
                  </a:moveTo>
                  <a:cubicBezTo>
                    <a:pt x="301" y="0"/>
                    <a:pt x="134" y="101"/>
                    <a:pt x="34" y="167"/>
                  </a:cubicBezTo>
                  <a:cubicBezTo>
                    <a:pt x="1" y="167"/>
                    <a:pt x="34" y="201"/>
                    <a:pt x="34" y="201"/>
                  </a:cubicBezTo>
                  <a:cubicBezTo>
                    <a:pt x="167" y="167"/>
                    <a:pt x="334" y="1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3192501" y="544647"/>
              <a:ext cx="17989" cy="8994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201" y="0"/>
                  </a:moveTo>
                  <a:cubicBezTo>
                    <a:pt x="168" y="0"/>
                    <a:pt x="134" y="0"/>
                    <a:pt x="101" y="33"/>
                  </a:cubicBezTo>
                  <a:cubicBezTo>
                    <a:pt x="68" y="33"/>
                    <a:pt x="34" y="67"/>
                    <a:pt x="1" y="67"/>
                  </a:cubicBezTo>
                  <a:cubicBezTo>
                    <a:pt x="1" y="67"/>
                    <a:pt x="1" y="100"/>
                    <a:pt x="1" y="100"/>
                  </a:cubicBezTo>
                  <a:cubicBezTo>
                    <a:pt x="34" y="100"/>
                    <a:pt x="68" y="100"/>
                    <a:pt x="101" y="67"/>
                  </a:cubicBezTo>
                  <a:cubicBezTo>
                    <a:pt x="134" y="67"/>
                    <a:pt x="168" y="33"/>
                    <a:pt x="201" y="33"/>
                  </a:cubicBez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2925166" y="960521"/>
              <a:ext cx="23866" cy="77298"/>
            </a:xfrm>
            <a:custGeom>
              <a:avLst/>
              <a:gdLst/>
              <a:ahLst/>
              <a:cxnLst/>
              <a:rect l="l" t="t" r="r" b="b"/>
              <a:pathLst>
                <a:path w="268" h="868" extrusionOk="0">
                  <a:moveTo>
                    <a:pt x="268" y="0"/>
                  </a:moveTo>
                  <a:lnTo>
                    <a:pt x="268" y="0"/>
                  </a:lnTo>
                  <a:cubicBezTo>
                    <a:pt x="67" y="200"/>
                    <a:pt x="1" y="601"/>
                    <a:pt x="34" y="867"/>
                  </a:cubicBezTo>
                  <a:lnTo>
                    <a:pt x="67" y="867"/>
                  </a:lnTo>
                  <a:cubicBezTo>
                    <a:pt x="101" y="701"/>
                    <a:pt x="134" y="567"/>
                    <a:pt x="168" y="434"/>
                  </a:cubicBezTo>
                  <a:cubicBezTo>
                    <a:pt x="201" y="300"/>
                    <a:pt x="234" y="167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2886606" y="1123843"/>
              <a:ext cx="68392" cy="213993"/>
            </a:xfrm>
            <a:custGeom>
              <a:avLst/>
              <a:gdLst/>
              <a:ahLst/>
              <a:cxnLst/>
              <a:rect l="l" t="t" r="r" b="b"/>
              <a:pathLst>
                <a:path w="768" h="2403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801"/>
                    <a:pt x="300" y="1669"/>
                    <a:pt x="734" y="2402"/>
                  </a:cubicBezTo>
                  <a:cubicBezTo>
                    <a:pt x="767" y="2402"/>
                    <a:pt x="767" y="2402"/>
                    <a:pt x="767" y="2369"/>
                  </a:cubicBezTo>
                  <a:cubicBezTo>
                    <a:pt x="601" y="2002"/>
                    <a:pt x="434" y="1635"/>
                    <a:pt x="300" y="1235"/>
                  </a:cubicBezTo>
                  <a:cubicBezTo>
                    <a:pt x="167" y="835"/>
                    <a:pt x="67" y="4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3225183" y="1560556"/>
              <a:ext cx="148629" cy="28052"/>
            </a:xfrm>
            <a:custGeom>
              <a:avLst/>
              <a:gdLst/>
              <a:ahLst/>
              <a:cxnLst/>
              <a:rect l="l" t="t" r="r" b="b"/>
              <a:pathLst>
                <a:path w="1669" h="315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203"/>
                    <a:pt x="721" y="314"/>
                    <a:pt x="1108" y="314"/>
                  </a:cubicBezTo>
                  <a:cubicBezTo>
                    <a:pt x="1296" y="314"/>
                    <a:pt x="1484" y="288"/>
                    <a:pt x="1669" y="234"/>
                  </a:cubicBezTo>
                  <a:lnTo>
                    <a:pt x="1669" y="234"/>
                  </a:lnTo>
                  <a:cubicBezTo>
                    <a:pt x="1509" y="252"/>
                    <a:pt x="1350" y="263"/>
                    <a:pt x="1192" y="263"/>
                  </a:cubicBezTo>
                  <a:cubicBezTo>
                    <a:pt x="786" y="263"/>
                    <a:pt x="385" y="19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3581660" y="648571"/>
              <a:ext cx="98136" cy="95197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334"/>
                    <a:pt x="735" y="668"/>
                    <a:pt x="1101" y="1068"/>
                  </a:cubicBezTo>
                  <a:cubicBezTo>
                    <a:pt x="801" y="668"/>
                    <a:pt x="401" y="2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3522262" y="1432766"/>
              <a:ext cx="20927" cy="14961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234" y="1"/>
                  </a:moveTo>
                  <a:cubicBezTo>
                    <a:pt x="201" y="1"/>
                    <a:pt x="167" y="34"/>
                    <a:pt x="134" y="34"/>
                  </a:cubicBezTo>
                  <a:cubicBezTo>
                    <a:pt x="101" y="68"/>
                    <a:pt x="67" y="101"/>
                    <a:pt x="1" y="134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101" y="101"/>
                    <a:pt x="167" y="68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3323230" y="1438732"/>
              <a:ext cx="12022" cy="3028"/>
            </a:xfrm>
            <a:custGeom>
              <a:avLst/>
              <a:gdLst/>
              <a:ahLst/>
              <a:cxnLst/>
              <a:rect l="l" t="t" r="r" b="b"/>
              <a:pathLst>
                <a:path w="135" h="34" extrusionOk="0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3070766" y="517842"/>
              <a:ext cx="32771" cy="12022"/>
            </a:xfrm>
            <a:custGeom>
              <a:avLst/>
              <a:gdLst/>
              <a:ahLst/>
              <a:cxnLst/>
              <a:rect l="l" t="t" r="r" b="b"/>
              <a:pathLst>
                <a:path w="368" h="135" extrusionOk="0">
                  <a:moveTo>
                    <a:pt x="0" y="1"/>
                  </a:moveTo>
                  <a:lnTo>
                    <a:pt x="19" y="29"/>
                  </a:lnTo>
                  <a:lnTo>
                    <a:pt x="19" y="29"/>
                  </a:lnTo>
                  <a:cubicBezTo>
                    <a:pt x="14" y="19"/>
                    <a:pt x="8" y="9"/>
                    <a:pt x="0" y="1"/>
                  </a:cubicBezTo>
                  <a:close/>
                  <a:moveTo>
                    <a:pt x="367" y="1"/>
                  </a:moveTo>
                  <a:cubicBezTo>
                    <a:pt x="267" y="1"/>
                    <a:pt x="167" y="68"/>
                    <a:pt x="67" y="101"/>
                  </a:cubicBezTo>
                  <a:lnTo>
                    <a:pt x="19" y="29"/>
                  </a:lnTo>
                  <a:lnTo>
                    <a:pt x="19" y="29"/>
                  </a:lnTo>
                  <a:cubicBezTo>
                    <a:pt x="35" y="64"/>
                    <a:pt x="42" y="109"/>
                    <a:pt x="67" y="134"/>
                  </a:cubicBezTo>
                  <a:cubicBezTo>
                    <a:pt x="167" y="101"/>
                    <a:pt x="300" y="68"/>
                    <a:pt x="367" y="34"/>
                  </a:cubicBez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3088577" y="532714"/>
              <a:ext cx="29744" cy="12913"/>
            </a:xfrm>
            <a:custGeom>
              <a:avLst/>
              <a:gdLst/>
              <a:ahLst/>
              <a:cxnLst/>
              <a:rect l="l" t="t" r="r" b="b"/>
              <a:pathLst>
                <a:path w="334" h="145" extrusionOk="0">
                  <a:moveTo>
                    <a:pt x="334" y="1"/>
                  </a:moveTo>
                  <a:cubicBezTo>
                    <a:pt x="263" y="48"/>
                    <a:pt x="192" y="95"/>
                    <a:pt x="110" y="95"/>
                  </a:cubicBezTo>
                  <a:cubicBezTo>
                    <a:pt x="76" y="95"/>
                    <a:pt x="39" y="87"/>
                    <a:pt x="0" y="67"/>
                  </a:cubicBezTo>
                  <a:cubicBezTo>
                    <a:pt x="0" y="67"/>
                    <a:pt x="0" y="67"/>
                    <a:pt x="0" y="101"/>
                  </a:cubicBezTo>
                  <a:cubicBezTo>
                    <a:pt x="42" y="128"/>
                    <a:pt x="95" y="145"/>
                    <a:pt x="147" y="145"/>
                  </a:cubicBezTo>
                  <a:cubicBezTo>
                    <a:pt x="221" y="145"/>
                    <a:pt x="295" y="112"/>
                    <a:pt x="334" y="34"/>
                  </a:cubicBez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3106387" y="547585"/>
              <a:ext cx="50582" cy="31079"/>
            </a:xfrm>
            <a:custGeom>
              <a:avLst/>
              <a:gdLst/>
              <a:ahLst/>
              <a:cxnLst/>
              <a:rect l="l" t="t" r="r" b="b"/>
              <a:pathLst>
                <a:path w="568" h="349" extrusionOk="0">
                  <a:moveTo>
                    <a:pt x="301" y="0"/>
                  </a:moveTo>
                  <a:cubicBezTo>
                    <a:pt x="201" y="0"/>
                    <a:pt x="101" y="34"/>
                    <a:pt x="34" y="67"/>
                  </a:cubicBezTo>
                  <a:lnTo>
                    <a:pt x="1" y="67"/>
                  </a:lnTo>
                  <a:cubicBezTo>
                    <a:pt x="1" y="101"/>
                    <a:pt x="34" y="101"/>
                    <a:pt x="34" y="101"/>
                  </a:cubicBezTo>
                  <a:cubicBezTo>
                    <a:pt x="67" y="134"/>
                    <a:pt x="134" y="167"/>
                    <a:pt x="167" y="234"/>
                  </a:cubicBezTo>
                  <a:cubicBezTo>
                    <a:pt x="201" y="267"/>
                    <a:pt x="234" y="334"/>
                    <a:pt x="267" y="334"/>
                  </a:cubicBezTo>
                  <a:cubicBezTo>
                    <a:pt x="279" y="345"/>
                    <a:pt x="293" y="349"/>
                    <a:pt x="309" y="349"/>
                  </a:cubicBezTo>
                  <a:cubicBezTo>
                    <a:pt x="342" y="349"/>
                    <a:pt x="379" y="334"/>
                    <a:pt x="401" y="334"/>
                  </a:cubicBezTo>
                  <a:cubicBezTo>
                    <a:pt x="468" y="334"/>
                    <a:pt x="501" y="301"/>
                    <a:pt x="568" y="301"/>
                  </a:cubicBezTo>
                  <a:cubicBezTo>
                    <a:pt x="568" y="267"/>
                    <a:pt x="568" y="267"/>
                    <a:pt x="534" y="267"/>
                  </a:cubicBezTo>
                  <a:lnTo>
                    <a:pt x="434" y="267"/>
                  </a:lnTo>
                  <a:cubicBezTo>
                    <a:pt x="390" y="267"/>
                    <a:pt x="360" y="282"/>
                    <a:pt x="325" y="282"/>
                  </a:cubicBezTo>
                  <a:cubicBezTo>
                    <a:pt x="308" y="282"/>
                    <a:pt x="290" y="278"/>
                    <a:pt x="267" y="267"/>
                  </a:cubicBezTo>
                  <a:cubicBezTo>
                    <a:pt x="234" y="267"/>
                    <a:pt x="201" y="201"/>
                    <a:pt x="167" y="201"/>
                  </a:cubicBezTo>
                  <a:cubicBezTo>
                    <a:pt x="134" y="167"/>
                    <a:pt x="101" y="134"/>
                    <a:pt x="67" y="101"/>
                  </a:cubicBezTo>
                  <a:cubicBezTo>
                    <a:pt x="134" y="67"/>
                    <a:pt x="234" y="67"/>
                    <a:pt x="301" y="34"/>
                  </a:cubicBez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3150913" y="595139"/>
              <a:ext cx="35799" cy="24311"/>
            </a:xfrm>
            <a:custGeom>
              <a:avLst/>
              <a:gdLst/>
              <a:ahLst/>
              <a:cxnLst/>
              <a:rect l="l" t="t" r="r" b="b"/>
              <a:pathLst>
                <a:path w="402" h="273" extrusionOk="0">
                  <a:moveTo>
                    <a:pt x="34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94" y="153"/>
                    <a:pt x="234" y="272"/>
                    <a:pt x="334" y="272"/>
                  </a:cubicBezTo>
                  <a:cubicBezTo>
                    <a:pt x="346" y="272"/>
                    <a:pt x="357" y="271"/>
                    <a:pt x="368" y="267"/>
                  </a:cubicBezTo>
                  <a:cubicBezTo>
                    <a:pt x="401" y="267"/>
                    <a:pt x="401" y="234"/>
                    <a:pt x="368" y="234"/>
                  </a:cubicBezTo>
                  <a:cubicBezTo>
                    <a:pt x="334" y="200"/>
                    <a:pt x="268" y="200"/>
                    <a:pt x="201" y="167"/>
                  </a:cubicBezTo>
                  <a:cubicBezTo>
                    <a:pt x="134" y="134"/>
                    <a:pt x="101" y="100"/>
                    <a:pt x="68" y="34"/>
                  </a:cubicBezTo>
                  <a:lnTo>
                    <a:pt x="68" y="34"/>
                  </a:lnTo>
                  <a:cubicBezTo>
                    <a:pt x="101" y="67"/>
                    <a:pt x="134" y="67"/>
                    <a:pt x="201" y="67"/>
                  </a:cubicBezTo>
                  <a:cubicBezTo>
                    <a:pt x="201" y="67"/>
                    <a:pt x="201" y="34"/>
                    <a:pt x="201" y="34"/>
                  </a:cubicBezTo>
                  <a:cubicBezTo>
                    <a:pt x="134" y="34"/>
                    <a:pt x="10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3180657" y="636727"/>
              <a:ext cx="38738" cy="41944"/>
            </a:xfrm>
            <a:custGeom>
              <a:avLst/>
              <a:gdLst/>
              <a:ahLst/>
              <a:cxnLst/>
              <a:rect l="l" t="t" r="r" b="b"/>
              <a:pathLst>
                <a:path w="435" h="471" extrusionOk="0">
                  <a:moveTo>
                    <a:pt x="67" y="100"/>
                  </a:moveTo>
                  <a:lnTo>
                    <a:pt x="67" y="100"/>
                  </a:lnTo>
                  <a:cubicBezTo>
                    <a:pt x="68" y="107"/>
                    <a:pt x="69" y="113"/>
                    <a:pt x="71" y="119"/>
                  </a:cubicBezTo>
                  <a:lnTo>
                    <a:pt x="71" y="119"/>
                  </a:lnTo>
                  <a:cubicBezTo>
                    <a:pt x="70" y="113"/>
                    <a:pt x="69" y="107"/>
                    <a:pt x="69" y="101"/>
                  </a:cubicBezTo>
                  <a:lnTo>
                    <a:pt x="69" y="101"/>
                  </a:lnTo>
                  <a:lnTo>
                    <a:pt x="67" y="100"/>
                  </a:lnTo>
                  <a:close/>
                  <a:moveTo>
                    <a:pt x="67" y="0"/>
                  </a:moveTo>
                  <a:cubicBezTo>
                    <a:pt x="34" y="0"/>
                    <a:pt x="0" y="34"/>
                    <a:pt x="34" y="34"/>
                  </a:cubicBezTo>
                  <a:cubicBezTo>
                    <a:pt x="34" y="67"/>
                    <a:pt x="67" y="67"/>
                    <a:pt x="67" y="67"/>
                  </a:cubicBezTo>
                  <a:cubicBezTo>
                    <a:pt x="67" y="78"/>
                    <a:pt x="68" y="90"/>
                    <a:pt x="69" y="101"/>
                  </a:cubicBezTo>
                  <a:lnTo>
                    <a:pt x="69" y="101"/>
                  </a:lnTo>
                  <a:lnTo>
                    <a:pt x="134" y="134"/>
                  </a:lnTo>
                  <a:cubicBezTo>
                    <a:pt x="134" y="134"/>
                    <a:pt x="149" y="148"/>
                    <a:pt x="168" y="148"/>
                  </a:cubicBezTo>
                  <a:cubicBezTo>
                    <a:pt x="178" y="148"/>
                    <a:pt x="189" y="145"/>
                    <a:pt x="201" y="134"/>
                  </a:cubicBezTo>
                  <a:cubicBezTo>
                    <a:pt x="201" y="100"/>
                    <a:pt x="167" y="100"/>
                    <a:pt x="134" y="67"/>
                  </a:cubicBezTo>
                  <a:cubicBezTo>
                    <a:pt x="134" y="67"/>
                    <a:pt x="101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71" y="119"/>
                  </a:moveTo>
                  <a:lnTo>
                    <a:pt x="71" y="119"/>
                  </a:lnTo>
                  <a:cubicBezTo>
                    <a:pt x="94" y="292"/>
                    <a:pt x="230" y="470"/>
                    <a:pt x="396" y="470"/>
                  </a:cubicBezTo>
                  <a:cubicBezTo>
                    <a:pt x="408" y="470"/>
                    <a:pt x="421" y="469"/>
                    <a:pt x="434" y="467"/>
                  </a:cubicBezTo>
                  <a:cubicBezTo>
                    <a:pt x="273" y="370"/>
                    <a:pt x="111" y="305"/>
                    <a:pt x="71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3207372" y="690158"/>
              <a:ext cx="32771" cy="44882"/>
            </a:xfrm>
            <a:custGeom>
              <a:avLst/>
              <a:gdLst/>
              <a:ahLst/>
              <a:cxnLst/>
              <a:rect l="l" t="t" r="r" b="b"/>
              <a:pathLst>
                <a:path w="368" h="504" extrusionOk="0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1" y="256"/>
                    <a:pt x="119" y="504"/>
                    <a:pt x="328" y="504"/>
                  </a:cubicBezTo>
                  <a:cubicBezTo>
                    <a:pt x="341" y="504"/>
                    <a:pt x="354" y="503"/>
                    <a:pt x="368" y="501"/>
                  </a:cubicBezTo>
                  <a:cubicBezTo>
                    <a:pt x="368" y="501"/>
                    <a:pt x="368" y="501"/>
                    <a:pt x="368" y="468"/>
                  </a:cubicBezTo>
                  <a:cubicBezTo>
                    <a:pt x="201" y="401"/>
                    <a:pt x="34" y="301"/>
                    <a:pt x="34" y="101"/>
                  </a:cubicBezTo>
                  <a:lnTo>
                    <a:pt x="34" y="101"/>
                  </a:lnTo>
                  <a:cubicBezTo>
                    <a:pt x="56" y="165"/>
                    <a:pt x="105" y="202"/>
                    <a:pt x="164" y="202"/>
                  </a:cubicBezTo>
                  <a:cubicBezTo>
                    <a:pt x="197" y="202"/>
                    <a:pt x="232" y="191"/>
                    <a:pt x="268" y="167"/>
                  </a:cubicBezTo>
                  <a:cubicBezTo>
                    <a:pt x="167" y="167"/>
                    <a:pt x="67" y="134"/>
                    <a:pt x="34" y="34"/>
                  </a:cubicBez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26"/>
          <p:cNvGrpSpPr/>
          <p:nvPr/>
        </p:nvGrpSpPr>
        <p:grpSpPr>
          <a:xfrm rot="1216729">
            <a:off x="-436612" y="2435746"/>
            <a:ext cx="942382" cy="970810"/>
            <a:chOff x="2815275" y="446600"/>
            <a:chExt cx="1206127" cy="1268731"/>
          </a:xfrm>
        </p:grpSpPr>
        <p:sp>
          <p:nvSpPr>
            <p:cNvPr id="6763" name="Google Shape;6763;p26"/>
            <p:cNvSpPr/>
            <p:nvPr/>
          </p:nvSpPr>
          <p:spPr>
            <a:xfrm>
              <a:off x="3192501" y="769059"/>
              <a:ext cx="68481" cy="52274"/>
            </a:xfrm>
            <a:custGeom>
              <a:avLst/>
              <a:gdLst/>
              <a:ahLst/>
              <a:cxnLst/>
              <a:rect l="l" t="t" r="r" b="b"/>
              <a:pathLst>
                <a:path w="769" h="587" extrusionOk="0">
                  <a:moveTo>
                    <a:pt x="44" y="0"/>
                  </a:moveTo>
                  <a:cubicBezTo>
                    <a:pt x="38" y="0"/>
                    <a:pt x="34" y="4"/>
                    <a:pt x="34" y="15"/>
                  </a:cubicBezTo>
                  <a:cubicBezTo>
                    <a:pt x="1" y="215"/>
                    <a:pt x="101" y="416"/>
                    <a:pt x="268" y="516"/>
                  </a:cubicBezTo>
                  <a:cubicBezTo>
                    <a:pt x="345" y="562"/>
                    <a:pt x="437" y="587"/>
                    <a:pt x="523" y="587"/>
                  </a:cubicBezTo>
                  <a:cubicBezTo>
                    <a:pt x="623" y="587"/>
                    <a:pt x="714" y="554"/>
                    <a:pt x="768" y="482"/>
                  </a:cubicBezTo>
                  <a:cubicBezTo>
                    <a:pt x="768" y="449"/>
                    <a:pt x="768" y="449"/>
                    <a:pt x="735" y="449"/>
                  </a:cubicBezTo>
                  <a:cubicBezTo>
                    <a:pt x="658" y="468"/>
                    <a:pt x="581" y="487"/>
                    <a:pt x="504" y="487"/>
                  </a:cubicBezTo>
                  <a:cubicBezTo>
                    <a:pt x="447" y="487"/>
                    <a:pt x="391" y="477"/>
                    <a:pt x="334" y="449"/>
                  </a:cubicBezTo>
                  <a:cubicBezTo>
                    <a:pt x="201" y="349"/>
                    <a:pt x="134" y="182"/>
                    <a:pt x="101" y="15"/>
                  </a:cubicBezTo>
                  <a:cubicBezTo>
                    <a:pt x="79" y="15"/>
                    <a:pt x="5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3079671" y="1613987"/>
              <a:ext cx="26805" cy="2680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1"/>
                    <a:pt x="167" y="201"/>
                    <a:pt x="267" y="268"/>
                  </a:cubicBezTo>
                  <a:lnTo>
                    <a:pt x="267" y="268"/>
                  </a:lnTo>
                  <a:cubicBezTo>
                    <a:pt x="178" y="179"/>
                    <a:pt x="89" y="90"/>
                    <a:pt x="0" y="1"/>
                  </a:cubicBezTo>
                  <a:close/>
                  <a:moveTo>
                    <a:pt x="267" y="268"/>
                  </a:moveTo>
                  <a:cubicBezTo>
                    <a:pt x="267" y="268"/>
                    <a:pt x="267" y="301"/>
                    <a:pt x="301" y="301"/>
                  </a:cubicBezTo>
                  <a:cubicBezTo>
                    <a:pt x="289" y="290"/>
                    <a:pt x="278" y="279"/>
                    <a:pt x="267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2957848" y="1319936"/>
              <a:ext cx="267425" cy="309012"/>
            </a:xfrm>
            <a:custGeom>
              <a:avLst/>
              <a:gdLst/>
              <a:ahLst/>
              <a:cxnLst/>
              <a:rect l="l" t="t" r="r" b="b"/>
              <a:pathLst>
                <a:path w="3003" h="3470" extrusionOk="0">
                  <a:moveTo>
                    <a:pt x="34" y="0"/>
                  </a:moveTo>
                  <a:cubicBezTo>
                    <a:pt x="34" y="0"/>
                    <a:pt x="1" y="0"/>
                    <a:pt x="34" y="34"/>
                  </a:cubicBezTo>
                  <a:cubicBezTo>
                    <a:pt x="401" y="1568"/>
                    <a:pt x="1568" y="2969"/>
                    <a:pt x="3003" y="3469"/>
                  </a:cubicBezTo>
                  <a:cubicBezTo>
                    <a:pt x="1602" y="2836"/>
                    <a:pt x="468" y="15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3014307" y="1391178"/>
              <a:ext cx="187188" cy="202149"/>
            </a:xfrm>
            <a:custGeom>
              <a:avLst/>
              <a:gdLst/>
              <a:ahLst/>
              <a:cxnLst/>
              <a:rect l="l" t="t" r="r" b="b"/>
              <a:pathLst>
                <a:path w="2102" h="2270" extrusionOk="0">
                  <a:moveTo>
                    <a:pt x="0" y="1"/>
                  </a:moveTo>
                  <a:cubicBezTo>
                    <a:pt x="367" y="1002"/>
                    <a:pt x="1135" y="1902"/>
                    <a:pt x="2102" y="2269"/>
                  </a:cubicBezTo>
                  <a:cubicBezTo>
                    <a:pt x="2102" y="2269"/>
                    <a:pt x="2102" y="2236"/>
                    <a:pt x="2102" y="2236"/>
                  </a:cubicBezTo>
                  <a:cubicBezTo>
                    <a:pt x="1168" y="1802"/>
                    <a:pt x="401" y="10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3070766" y="1423860"/>
              <a:ext cx="138655" cy="141059"/>
            </a:xfrm>
            <a:custGeom>
              <a:avLst/>
              <a:gdLst/>
              <a:ahLst/>
              <a:cxnLst/>
              <a:rect l="l" t="t" r="r" b="b"/>
              <a:pathLst>
                <a:path w="1557" h="1584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01"/>
                    <a:pt x="834" y="1335"/>
                    <a:pt x="1535" y="1569"/>
                  </a:cubicBezTo>
                  <a:cubicBezTo>
                    <a:pt x="1234" y="1368"/>
                    <a:pt x="934" y="1202"/>
                    <a:pt x="667" y="901"/>
                  </a:cubicBezTo>
                  <a:cubicBezTo>
                    <a:pt x="401" y="668"/>
                    <a:pt x="167" y="334"/>
                    <a:pt x="0" y="1"/>
                  </a:cubicBezTo>
                  <a:close/>
                  <a:moveTo>
                    <a:pt x="1535" y="1569"/>
                  </a:moveTo>
                  <a:cubicBezTo>
                    <a:pt x="1535" y="1580"/>
                    <a:pt x="1538" y="1583"/>
                    <a:pt x="1542" y="1583"/>
                  </a:cubicBezTo>
                  <a:cubicBezTo>
                    <a:pt x="1550" y="1583"/>
                    <a:pt x="1557" y="1569"/>
                    <a:pt x="1535" y="1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3115292" y="1432766"/>
              <a:ext cx="79346" cy="78722"/>
            </a:xfrm>
            <a:custGeom>
              <a:avLst/>
              <a:gdLst/>
              <a:ahLst/>
              <a:cxnLst/>
              <a:rect l="l" t="t" r="r" b="b"/>
              <a:pathLst>
                <a:path w="891" h="884" extrusionOk="0">
                  <a:moveTo>
                    <a:pt x="1" y="1"/>
                  </a:moveTo>
                  <a:cubicBezTo>
                    <a:pt x="234" y="334"/>
                    <a:pt x="501" y="701"/>
                    <a:pt x="868" y="868"/>
                  </a:cubicBezTo>
                  <a:cubicBezTo>
                    <a:pt x="734" y="735"/>
                    <a:pt x="568" y="601"/>
                    <a:pt x="434" y="468"/>
                  </a:cubicBezTo>
                  <a:cubicBezTo>
                    <a:pt x="267" y="334"/>
                    <a:pt x="134" y="168"/>
                    <a:pt x="1" y="1"/>
                  </a:cubicBezTo>
                  <a:close/>
                  <a:moveTo>
                    <a:pt x="868" y="868"/>
                  </a:moveTo>
                  <a:cubicBezTo>
                    <a:pt x="868" y="879"/>
                    <a:pt x="872" y="883"/>
                    <a:pt x="875" y="883"/>
                  </a:cubicBezTo>
                  <a:cubicBezTo>
                    <a:pt x="883" y="883"/>
                    <a:pt x="890" y="868"/>
                    <a:pt x="868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2841991" y="914570"/>
              <a:ext cx="490234" cy="761043"/>
            </a:xfrm>
            <a:custGeom>
              <a:avLst/>
              <a:gdLst/>
              <a:ahLst/>
              <a:cxnLst/>
              <a:rect l="l" t="t" r="r" b="b"/>
              <a:pathLst>
                <a:path w="5505" h="8546" extrusionOk="0">
                  <a:moveTo>
                    <a:pt x="610" y="1"/>
                  </a:moveTo>
                  <a:cubicBezTo>
                    <a:pt x="605" y="1"/>
                    <a:pt x="601" y="5"/>
                    <a:pt x="601" y="16"/>
                  </a:cubicBezTo>
                  <a:cubicBezTo>
                    <a:pt x="1" y="716"/>
                    <a:pt x="134" y="1884"/>
                    <a:pt x="268" y="2784"/>
                  </a:cubicBezTo>
                  <a:cubicBezTo>
                    <a:pt x="468" y="3852"/>
                    <a:pt x="868" y="4919"/>
                    <a:pt x="1435" y="5853"/>
                  </a:cubicBezTo>
                  <a:cubicBezTo>
                    <a:pt x="1769" y="6354"/>
                    <a:pt x="2136" y="6887"/>
                    <a:pt x="2603" y="7288"/>
                  </a:cubicBezTo>
                  <a:cubicBezTo>
                    <a:pt x="2603" y="7288"/>
                    <a:pt x="2603" y="7288"/>
                    <a:pt x="2603" y="7254"/>
                  </a:cubicBezTo>
                  <a:cubicBezTo>
                    <a:pt x="2269" y="6854"/>
                    <a:pt x="1935" y="6487"/>
                    <a:pt x="1635" y="6053"/>
                  </a:cubicBezTo>
                  <a:cubicBezTo>
                    <a:pt x="1335" y="5620"/>
                    <a:pt x="1068" y="5119"/>
                    <a:pt x="868" y="4652"/>
                  </a:cubicBezTo>
                  <a:cubicBezTo>
                    <a:pt x="468" y="3685"/>
                    <a:pt x="201" y="2618"/>
                    <a:pt x="201" y="1584"/>
                  </a:cubicBezTo>
                  <a:cubicBezTo>
                    <a:pt x="201" y="1016"/>
                    <a:pt x="301" y="449"/>
                    <a:pt x="635" y="16"/>
                  </a:cubicBezTo>
                  <a:cubicBezTo>
                    <a:pt x="635" y="16"/>
                    <a:pt x="620" y="1"/>
                    <a:pt x="610" y="1"/>
                  </a:cubicBezTo>
                  <a:close/>
                  <a:moveTo>
                    <a:pt x="2603" y="7288"/>
                  </a:moveTo>
                  <a:lnTo>
                    <a:pt x="2603" y="7288"/>
                  </a:lnTo>
                  <a:cubicBezTo>
                    <a:pt x="2629" y="7316"/>
                    <a:pt x="2656" y="7345"/>
                    <a:pt x="2683" y="7372"/>
                  </a:cubicBezTo>
                  <a:lnTo>
                    <a:pt x="2683" y="7372"/>
                  </a:lnTo>
                  <a:cubicBezTo>
                    <a:pt x="2662" y="7347"/>
                    <a:pt x="2637" y="7322"/>
                    <a:pt x="2603" y="7288"/>
                  </a:cubicBezTo>
                  <a:close/>
                  <a:moveTo>
                    <a:pt x="2683" y="7372"/>
                  </a:moveTo>
                  <a:cubicBezTo>
                    <a:pt x="2703" y="7397"/>
                    <a:pt x="2720" y="7422"/>
                    <a:pt x="2736" y="7454"/>
                  </a:cubicBezTo>
                  <a:cubicBezTo>
                    <a:pt x="3381" y="8129"/>
                    <a:pt x="4285" y="8546"/>
                    <a:pt x="5151" y="8546"/>
                  </a:cubicBezTo>
                  <a:cubicBezTo>
                    <a:pt x="5270" y="8546"/>
                    <a:pt x="5388" y="8538"/>
                    <a:pt x="5505" y="8522"/>
                  </a:cubicBezTo>
                  <a:lnTo>
                    <a:pt x="5505" y="8522"/>
                  </a:lnTo>
                  <a:cubicBezTo>
                    <a:pt x="5466" y="8523"/>
                    <a:pt x="5428" y="8524"/>
                    <a:pt x="5390" y="8524"/>
                  </a:cubicBezTo>
                  <a:cubicBezTo>
                    <a:pt x="4398" y="8524"/>
                    <a:pt x="3415" y="8122"/>
                    <a:pt x="2683" y="7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3409343" y="892129"/>
              <a:ext cx="517039" cy="766653"/>
            </a:xfrm>
            <a:custGeom>
              <a:avLst/>
              <a:gdLst/>
              <a:ahLst/>
              <a:cxnLst/>
              <a:rect l="l" t="t" r="r" b="b"/>
              <a:pathLst>
                <a:path w="5806" h="8609" extrusionOk="0">
                  <a:moveTo>
                    <a:pt x="5238" y="1"/>
                  </a:moveTo>
                  <a:cubicBezTo>
                    <a:pt x="5705" y="1502"/>
                    <a:pt x="5805" y="3103"/>
                    <a:pt x="5305" y="4537"/>
                  </a:cubicBezTo>
                  <a:cubicBezTo>
                    <a:pt x="4804" y="6005"/>
                    <a:pt x="3770" y="7206"/>
                    <a:pt x="2469" y="7907"/>
                  </a:cubicBezTo>
                  <a:cubicBezTo>
                    <a:pt x="1702" y="8307"/>
                    <a:pt x="868" y="8507"/>
                    <a:pt x="1" y="8607"/>
                  </a:cubicBezTo>
                  <a:cubicBezTo>
                    <a:pt x="33" y="8608"/>
                    <a:pt x="65" y="8608"/>
                    <a:pt x="97" y="8608"/>
                  </a:cubicBezTo>
                  <a:cubicBezTo>
                    <a:pt x="1598" y="8608"/>
                    <a:pt x="3058" y="7849"/>
                    <a:pt x="4071" y="6739"/>
                  </a:cubicBezTo>
                  <a:cubicBezTo>
                    <a:pt x="5071" y="5638"/>
                    <a:pt x="5605" y="4137"/>
                    <a:pt x="5672" y="2603"/>
                  </a:cubicBezTo>
                  <a:cubicBezTo>
                    <a:pt x="5705" y="1735"/>
                    <a:pt x="5572" y="835"/>
                    <a:pt x="5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3721294" y="630760"/>
              <a:ext cx="118885" cy="184250"/>
            </a:xfrm>
            <a:custGeom>
              <a:avLst/>
              <a:gdLst/>
              <a:ahLst/>
              <a:cxnLst/>
              <a:rect l="l" t="t" r="r" b="b"/>
              <a:pathLst>
                <a:path w="1335" h="2069" extrusionOk="0">
                  <a:moveTo>
                    <a:pt x="0" y="0"/>
                  </a:moveTo>
                  <a:cubicBezTo>
                    <a:pt x="434" y="701"/>
                    <a:pt x="901" y="1368"/>
                    <a:pt x="1335" y="2069"/>
                  </a:cubicBezTo>
                  <a:cubicBezTo>
                    <a:pt x="901" y="1368"/>
                    <a:pt x="467" y="6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3269798" y="1521907"/>
              <a:ext cx="359505" cy="104904"/>
            </a:xfrm>
            <a:custGeom>
              <a:avLst/>
              <a:gdLst/>
              <a:ahLst/>
              <a:cxnLst/>
              <a:rect l="l" t="t" r="r" b="b"/>
              <a:pathLst>
                <a:path w="4037" h="1178" extrusionOk="0">
                  <a:moveTo>
                    <a:pt x="4036" y="1"/>
                  </a:moveTo>
                  <a:lnTo>
                    <a:pt x="4036" y="1"/>
                  </a:lnTo>
                  <a:cubicBezTo>
                    <a:pt x="3436" y="334"/>
                    <a:pt x="2769" y="634"/>
                    <a:pt x="2102" y="801"/>
                  </a:cubicBezTo>
                  <a:cubicBezTo>
                    <a:pt x="1768" y="901"/>
                    <a:pt x="1401" y="1001"/>
                    <a:pt x="1068" y="1035"/>
                  </a:cubicBezTo>
                  <a:cubicBezTo>
                    <a:pt x="701" y="1101"/>
                    <a:pt x="367" y="1135"/>
                    <a:pt x="0" y="1168"/>
                  </a:cubicBezTo>
                  <a:cubicBezTo>
                    <a:pt x="70" y="1174"/>
                    <a:pt x="140" y="1177"/>
                    <a:pt x="210" y="1177"/>
                  </a:cubicBezTo>
                  <a:cubicBezTo>
                    <a:pt x="507" y="1177"/>
                    <a:pt x="804" y="1128"/>
                    <a:pt x="1101" y="1101"/>
                  </a:cubicBezTo>
                  <a:cubicBezTo>
                    <a:pt x="1435" y="1035"/>
                    <a:pt x="1768" y="968"/>
                    <a:pt x="2102" y="868"/>
                  </a:cubicBezTo>
                  <a:cubicBezTo>
                    <a:pt x="2769" y="668"/>
                    <a:pt x="3436" y="368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3225183" y="503326"/>
              <a:ext cx="261547" cy="53253"/>
            </a:xfrm>
            <a:custGeom>
              <a:avLst/>
              <a:gdLst/>
              <a:ahLst/>
              <a:cxnLst/>
              <a:rect l="l" t="t" r="r" b="b"/>
              <a:pathLst>
                <a:path w="2937" h="598" extrusionOk="0">
                  <a:moveTo>
                    <a:pt x="2086" y="1"/>
                  </a:moveTo>
                  <a:cubicBezTo>
                    <a:pt x="1344" y="1"/>
                    <a:pt x="603" y="212"/>
                    <a:pt x="1" y="598"/>
                  </a:cubicBezTo>
                  <a:cubicBezTo>
                    <a:pt x="653" y="235"/>
                    <a:pt x="1357" y="48"/>
                    <a:pt x="2088" y="48"/>
                  </a:cubicBezTo>
                  <a:cubicBezTo>
                    <a:pt x="2368" y="48"/>
                    <a:pt x="2651" y="75"/>
                    <a:pt x="2936" y="131"/>
                  </a:cubicBezTo>
                  <a:cubicBezTo>
                    <a:pt x="2936" y="131"/>
                    <a:pt x="2936" y="97"/>
                    <a:pt x="2936" y="97"/>
                  </a:cubicBezTo>
                  <a:cubicBezTo>
                    <a:pt x="2658" y="32"/>
                    <a:pt x="237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3525200" y="523808"/>
              <a:ext cx="86292" cy="14961"/>
            </a:xfrm>
            <a:custGeom>
              <a:avLst/>
              <a:gdLst/>
              <a:ahLst/>
              <a:cxnLst/>
              <a:rect l="l" t="t" r="r" b="b"/>
              <a:pathLst>
                <a:path w="969" h="16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67"/>
                    <a:pt x="635" y="134"/>
                    <a:pt x="968" y="167"/>
                  </a:cubicBezTo>
                  <a:cubicBezTo>
                    <a:pt x="968" y="167"/>
                    <a:pt x="968" y="134"/>
                    <a:pt x="968" y="134"/>
                  </a:cubicBezTo>
                  <a:cubicBezTo>
                    <a:pt x="635" y="67"/>
                    <a:pt x="3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2898450" y="905665"/>
              <a:ext cx="29833" cy="215329"/>
            </a:xfrm>
            <a:custGeom>
              <a:avLst/>
              <a:gdLst/>
              <a:ahLst/>
              <a:cxnLst/>
              <a:rect l="l" t="t" r="r" b="b"/>
              <a:pathLst>
                <a:path w="335" h="2418" extrusionOk="0">
                  <a:moveTo>
                    <a:pt x="309" y="1"/>
                  </a:moveTo>
                  <a:cubicBezTo>
                    <a:pt x="304" y="1"/>
                    <a:pt x="301" y="5"/>
                    <a:pt x="301" y="16"/>
                  </a:cubicBezTo>
                  <a:cubicBezTo>
                    <a:pt x="134" y="483"/>
                    <a:pt x="67" y="1016"/>
                    <a:pt x="34" y="1550"/>
                  </a:cubicBezTo>
                  <a:cubicBezTo>
                    <a:pt x="34" y="1684"/>
                    <a:pt x="1" y="1850"/>
                    <a:pt x="1" y="1984"/>
                  </a:cubicBezTo>
                  <a:cubicBezTo>
                    <a:pt x="34" y="2050"/>
                    <a:pt x="34" y="2117"/>
                    <a:pt x="34" y="2184"/>
                  </a:cubicBezTo>
                  <a:lnTo>
                    <a:pt x="101" y="2417"/>
                  </a:lnTo>
                  <a:cubicBezTo>
                    <a:pt x="67" y="2117"/>
                    <a:pt x="34" y="1817"/>
                    <a:pt x="67" y="1517"/>
                  </a:cubicBezTo>
                  <a:cubicBezTo>
                    <a:pt x="101" y="983"/>
                    <a:pt x="201" y="516"/>
                    <a:pt x="334" y="16"/>
                  </a:cubicBezTo>
                  <a:cubicBezTo>
                    <a:pt x="334" y="16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2922227" y="1073350"/>
              <a:ext cx="20838" cy="142662"/>
            </a:xfrm>
            <a:custGeom>
              <a:avLst/>
              <a:gdLst/>
              <a:ahLst/>
              <a:cxnLst/>
              <a:rect l="l" t="t" r="r" b="b"/>
              <a:pathLst>
                <a:path w="234" h="1602" extrusionOk="0">
                  <a:moveTo>
                    <a:pt x="67" y="1"/>
                  </a:moveTo>
                  <a:cubicBezTo>
                    <a:pt x="0" y="501"/>
                    <a:pt x="34" y="1101"/>
                    <a:pt x="234" y="1602"/>
                  </a:cubicBezTo>
                  <a:cubicBezTo>
                    <a:pt x="100" y="1035"/>
                    <a:pt x="34" y="534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3905454" y="1308003"/>
              <a:ext cx="3028" cy="8994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34" y="101"/>
                  </a:moveTo>
                  <a:cubicBezTo>
                    <a:pt x="34" y="68"/>
                    <a:pt x="34" y="34"/>
                    <a:pt x="34" y="1"/>
                  </a:cubicBezTo>
                  <a:cubicBezTo>
                    <a:pt x="34" y="34"/>
                    <a:pt x="34" y="68"/>
                    <a:pt x="34" y="101"/>
                  </a:cubicBezTo>
                  <a:cubicBezTo>
                    <a:pt x="1" y="101"/>
                    <a:pt x="34" y="101"/>
                    <a:pt x="34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3908393" y="1272382"/>
              <a:ext cx="9083" cy="35710"/>
            </a:xfrm>
            <a:custGeom>
              <a:avLst/>
              <a:gdLst/>
              <a:ahLst/>
              <a:cxnLst/>
              <a:rect l="l" t="t" r="r" b="b"/>
              <a:pathLst>
                <a:path w="102" h="401" extrusionOk="0">
                  <a:moveTo>
                    <a:pt x="101" y="1"/>
                  </a:moveTo>
                  <a:lnTo>
                    <a:pt x="101" y="1"/>
                  </a:lnTo>
                  <a:cubicBezTo>
                    <a:pt x="68" y="134"/>
                    <a:pt x="34" y="267"/>
                    <a:pt x="1" y="401"/>
                  </a:cubicBezTo>
                  <a:cubicBezTo>
                    <a:pt x="34" y="267"/>
                    <a:pt x="101" y="134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3896549" y="910028"/>
              <a:ext cx="38738" cy="362444"/>
            </a:xfrm>
            <a:custGeom>
              <a:avLst/>
              <a:gdLst/>
              <a:ahLst/>
              <a:cxnLst/>
              <a:rect l="l" t="t" r="r" b="b"/>
              <a:pathLst>
                <a:path w="435" h="4070" extrusionOk="0">
                  <a:moveTo>
                    <a:pt x="1" y="0"/>
                  </a:moveTo>
                  <a:cubicBezTo>
                    <a:pt x="234" y="734"/>
                    <a:pt x="367" y="1501"/>
                    <a:pt x="401" y="2268"/>
                  </a:cubicBezTo>
                  <a:cubicBezTo>
                    <a:pt x="434" y="2869"/>
                    <a:pt x="367" y="3469"/>
                    <a:pt x="234" y="4070"/>
                  </a:cubicBezTo>
                  <a:cubicBezTo>
                    <a:pt x="301" y="3869"/>
                    <a:pt x="334" y="3636"/>
                    <a:pt x="367" y="3436"/>
                  </a:cubicBezTo>
                  <a:cubicBezTo>
                    <a:pt x="434" y="3036"/>
                    <a:pt x="434" y="2669"/>
                    <a:pt x="434" y="2302"/>
                  </a:cubicBezTo>
                  <a:cubicBezTo>
                    <a:pt x="401" y="1501"/>
                    <a:pt x="267" y="7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3765820" y="669409"/>
              <a:ext cx="121913" cy="199121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" y="0"/>
                  </a:moveTo>
                  <a:cubicBezTo>
                    <a:pt x="535" y="701"/>
                    <a:pt x="968" y="1468"/>
                    <a:pt x="1368" y="2235"/>
                  </a:cubicBezTo>
                  <a:cubicBezTo>
                    <a:pt x="1068" y="1434"/>
                    <a:pt x="568" y="6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3783630" y="1453604"/>
              <a:ext cx="53610" cy="62426"/>
            </a:xfrm>
            <a:custGeom>
              <a:avLst/>
              <a:gdLst/>
              <a:ahLst/>
              <a:cxnLst/>
              <a:rect l="l" t="t" r="r" b="b"/>
              <a:pathLst>
                <a:path w="602" h="701" extrusionOk="0">
                  <a:moveTo>
                    <a:pt x="568" y="0"/>
                  </a:moveTo>
                  <a:cubicBezTo>
                    <a:pt x="434" y="157"/>
                    <a:pt x="314" y="314"/>
                    <a:pt x="190" y="471"/>
                  </a:cubicBezTo>
                  <a:lnTo>
                    <a:pt x="190" y="471"/>
                  </a:lnTo>
                  <a:cubicBezTo>
                    <a:pt x="319" y="327"/>
                    <a:pt x="458" y="188"/>
                    <a:pt x="568" y="34"/>
                  </a:cubicBezTo>
                  <a:cubicBezTo>
                    <a:pt x="601" y="34"/>
                    <a:pt x="568" y="0"/>
                    <a:pt x="568" y="0"/>
                  </a:cubicBezTo>
                  <a:close/>
                  <a:moveTo>
                    <a:pt x="190" y="471"/>
                  </a:moveTo>
                  <a:cubicBezTo>
                    <a:pt x="123" y="545"/>
                    <a:pt x="58" y="621"/>
                    <a:pt x="1" y="701"/>
                  </a:cubicBezTo>
                  <a:cubicBezTo>
                    <a:pt x="67" y="624"/>
                    <a:pt x="129" y="548"/>
                    <a:pt x="190" y="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3664834" y="859447"/>
              <a:ext cx="240709" cy="677422"/>
            </a:xfrm>
            <a:custGeom>
              <a:avLst/>
              <a:gdLst/>
              <a:ahLst/>
              <a:cxnLst/>
              <a:rect l="l" t="t" r="r" b="b"/>
              <a:pathLst>
                <a:path w="2703" h="7607" extrusionOk="0">
                  <a:moveTo>
                    <a:pt x="1869" y="1"/>
                  </a:moveTo>
                  <a:cubicBezTo>
                    <a:pt x="2302" y="1102"/>
                    <a:pt x="2502" y="2269"/>
                    <a:pt x="2402" y="3437"/>
                  </a:cubicBezTo>
                  <a:cubicBezTo>
                    <a:pt x="2269" y="4504"/>
                    <a:pt x="1869" y="5538"/>
                    <a:pt x="1235" y="6372"/>
                  </a:cubicBezTo>
                  <a:cubicBezTo>
                    <a:pt x="901" y="6839"/>
                    <a:pt x="468" y="7239"/>
                    <a:pt x="1" y="7573"/>
                  </a:cubicBezTo>
                  <a:cubicBezTo>
                    <a:pt x="1" y="7606"/>
                    <a:pt x="1" y="7606"/>
                    <a:pt x="1" y="7606"/>
                  </a:cubicBezTo>
                  <a:cubicBezTo>
                    <a:pt x="1769" y="6406"/>
                    <a:pt x="2703" y="4171"/>
                    <a:pt x="2436" y="1902"/>
                  </a:cubicBezTo>
                  <a:cubicBezTo>
                    <a:pt x="2336" y="1235"/>
                    <a:pt x="2169" y="60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3733138" y="713935"/>
              <a:ext cx="17989" cy="29833"/>
            </a:xfrm>
            <a:custGeom>
              <a:avLst/>
              <a:gdLst/>
              <a:ahLst/>
              <a:cxnLst/>
              <a:rect l="l" t="t" r="r" b="b"/>
              <a:pathLst>
                <a:path w="202" h="335" extrusionOk="0">
                  <a:moveTo>
                    <a:pt x="1" y="0"/>
                  </a:moveTo>
                  <a:lnTo>
                    <a:pt x="1" y="0"/>
                  </a:lnTo>
                  <a:cubicBezTo>
                    <a:pt x="68" y="101"/>
                    <a:pt x="134" y="234"/>
                    <a:pt x="201" y="334"/>
                  </a:cubicBezTo>
                  <a:cubicBezTo>
                    <a:pt x="201" y="334"/>
                    <a:pt x="201" y="334"/>
                    <a:pt x="201" y="334"/>
                  </a:cubicBezTo>
                  <a:cubicBezTo>
                    <a:pt x="134" y="234"/>
                    <a:pt x="68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3742043" y="770394"/>
              <a:ext cx="101164" cy="457552"/>
            </a:xfrm>
            <a:custGeom>
              <a:avLst/>
              <a:gdLst/>
              <a:ahLst/>
              <a:cxnLst/>
              <a:rect l="l" t="t" r="r" b="b"/>
              <a:pathLst>
                <a:path w="1136" h="5138" extrusionOk="0">
                  <a:moveTo>
                    <a:pt x="1" y="0"/>
                  </a:moveTo>
                  <a:cubicBezTo>
                    <a:pt x="435" y="801"/>
                    <a:pt x="768" y="1635"/>
                    <a:pt x="968" y="2535"/>
                  </a:cubicBezTo>
                  <a:cubicBezTo>
                    <a:pt x="1035" y="2969"/>
                    <a:pt x="1102" y="3403"/>
                    <a:pt x="1102" y="3803"/>
                  </a:cubicBezTo>
                  <a:cubicBezTo>
                    <a:pt x="1102" y="4036"/>
                    <a:pt x="1102" y="4270"/>
                    <a:pt x="1102" y="4470"/>
                  </a:cubicBezTo>
                  <a:cubicBezTo>
                    <a:pt x="1068" y="4704"/>
                    <a:pt x="1035" y="4937"/>
                    <a:pt x="1035" y="5137"/>
                  </a:cubicBezTo>
                  <a:cubicBezTo>
                    <a:pt x="1135" y="4737"/>
                    <a:pt x="1135" y="4270"/>
                    <a:pt x="1135" y="3836"/>
                  </a:cubicBezTo>
                  <a:cubicBezTo>
                    <a:pt x="1135" y="3369"/>
                    <a:pt x="1068" y="2936"/>
                    <a:pt x="968" y="2469"/>
                  </a:cubicBezTo>
                  <a:cubicBezTo>
                    <a:pt x="802" y="1601"/>
                    <a:pt x="468" y="7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3783630" y="1002109"/>
              <a:ext cx="47643" cy="270363"/>
            </a:xfrm>
            <a:custGeom>
              <a:avLst/>
              <a:gdLst/>
              <a:ahLst/>
              <a:cxnLst/>
              <a:rect l="l" t="t" r="r" b="b"/>
              <a:pathLst>
                <a:path w="535" h="3036" extrusionOk="0">
                  <a:moveTo>
                    <a:pt x="268" y="0"/>
                  </a:moveTo>
                  <a:cubicBezTo>
                    <a:pt x="535" y="1034"/>
                    <a:pt x="401" y="2102"/>
                    <a:pt x="1" y="3036"/>
                  </a:cubicBezTo>
                  <a:lnTo>
                    <a:pt x="34" y="3036"/>
                  </a:lnTo>
                  <a:cubicBezTo>
                    <a:pt x="468" y="2135"/>
                    <a:pt x="535" y="1034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3563849" y="1379334"/>
              <a:ext cx="169378" cy="115946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0"/>
                  </a:moveTo>
                  <a:cubicBezTo>
                    <a:pt x="1368" y="568"/>
                    <a:pt x="734" y="1035"/>
                    <a:pt x="1" y="1268"/>
                  </a:cubicBezTo>
                  <a:cubicBezTo>
                    <a:pt x="1" y="1268"/>
                    <a:pt x="1" y="1301"/>
                    <a:pt x="1" y="1301"/>
                  </a:cubicBezTo>
                  <a:cubicBezTo>
                    <a:pt x="734" y="1068"/>
                    <a:pt x="1402" y="634"/>
                    <a:pt x="1902" y="34"/>
                  </a:cubicBezTo>
                  <a:cubicBezTo>
                    <a:pt x="1902" y="0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3742043" y="1319936"/>
              <a:ext cx="74359" cy="107041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835" y="0"/>
                  </a:moveTo>
                  <a:lnTo>
                    <a:pt x="835" y="0"/>
                  </a:lnTo>
                  <a:cubicBezTo>
                    <a:pt x="568" y="401"/>
                    <a:pt x="335" y="801"/>
                    <a:pt x="34" y="1168"/>
                  </a:cubicBezTo>
                  <a:cubicBezTo>
                    <a:pt x="1" y="1201"/>
                    <a:pt x="34" y="1201"/>
                    <a:pt x="34" y="1201"/>
                  </a:cubicBezTo>
                  <a:cubicBezTo>
                    <a:pt x="368" y="868"/>
                    <a:pt x="668" y="467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2999435" y="1284315"/>
              <a:ext cx="68392" cy="115857"/>
            </a:xfrm>
            <a:custGeom>
              <a:avLst/>
              <a:gdLst/>
              <a:ahLst/>
              <a:cxnLst/>
              <a:rect l="l" t="t" r="r" b="b"/>
              <a:pathLst>
                <a:path w="768" h="1301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467"/>
                    <a:pt x="401" y="901"/>
                    <a:pt x="735" y="1301"/>
                  </a:cubicBezTo>
                  <a:cubicBezTo>
                    <a:pt x="768" y="1301"/>
                    <a:pt x="768" y="1268"/>
                    <a:pt x="768" y="1268"/>
                  </a:cubicBezTo>
                  <a:cubicBezTo>
                    <a:pt x="468" y="901"/>
                    <a:pt x="201" y="4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3017246" y="1215923"/>
              <a:ext cx="62515" cy="145690"/>
            </a:xfrm>
            <a:custGeom>
              <a:avLst/>
              <a:gdLst/>
              <a:ahLst/>
              <a:cxnLst/>
              <a:rect l="l" t="t" r="r" b="b"/>
              <a:pathLst>
                <a:path w="702" h="1636" extrusionOk="0">
                  <a:moveTo>
                    <a:pt x="1" y="1"/>
                  </a:moveTo>
                  <a:cubicBezTo>
                    <a:pt x="101" y="568"/>
                    <a:pt x="301" y="1168"/>
                    <a:pt x="668" y="1635"/>
                  </a:cubicBezTo>
                  <a:lnTo>
                    <a:pt x="701" y="1635"/>
                  </a:lnTo>
                  <a:lnTo>
                    <a:pt x="635" y="1502"/>
                  </a:lnTo>
                  <a:cubicBezTo>
                    <a:pt x="334" y="1035"/>
                    <a:pt x="101" y="5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3257865" y="534228"/>
              <a:ext cx="199121" cy="28319"/>
            </a:xfrm>
            <a:custGeom>
              <a:avLst/>
              <a:gdLst/>
              <a:ahLst/>
              <a:cxnLst/>
              <a:rect l="l" t="t" r="r" b="b"/>
              <a:pathLst>
                <a:path w="2236" h="318" extrusionOk="0">
                  <a:moveTo>
                    <a:pt x="1664" y="0"/>
                  </a:moveTo>
                  <a:cubicBezTo>
                    <a:pt x="1468" y="0"/>
                    <a:pt x="1268" y="17"/>
                    <a:pt x="1068" y="50"/>
                  </a:cubicBezTo>
                  <a:cubicBezTo>
                    <a:pt x="735" y="84"/>
                    <a:pt x="301" y="117"/>
                    <a:pt x="1" y="284"/>
                  </a:cubicBezTo>
                  <a:cubicBezTo>
                    <a:pt x="1" y="284"/>
                    <a:pt x="1" y="317"/>
                    <a:pt x="1" y="317"/>
                  </a:cubicBezTo>
                  <a:cubicBezTo>
                    <a:pt x="168" y="284"/>
                    <a:pt x="334" y="251"/>
                    <a:pt x="501" y="217"/>
                  </a:cubicBezTo>
                  <a:cubicBezTo>
                    <a:pt x="701" y="150"/>
                    <a:pt x="901" y="117"/>
                    <a:pt x="1102" y="117"/>
                  </a:cubicBezTo>
                  <a:cubicBezTo>
                    <a:pt x="1502" y="50"/>
                    <a:pt x="1869" y="50"/>
                    <a:pt x="2236" y="50"/>
                  </a:cubicBezTo>
                  <a:cubicBezTo>
                    <a:pt x="2052" y="17"/>
                    <a:pt x="1860" y="0"/>
                    <a:pt x="1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3638119" y="618916"/>
              <a:ext cx="62426" cy="53521"/>
            </a:xfrm>
            <a:custGeom>
              <a:avLst/>
              <a:gdLst/>
              <a:ahLst/>
              <a:cxnLst/>
              <a:rect l="l" t="t" r="r" b="b"/>
              <a:pathLst>
                <a:path w="701" h="601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234" y="200"/>
                    <a:pt x="434" y="400"/>
                    <a:pt x="668" y="600"/>
                  </a:cubicBezTo>
                  <a:cubicBezTo>
                    <a:pt x="701" y="600"/>
                    <a:pt x="701" y="567"/>
                    <a:pt x="701" y="567"/>
                  </a:cubicBezTo>
                  <a:cubicBezTo>
                    <a:pt x="467" y="367"/>
                    <a:pt x="234" y="2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2815275" y="446600"/>
              <a:ext cx="1206127" cy="1268731"/>
            </a:xfrm>
            <a:custGeom>
              <a:avLst/>
              <a:gdLst/>
              <a:ahLst/>
              <a:cxnLst/>
              <a:rect l="l" t="t" r="r" b="b"/>
              <a:pathLst>
                <a:path w="13544" h="14247" extrusionOk="0">
                  <a:moveTo>
                    <a:pt x="2697" y="159"/>
                  </a:moveTo>
                  <a:cubicBezTo>
                    <a:pt x="2809" y="159"/>
                    <a:pt x="2969" y="223"/>
                    <a:pt x="2969" y="334"/>
                  </a:cubicBezTo>
                  <a:cubicBezTo>
                    <a:pt x="2969" y="367"/>
                    <a:pt x="2969" y="401"/>
                    <a:pt x="2936" y="434"/>
                  </a:cubicBezTo>
                  <a:cubicBezTo>
                    <a:pt x="2883" y="527"/>
                    <a:pt x="2804" y="562"/>
                    <a:pt x="2717" y="562"/>
                  </a:cubicBezTo>
                  <a:cubicBezTo>
                    <a:pt x="2585" y="562"/>
                    <a:pt x="2436" y="481"/>
                    <a:pt x="2336" y="401"/>
                  </a:cubicBezTo>
                  <a:lnTo>
                    <a:pt x="2336" y="367"/>
                  </a:lnTo>
                  <a:cubicBezTo>
                    <a:pt x="2336" y="334"/>
                    <a:pt x="2336" y="334"/>
                    <a:pt x="2336" y="334"/>
                  </a:cubicBezTo>
                  <a:cubicBezTo>
                    <a:pt x="2436" y="267"/>
                    <a:pt x="2502" y="200"/>
                    <a:pt x="2636" y="167"/>
                  </a:cubicBezTo>
                  <a:cubicBezTo>
                    <a:pt x="2653" y="161"/>
                    <a:pt x="2674" y="159"/>
                    <a:pt x="2697" y="159"/>
                  </a:cubicBezTo>
                  <a:close/>
                  <a:moveTo>
                    <a:pt x="4871" y="9807"/>
                  </a:moveTo>
                  <a:cubicBezTo>
                    <a:pt x="4904" y="9907"/>
                    <a:pt x="4904" y="10041"/>
                    <a:pt x="4904" y="10141"/>
                  </a:cubicBezTo>
                  <a:cubicBezTo>
                    <a:pt x="4871" y="10041"/>
                    <a:pt x="4871" y="9907"/>
                    <a:pt x="4837" y="9807"/>
                  </a:cubicBezTo>
                  <a:close/>
                  <a:moveTo>
                    <a:pt x="3069" y="434"/>
                  </a:moveTo>
                  <a:cubicBezTo>
                    <a:pt x="3436" y="667"/>
                    <a:pt x="3770" y="934"/>
                    <a:pt x="4070" y="1335"/>
                  </a:cubicBezTo>
                  <a:cubicBezTo>
                    <a:pt x="4637" y="2135"/>
                    <a:pt x="4837" y="3103"/>
                    <a:pt x="5037" y="4037"/>
                  </a:cubicBezTo>
                  <a:cubicBezTo>
                    <a:pt x="5047" y="4046"/>
                    <a:pt x="5057" y="4050"/>
                    <a:pt x="5066" y="4050"/>
                  </a:cubicBezTo>
                  <a:cubicBezTo>
                    <a:pt x="5088" y="4050"/>
                    <a:pt x="5104" y="4027"/>
                    <a:pt x="5104" y="4003"/>
                  </a:cubicBezTo>
                  <a:cubicBezTo>
                    <a:pt x="5071" y="3636"/>
                    <a:pt x="5004" y="3269"/>
                    <a:pt x="4937" y="2936"/>
                  </a:cubicBezTo>
                  <a:cubicBezTo>
                    <a:pt x="5037" y="2802"/>
                    <a:pt x="5104" y="2636"/>
                    <a:pt x="5238" y="2502"/>
                  </a:cubicBezTo>
                  <a:cubicBezTo>
                    <a:pt x="5338" y="2335"/>
                    <a:pt x="5471" y="2202"/>
                    <a:pt x="5638" y="2068"/>
                  </a:cubicBezTo>
                  <a:cubicBezTo>
                    <a:pt x="5938" y="1835"/>
                    <a:pt x="6272" y="1668"/>
                    <a:pt x="6639" y="1568"/>
                  </a:cubicBezTo>
                  <a:cubicBezTo>
                    <a:pt x="6794" y="1540"/>
                    <a:pt x="6949" y="1530"/>
                    <a:pt x="7101" y="1530"/>
                  </a:cubicBezTo>
                  <a:cubicBezTo>
                    <a:pt x="7310" y="1530"/>
                    <a:pt x="7513" y="1549"/>
                    <a:pt x="7706" y="1568"/>
                  </a:cubicBezTo>
                  <a:cubicBezTo>
                    <a:pt x="7306" y="1635"/>
                    <a:pt x="6939" y="1835"/>
                    <a:pt x="6639" y="2102"/>
                  </a:cubicBezTo>
                  <a:cubicBezTo>
                    <a:pt x="6438" y="2302"/>
                    <a:pt x="6272" y="2535"/>
                    <a:pt x="6172" y="2802"/>
                  </a:cubicBezTo>
                  <a:cubicBezTo>
                    <a:pt x="6105" y="2936"/>
                    <a:pt x="6072" y="3069"/>
                    <a:pt x="6005" y="3236"/>
                  </a:cubicBezTo>
                  <a:cubicBezTo>
                    <a:pt x="5938" y="3403"/>
                    <a:pt x="5871" y="3503"/>
                    <a:pt x="5771" y="3603"/>
                  </a:cubicBezTo>
                  <a:cubicBezTo>
                    <a:pt x="5738" y="3636"/>
                    <a:pt x="5771" y="3636"/>
                    <a:pt x="5771" y="3636"/>
                  </a:cubicBezTo>
                  <a:lnTo>
                    <a:pt x="5738" y="3636"/>
                  </a:lnTo>
                  <a:cubicBezTo>
                    <a:pt x="5714" y="3660"/>
                    <a:pt x="5724" y="3683"/>
                    <a:pt x="5744" y="3683"/>
                  </a:cubicBezTo>
                  <a:cubicBezTo>
                    <a:pt x="5752" y="3683"/>
                    <a:pt x="5762" y="3679"/>
                    <a:pt x="5771" y="3670"/>
                  </a:cubicBezTo>
                  <a:cubicBezTo>
                    <a:pt x="5937" y="3587"/>
                    <a:pt x="6106" y="3553"/>
                    <a:pt x="6278" y="3553"/>
                  </a:cubicBezTo>
                  <a:cubicBezTo>
                    <a:pt x="6938" y="3553"/>
                    <a:pt x="7631" y="4058"/>
                    <a:pt x="8240" y="4270"/>
                  </a:cubicBezTo>
                  <a:cubicBezTo>
                    <a:pt x="8427" y="4345"/>
                    <a:pt x="8635" y="4388"/>
                    <a:pt x="8835" y="4388"/>
                  </a:cubicBezTo>
                  <a:cubicBezTo>
                    <a:pt x="8991" y="4388"/>
                    <a:pt x="9142" y="4362"/>
                    <a:pt x="9274" y="4303"/>
                  </a:cubicBezTo>
                  <a:cubicBezTo>
                    <a:pt x="9374" y="4270"/>
                    <a:pt x="9474" y="4237"/>
                    <a:pt x="9541" y="4170"/>
                  </a:cubicBezTo>
                  <a:lnTo>
                    <a:pt x="9541" y="4170"/>
                  </a:lnTo>
                  <a:cubicBezTo>
                    <a:pt x="9441" y="4403"/>
                    <a:pt x="9274" y="4570"/>
                    <a:pt x="9040" y="4637"/>
                  </a:cubicBezTo>
                  <a:cubicBezTo>
                    <a:pt x="9007" y="4670"/>
                    <a:pt x="8974" y="4670"/>
                    <a:pt x="8907" y="4704"/>
                  </a:cubicBezTo>
                  <a:cubicBezTo>
                    <a:pt x="8640" y="4637"/>
                    <a:pt x="8373" y="4570"/>
                    <a:pt x="8073" y="4537"/>
                  </a:cubicBezTo>
                  <a:cubicBezTo>
                    <a:pt x="7873" y="4504"/>
                    <a:pt x="7639" y="4470"/>
                    <a:pt x="7406" y="4403"/>
                  </a:cubicBezTo>
                  <a:cubicBezTo>
                    <a:pt x="7010" y="4251"/>
                    <a:pt x="6614" y="4099"/>
                    <a:pt x="6193" y="4099"/>
                  </a:cubicBezTo>
                  <a:cubicBezTo>
                    <a:pt x="6153" y="4099"/>
                    <a:pt x="6112" y="4100"/>
                    <a:pt x="6072" y="4103"/>
                  </a:cubicBezTo>
                  <a:cubicBezTo>
                    <a:pt x="5671" y="4137"/>
                    <a:pt x="5104" y="4270"/>
                    <a:pt x="4904" y="4637"/>
                  </a:cubicBezTo>
                  <a:cubicBezTo>
                    <a:pt x="4871" y="4670"/>
                    <a:pt x="4904" y="4670"/>
                    <a:pt x="4904" y="4670"/>
                  </a:cubicBezTo>
                  <a:cubicBezTo>
                    <a:pt x="4937" y="4670"/>
                    <a:pt x="5004" y="4637"/>
                    <a:pt x="5037" y="4637"/>
                  </a:cubicBezTo>
                  <a:cubicBezTo>
                    <a:pt x="4971" y="4670"/>
                    <a:pt x="4904" y="4737"/>
                    <a:pt x="4871" y="4804"/>
                  </a:cubicBezTo>
                  <a:cubicBezTo>
                    <a:pt x="4871" y="4837"/>
                    <a:pt x="4837" y="4837"/>
                    <a:pt x="4837" y="4837"/>
                  </a:cubicBezTo>
                  <a:cubicBezTo>
                    <a:pt x="4871" y="4704"/>
                    <a:pt x="4871" y="4537"/>
                    <a:pt x="4771" y="4403"/>
                  </a:cubicBezTo>
                  <a:cubicBezTo>
                    <a:pt x="4771" y="4387"/>
                    <a:pt x="4762" y="4378"/>
                    <a:pt x="4754" y="4378"/>
                  </a:cubicBezTo>
                  <a:cubicBezTo>
                    <a:pt x="4746" y="4378"/>
                    <a:pt x="4737" y="4387"/>
                    <a:pt x="4737" y="4403"/>
                  </a:cubicBezTo>
                  <a:cubicBezTo>
                    <a:pt x="4904" y="5004"/>
                    <a:pt x="4337" y="5438"/>
                    <a:pt x="4070" y="5905"/>
                  </a:cubicBezTo>
                  <a:cubicBezTo>
                    <a:pt x="3870" y="6305"/>
                    <a:pt x="3737" y="6805"/>
                    <a:pt x="3737" y="7306"/>
                  </a:cubicBezTo>
                  <a:cubicBezTo>
                    <a:pt x="3737" y="7839"/>
                    <a:pt x="3903" y="8306"/>
                    <a:pt x="4170" y="8740"/>
                  </a:cubicBezTo>
                  <a:cubicBezTo>
                    <a:pt x="4337" y="9040"/>
                    <a:pt x="4504" y="9340"/>
                    <a:pt x="4470" y="9674"/>
                  </a:cubicBezTo>
                  <a:cubicBezTo>
                    <a:pt x="4437" y="9907"/>
                    <a:pt x="4337" y="10141"/>
                    <a:pt x="4170" y="10274"/>
                  </a:cubicBezTo>
                  <a:cubicBezTo>
                    <a:pt x="4237" y="9874"/>
                    <a:pt x="4070" y="9440"/>
                    <a:pt x="3870" y="9073"/>
                  </a:cubicBezTo>
                  <a:cubicBezTo>
                    <a:pt x="3603" y="8573"/>
                    <a:pt x="3236" y="8139"/>
                    <a:pt x="3136" y="7539"/>
                  </a:cubicBezTo>
                  <a:cubicBezTo>
                    <a:pt x="3036" y="6738"/>
                    <a:pt x="3270" y="6005"/>
                    <a:pt x="3770" y="5471"/>
                  </a:cubicBezTo>
                  <a:lnTo>
                    <a:pt x="3837" y="5471"/>
                  </a:lnTo>
                  <a:cubicBezTo>
                    <a:pt x="3870" y="5471"/>
                    <a:pt x="3903" y="5438"/>
                    <a:pt x="3903" y="5404"/>
                  </a:cubicBezTo>
                  <a:cubicBezTo>
                    <a:pt x="3903" y="5371"/>
                    <a:pt x="3903" y="5371"/>
                    <a:pt x="3937" y="5337"/>
                  </a:cubicBezTo>
                  <a:cubicBezTo>
                    <a:pt x="4003" y="5271"/>
                    <a:pt x="4070" y="5237"/>
                    <a:pt x="4137" y="5171"/>
                  </a:cubicBezTo>
                  <a:cubicBezTo>
                    <a:pt x="4170" y="5171"/>
                    <a:pt x="4137" y="5104"/>
                    <a:pt x="4103" y="5104"/>
                  </a:cubicBezTo>
                  <a:cubicBezTo>
                    <a:pt x="4103" y="5137"/>
                    <a:pt x="4070" y="5137"/>
                    <a:pt x="4037" y="5171"/>
                  </a:cubicBezTo>
                  <a:cubicBezTo>
                    <a:pt x="4037" y="5171"/>
                    <a:pt x="4037" y="5137"/>
                    <a:pt x="4037" y="5137"/>
                  </a:cubicBezTo>
                  <a:cubicBezTo>
                    <a:pt x="3964" y="5121"/>
                    <a:pt x="3895" y="5113"/>
                    <a:pt x="3829" y="5113"/>
                  </a:cubicBezTo>
                  <a:cubicBezTo>
                    <a:pt x="3103" y="5113"/>
                    <a:pt x="2744" y="6058"/>
                    <a:pt x="2469" y="6638"/>
                  </a:cubicBezTo>
                  <a:cubicBezTo>
                    <a:pt x="2336" y="6972"/>
                    <a:pt x="2169" y="7306"/>
                    <a:pt x="2035" y="7639"/>
                  </a:cubicBezTo>
                  <a:cubicBezTo>
                    <a:pt x="2035" y="7672"/>
                    <a:pt x="2002" y="7672"/>
                    <a:pt x="2002" y="7706"/>
                  </a:cubicBezTo>
                  <a:cubicBezTo>
                    <a:pt x="2002" y="7739"/>
                    <a:pt x="2002" y="7773"/>
                    <a:pt x="1969" y="7806"/>
                  </a:cubicBezTo>
                  <a:cubicBezTo>
                    <a:pt x="1835" y="8139"/>
                    <a:pt x="1735" y="8506"/>
                    <a:pt x="1602" y="8873"/>
                  </a:cubicBezTo>
                  <a:cubicBezTo>
                    <a:pt x="1668" y="8006"/>
                    <a:pt x="1702" y="7139"/>
                    <a:pt x="1935" y="6338"/>
                  </a:cubicBezTo>
                  <a:cubicBezTo>
                    <a:pt x="2169" y="5638"/>
                    <a:pt x="2636" y="4937"/>
                    <a:pt x="3303" y="4637"/>
                  </a:cubicBezTo>
                  <a:cubicBezTo>
                    <a:pt x="3370" y="4637"/>
                    <a:pt x="3470" y="4637"/>
                    <a:pt x="3536" y="4604"/>
                  </a:cubicBezTo>
                  <a:cubicBezTo>
                    <a:pt x="3570" y="4604"/>
                    <a:pt x="3603" y="4604"/>
                    <a:pt x="3603" y="4570"/>
                  </a:cubicBezTo>
                  <a:cubicBezTo>
                    <a:pt x="3612" y="4579"/>
                    <a:pt x="3621" y="4583"/>
                    <a:pt x="3629" y="4583"/>
                  </a:cubicBezTo>
                  <a:cubicBezTo>
                    <a:pt x="3652" y="4583"/>
                    <a:pt x="3670" y="4552"/>
                    <a:pt x="3670" y="4504"/>
                  </a:cubicBezTo>
                  <a:lnTo>
                    <a:pt x="3703" y="4504"/>
                  </a:lnTo>
                  <a:cubicBezTo>
                    <a:pt x="3737" y="4504"/>
                    <a:pt x="3737" y="4470"/>
                    <a:pt x="3703" y="4437"/>
                  </a:cubicBezTo>
                  <a:cubicBezTo>
                    <a:pt x="3570" y="4348"/>
                    <a:pt x="3422" y="4318"/>
                    <a:pt x="3268" y="4318"/>
                  </a:cubicBezTo>
                  <a:cubicBezTo>
                    <a:pt x="3192" y="4318"/>
                    <a:pt x="3114" y="4326"/>
                    <a:pt x="3036" y="4337"/>
                  </a:cubicBezTo>
                  <a:cubicBezTo>
                    <a:pt x="2836" y="4370"/>
                    <a:pt x="2636" y="4437"/>
                    <a:pt x="2469" y="4537"/>
                  </a:cubicBezTo>
                  <a:cubicBezTo>
                    <a:pt x="2329" y="4597"/>
                    <a:pt x="2165" y="4645"/>
                    <a:pt x="2005" y="4645"/>
                  </a:cubicBezTo>
                  <a:cubicBezTo>
                    <a:pt x="1899" y="4645"/>
                    <a:pt x="1795" y="4624"/>
                    <a:pt x="1702" y="4570"/>
                  </a:cubicBezTo>
                  <a:cubicBezTo>
                    <a:pt x="2533" y="4437"/>
                    <a:pt x="3331" y="4006"/>
                    <a:pt x="3963" y="3409"/>
                  </a:cubicBezTo>
                  <a:lnTo>
                    <a:pt x="3963" y="3409"/>
                  </a:lnTo>
                  <a:cubicBezTo>
                    <a:pt x="3925" y="3610"/>
                    <a:pt x="3864" y="3800"/>
                    <a:pt x="3803" y="4003"/>
                  </a:cubicBezTo>
                  <a:cubicBezTo>
                    <a:pt x="3776" y="4030"/>
                    <a:pt x="3815" y="4079"/>
                    <a:pt x="3848" y="4079"/>
                  </a:cubicBezTo>
                  <a:cubicBezTo>
                    <a:pt x="3856" y="4079"/>
                    <a:pt x="3864" y="4076"/>
                    <a:pt x="3870" y="4070"/>
                  </a:cubicBezTo>
                  <a:cubicBezTo>
                    <a:pt x="3903" y="4037"/>
                    <a:pt x="3937" y="4003"/>
                    <a:pt x="3970" y="3936"/>
                  </a:cubicBezTo>
                  <a:lnTo>
                    <a:pt x="3970" y="3936"/>
                  </a:lnTo>
                  <a:cubicBezTo>
                    <a:pt x="3937" y="4103"/>
                    <a:pt x="3970" y="4237"/>
                    <a:pt x="4070" y="4337"/>
                  </a:cubicBezTo>
                  <a:cubicBezTo>
                    <a:pt x="4159" y="4426"/>
                    <a:pt x="4275" y="4542"/>
                    <a:pt x="4394" y="4542"/>
                  </a:cubicBezTo>
                  <a:cubicBezTo>
                    <a:pt x="4409" y="4542"/>
                    <a:pt x="4423" y="4540"/>
                    <a:pt x="4437" y="4537"/>
                  </a:cubicBezTo>
                  <a:cubicBezTo>
                    <a:pt x="4470" y="4537"/>
                    <a:pt x="4470" y="4504"/>
                    <a:pt x="4437" y="4504"/>
                  </a:cubicBezTo>
                  <a:cubicBezTo>
                    <a:pt x="4337" y="4437"/>
                    <a:pt x="4237" y="4437"/>
                    <a:pt x="4137" y="4337"/>
                  </a:cubicBezTo>
                  <a:cubicBezTo>
                    <a:pt x="4037" y="4237"/>
                    <a:pt x="3970" y="4070"/>
                    <a:pt x="4003" y="3903"/>
                  </a:cubicBezTo>
                  <a:cubicBezTo>
                    <a:pt x="4037" y="3870"/>
                    <a:pt x="4037" y="3803"/>
                    <a:pt x="4070" y="3770"/>
                  </a:cubicBezTo>
                  <a:cubicBezTo>
                    <a:pt x="4103" y="4070"/>
                    <a:pt x="4304" y="4403"/>
                    <a:pt x="4604" y="4403"/>
                  </a:cubicBezTo>
                  <a:cubicBezTo>
                    <a:pt x="4637" y="4403"/>
                    <a:pt x="4637" y="4403"/>
                    <a:pt x="4604" y="4370"/>
                  </a:cubicBezTo>
                  <a:cubicBezTo>
                    <a:pt x="4470" y="4303"/>
                    <a:pt x="4337" y="4237"/>
                    <a:pt x="4237" y="4070"/>
                  </a:cubicBezTo>
                  <a:cubicBezTo>
                    <a:pt x="4170" y="3970"/>
                    <a:pt x="4103" y="3836"/>
                    <a:pt x="4070" y="3736"/>
                  </a:cubicBezTo>
                  <a:cubicBezTo>
                    <a:pt x="4137" y="3603"/>
                    <a:pt x="4170" y="3469"/>
                    <a:pt x="4170" y="3369"/>
                  </a:cubicBezTo>
                  <a:cubicBezTo>
                    <a:pt x="4170" y="3336"/>
                    <a:pt x="4170" y="3336"/>
                    <a:pt x="4170" y="3336"/>
                  </a:cubicBezTo>
                  <a:cubicBezTo>
                    <a:pt x="4237" y="3136"/>
                    <a:pt x="4204" y="2936"/>
                    <a:pt x="4170" y="2736"/>
                  </a:cubicBezTo>
                  <a:cubicBezTo>
                    <a:pt x="4103" y="2502"/>
                    <a:pt x="4037" y="2269"/>
                    <a:pt x="3937" y="2102"/>
                  </a:cubicBezTo>
                  <a:cubicBezTo>
                    <a:pt x="3770" y="1735"/>
                    <a:pt x="3470" y="1468"/>
                    <a:pt x="3169" y="1235"/>
                  </a:cubicBezTo>
                  <a:cubicBezTo>
                    <a:pt x="2903" y="1034"/>
                    <a:pt x="2669" y="868"/>
                    <a:pt x="2436" y="634"/>
                  </a:cubicBezTo>
                  <a:lnTo>
                    <a:pt x="2436" y="634"/>
                  </a:lnTo>
                  <a:cubicBezTo>
                    <a:pt x="2536" y="667"/>
                    <a:pt x="2636" y="701"/>
                    <a:pt x="2736" y="701"/>
                  </a:cubicBezTo>
                  <a:cubicBezTo>
                    <a:pt x="2903" y="667"/>
                    <a:pt x="3036" y="567"/>
                    <a:pt x="3069" y="434"/>
                  </a:cubicBezTo>
                  <a:close/>
                  <a:moveTo>
                    <a:pt x="6783" y="464"/>
                  </a:moveTo>
                  <a:cubicBezTo>
                    <a:pt x="7661" y="464"/>
                    <a:pt x="8561" y="693"/>
                    <a:pt x="9374" y="1068"/>
                  </a:cubicBezTo>
                  <a:cubicBezTo>
                    <a:pt x="9874" y="1301"/>
                    <a:pt x="10308" y="1601"/>
                    <a:pt x="10742" y="1902"/>
                  </a:cubicBezTo>
                  <a:cubicBezTo>
                    <a:pt x="11075" y="2302"/>
                    <a:pt x="11375" y="2702"/>
                    <a:pt x="11642" y="3136"/>
                  </a:cubicBezTo>
                  <a:cubicBezTo>
                    <a:pt x="12042" y="3736"/>
                    <a:pt x="12343" y="4370"/>
                    <a:pt x="12543" y="5071"/>
                  </a:cubicBezTo>
                  <a:cubicBezTo>
                    <a:pt x="12810" y="5905"/>
                    <a:pt x="12910" y="6772"/>
                    <a:pt x="12910" y="7606"/>
                  </a:cubicBezTo>
                  <a:cubicBezTo>
                    <a:pt x="12843" y="7873"/>
                    <a:pt x="12743" y="8139"/>
                    <a:pt x="12676" y="8373"/>
                  </a:cubicBezTo>
                  <a:cubicBezTo>
                    <a:pt x="12409" y="9340"/>
                    <a:pt x="12243" y="10441"/>
                    <a:pt x="11642" y="11242"/>
                  </a:cubicBezTo>
                  <a:cubicBezTo>
                    <a:pt x="11108" y="12009"/>
                    <a:pt x="10275" y="12509"/>
                    <a:pt x="9474" y="12976"/>
                  </a:cubicBezTo>
                  <a:cubicBezTo>
                    <a:pt x="9107" y="13210"/>
                    <a:pt x="8740" y="13410"/>
                    <a:pt x="8373" y="13577"/>
                  </a:cubicBezTo>
                  <a:cubicBezTo>
                    <a:pt x="7706" y="13777"/>
                    <a:pt x="7006" y="13944"/>
                    <a:pt x="6305" y="14044"/>
                  </a:cubicBezTo>
                  <a:lnTo>
                    <a:pt x="5805" y="14044"/>
                  </a:lnTo>
                  <a:cubicBezTo>
                    <a:pt x="5371" y="14010"/>
                    <a:pt x="4904" y="13910"/>
                    <a:pt x="4470" y="13743"/>
                  </a:cubicBezTo>
                  <a:cubicBezTo>
                    <a:pt x="3603" y="13410"/>
                    <a:pt x="2803" y="12876"/>
                    <a:pt x="2135" y="12142"/>
                  </a:cubicBezTo>
                  <a:cubicBezTo>
                    <a:pt x="634" y="10474"/>
                    <a:pt x="1" y="8106"/>
                    <a:pt x="434" y="5938"/>
                  </a:cubicBezTo>
                  <a:cubicBezTo>
                    <a:pt x="534" y="5404"/>
                    <a:pt x="734" y="4870"/>
                    <a:pt x="968" y="4370"/>
                  </a:cubicBezTo>
                  <a:cubicBezTo>
                    <a:pt x="1068" y="4137"/>
                    <a:pt x="1201" y="3903"/>
                    <a:pt x="1335" y="3703"/>
                  </a:cubicBezTo>
                  <a:cubicBezTo>
                    <a:pt x="1335" y="3770"/>
                    <a:pt x="1335" y="3836"/>
                    <a:pt x="1335" y="3903"/>
                  </a:cubicBezTo>
                  <a:cubicBezTo>
                    <a:pt x="1435" y="3670"/>
                    <a:pt x="1535" y="3436"/>
                    <a:pt x="1668" y="3203"/>
                  </a:cubicBezTo>
                  <a:cubicBezTo>
                    <a:pt x="1735" y="3136"/>
                    <a:pt x="1768" y="3069"/>
                    <a:pt x="1802" y="3002"/>
                  </a:cubicBezTo>
                  <a:cubicBezTo>
                    <a:pt x="1835" y="2969"/>
                    <a:pt x="1835" y="2969"/>
                    <a:pt x="1802" y="2969"/>
                  </a:cubicBezTo>
                  <a:cubicBezTo>
                    <a:pt x="2169" y="2402"/>
                    <a:pt x="2636" y="1902"/>
                    <a:pt x="3169" y="1501"/>
                  </a:cubicBezTo>
                  <a:cubicBezTo>
                    <a:pt x="3370" y="1635"/>
                    <a:pt x="3536" y="1802"/>
                    <a:pt x="3670" y="2035"/>
                  </a:cubicBezTo>
                  <a:cubicBezTo>
                    <a:pt x="3870" y="2302"/>
                    <a:pt x="3970" y="2669"/>
                    <a:pt x="4003" y="3002"/>
                  </a:cubicBezTo>
                  <a:cubicBezTo>
                    <a:pt x="4003" y="3122"/>
                    <a:pt x="3993" y="3234"/>
                    <a:pt x="3975" y="3343"/>
                  </a:cubicBezTo>
                  <a:lnTo>
                    <a:pt x="3975" y="3343"/>
                  </a:lnTo>
                  <a:cubicBezTo>
                    <a:pt x="3965" y="3315"/>
                    <a:pt x="3938" y="3294"/>
                    <a:pt x="3906" y="3294"/>
                  </a:cubicBezTo>
                  <a:cubicBezTo>
                    <a:pt x="3894" y="3294"/>
                    <a:pt x="3882" y="3297"/>
                    <a:pt x="3870" y="3303"/>
                  </a:cubicBezTo>
                  <a:cubicBezTo>
                    <a:pt x="3236" y="3936"/>
                    <a:pt x="2436" y="4337"/>
                    <a:pt x="1535" y="4504"/>
                  </a:cubicBezTo>
                  <a:cubicBezTo>
                    <a:pt x="1502" y="4504"/>
                    <a:pt x="1502" y="4570"/>
                    <a:pt x="1535" y="4570"/>
                  </a:cubicBezTo>
                  <a:cubicBezTo>
                    <a:pt x="1696" y="4685"/>
                    <a:pt x="1842" y="4721"/>
                    <a:pt x="1982" y="4721"/>
                  </a:cubicBezTo>
                  <a:cubicBezTo>
                    <a:pt x="2045" y="4721"/>
                    <a:pt x="2107" y="4714"/>
                    <a:pt x="2169" y="4704"/>
                  </a:cubicBezTo>
                  <a:lnTo>
                    <a:pt x="2169" y="4704"/>
                  </a:lnTo>
                  <a:cubicBezTo>
                    <a:pt x="2102" y="4737"/>
                    <a:pt x="2002" y="4804"/>
                    <a:pt x="1902" y="4870"/>
                  </a:cubicBezTo>
                  <a:cubicBezTo>
                    <a:pt x="1835" y="4904"/>
                    <a:pt x="1802" y="4904"/>
                    <a:pt x="1735" y="4937"/>
                  </a:cubicBezTo>
                  <a:cubicBezTo>
                    <a:pt x="1602" y="5004"/>
                    <a:pt x="1468" y="5037"/>
                    <a:pt x="1335" y="5071"/>
                  </a:cubicBezTo>
                  <a:cubicBezTo>
                    <a:pt x="1301" y="5071"/>
                    <a:pt x="1301" y="5071"/>
                    <a:pt x="1301" y="5104"/>
                  </a:cubicBezTo>
                  <a:cubicBezTo>
                    <a:pt x="1268" y="5104"/>
                    <a:pt x="1268" y="5171"/>
                    <a:pt x="1301" y="5171"/>
                  </a:cubicBezTo>
                  <a:cubicBezTo>
                    <a:pt x="1346" y="5180"/>
                    <a:pt x="1388" y="5184"/>
                    <a:pt x="1429" y="5184"/>
                  </a:cubicBezTo>
                  <a:cubicBezTo>
                    <a:pt x="1540" y="5184"/>
                    <a:pt x="1637" y="5153"/>
                    <a:pt x="1735" y="5104"/>
                  </a:cubicBezTo>
                  <a:cubicBezTo>
                    <a:pt x="1969" y="5037"/>
                    <a:pt x="2169" y="4904"/>
                    <a:pt x="2336" y="4804"/>
                  </a:cubicBezTo>
                  <a:lnTo>
                    <a:pt x="2369" y="4804"/>
                  </a:lnTo>
                  <a:cubicBezTo>
                    <a:pt x="2602" y="4704"/>
                    <a:pt x="2836" y="4670"/>
                    <a:pt x="3069" y="4637"/>
                  </a:cubicBezTo>
                  <a:lnTo>
                    <a:pt x="3069" y="4637"/>
                  </a:lnTo>
                  <a:cubicBezTo>
                    <a:pt x="2903" y="4737"/>
                    <a:pt x="2736" y="4870"/>
                    <a:pt x="2569" y="5037"/>
                  </a:cubicBezTo>
                  <a:cubicBezTo>
                    <a:pt x="2269" y="5371"/>
                    <a:pt x="2035" y="5771"/>
                    <a:pt x="1869" y="6205"/>
                  </a:cubicBezTo>
                  <a:cubicBezTo>
                    <a:pt x="1535" y="7172"/>
                    <a:pt x="1568" y="8240"/>
                    <a:pt x="1468" y="9274"/>
                  </a:cubicBezTo>
                  <a:cubicBezTo>
                    <a:pt x="1468" y="9297"/>
                    <a:pt x="1518" y="9321"/>
                    <a:pt x="1548" y="9321"/>
                  </a:cubicBezTo>
                  <a:cubicBezTo>
                    <a:pt x="1560" y="9321"/>
                    <a:pt x="1568" y="9317"/>
                    <a:pt x="1568" y="9307"/>
                  </a:cubicBezTo>
                  <a:cubicBezTo>
                    <a:pt x="1635" y="9007"/>
                    <a:pt x="1735" y="8740"/>
                    <a:pt x="1835" y="8473"/>
                  </a:cubicBezTo>
                  <a:lnTo>
                    <a:pt x="1835" y="8473"/>
                  </a:lnTo>
                  <a:cubicBezTo>
                    <a:pt x="1768" y="8807"/>
                    <a:pt x="1735" y="9107"/>
                    <a:pt x="1702" y="9407"/>
                  </a:cubicBezTo>
                  <a:cubicBezTo>
                    <a:pt x="1702" y="9440"/>
                    <a:pt x="1702" y="9440"/>
                    <a:pt x="1735" y="9440"/>
                  </a:cubicBezTo>
                  <a:cubicBezTo>
                    <a:pt x="1735" y="9474"/>
                    <a:pt x="1702" y="9474"/>
                    <a:pt x="1702" y="9474"/>
                  </a:cubicBezTo>
                  <a:cubicBezTo>
                    <a:pt x="1702" y="9497"/>
                    <a:pt x="1718" y="9521"/>
                    <a:pt x="1740" y="9521"/>
                  </a:cubicBezTo>
                  <a:cubicBezTo>
                    <a:pt x="1749" y="9521"/>
                    <a:pt x="1759" y="9517"/>
                    <a:pt x="1768" y="9507"/>
                  </a:cubicBezTo>
                  <a:cubicBezTo>
                    <a:pt x="2002" y="9240"/>
                    <a:pt x="2102" y="8840"/>
                    <a:pt x="2202" y="8506"/>
                  </a:cubicBezTo>
                  <a:cubicBezTo>
                    <a:pt x="2302" y="8106"/>
                    <a:pt x="2369" y="7706"/>
                    <a:pt x="2469" y="7306"/>
                  </a:cubicBezTo>
                  <a:cubicBezTo>
                    <a:pt x="2602" y="6638"/>
                    <a:pt x="2903" y="5905"/>
                    <a:pt x="3503" y="5571"/>
                  </a:cubicBezTo>
                  <a:lnTo>
                    <a:pt x="3503" y="5571"/>
                  </a:lnTo>
                  <a:cubicBezTo>
                    <a:pt x="3136" y="6038"/>
                    <a:pt x="2936" y="6672"/>
                    <a:pt x="2969" y="7272"/>
                  </a:cubicBezTo>
                  <a:cubicBezTo>
                    <a:pt x="3003" y="7806"/>
                    <a:pt x="3203" y="8273"/>
                    <a:pt x="3503" y="8707"/>
                  </a:cubicBezTo>
                  <a:cubicBezTo>
                    <a:pt x="3803" y="9207"/>
                    <a:pt x="4204" y="9774"/>
                    <a:pt x="4070" y="10374"/>
                  </a:cubicBezTo>
                  <a:cubicBezTo>
                    <a:pt x="4037" y="10408"/>
                    <a:pt x="4103" y="10441"/>
                    <a:pt x="4137" y="10441"/>
                  </a:cubicBezTo>
                  <a:cubicBezTo>
                    <a:pt x="4404" y="10208"/>
                    <a:pt x="4570" y="9874"/>
                    <a:pt x="4537" y="9507"/>
                  </a:cubicBezTo>
                  <a:cubicBezTo>
                    <a:pt x="4537" y="9417"/>
                    <a:pt x="4510" y="9328"/>
                    <a:pt x="4505" y="9238"/>
                  </a:cubicBezTo>
                  <a:lnTo>
                    <a:pt x="4505" y="9238"/>
                  </a:lnTo>
                  <a:cubicBezTo>
                    <a:pt x="4507" y="9261"/>
                    <a:pt x="4514" y="9284"/>
                    <a:pt x="4537" y="9307"/>
                  </a:cubicBezTo>
                  <a:cubicBezTo>
                    <a:pt x="4637" y="9674"/>
                    <a:pt x="4737" y="10074"/>
                    <a:pt x="4771" y="10474"/>
                  </a:cubicBezTo>
                  <a:cubicBezTo>
                    <a:pt x="4771" y="10514"/>
                    <a:pt x="4805" y="10530"/>
                    <a:pt x="4840" y="10530"/>
                  </a:cubicBezTo>
                  <a:cubicBezTo>
                    <a:pt x="4865" y="10530"/>
                    <a:pt x="4890" y="10522"/>
                    <a:pt x="4904" y="10508"/>
                  </a:cubicBezTo>
                  <a:cubicBezTo>
                    <a:pt x="5104" y="10108"/>
                    <a:pt x="5004" y="9607"/>
                    <a:pt x="4804" y="9207"/>
                  </a:cubicBezTo>
                  <a:cubicBezTo>
                    <a:pt x="4671" y="8940"/>
                    <a:pt x="4504" y="8640"/>
                    <a:pt x="4370" y="8340"/>
                  </a:cubicBezTo>
                  <a:cubicBezTo>
                    <a:pt x="4270" y="8106"/>
                    <a:pt x="4204" y="7839"/>
                    <a:pt x="4170" y="7539"/>
                  </a:cubicBezTo>
                  <a:cubicBezTo>
                    <a:pt x="4070" y="7005"/>
                    <a:pt x="4137" y="6472"/>
                    <a:pt x="4304" y="5971"/>
                  </a:cubicBezTo>
                  <a:cubicBezTo>
                    <a:pt x="4337" y="5938"/>
                    <a:pt x="4337" y="5871"/>
                    <a:pt x="4370" y="5838"/>
                  </a:cubicBezTo>
                  <a:cubicBezTo>
                    <a:pt x="4504" y="5638"/>
                    <a:pt x="4637" y="5404"/>
                    <a:pt x="4771" y="5204"/>
                  </a:cubicBezTo>
                  <a:cubicBezTo>
                    <a:pt x="4804" y="5137"/>
                    <a:pt x="4871" y="5037"/>
                    <a:pt x="4904" y="4971"/>
                  </a:cubicBezTo>
                  <a:cubicBezTo>
                    <a:pt x="4971" y="4904"/>
                    <a:pt x="5037" y="4837"/>
                    <a:pt x="5104" y="4770"/>
                  </a:cubicBezTo>
                  <a:cubicBezTo>
                    <a:pt x="5104" y="4770"/>
                    <a:pt x="5104" y="4737"/>
                    <a:pt x="5104" y="4737"/>
                  </a:cubicBezTo>
                  <a:cubicBezTo>
                    <a:pt x="5238" y="4604"/>
                    <a:pt x="5404" y="4470"/>
                    <a:pt x="5605" y="4437"/>
                  </a:cubicBezTo>
                  <a:cubicBezTo>
                    <a:pt x="5737" y="4408"/>
                    <a:pt x="5869" y="4396"/>
                    <a:pt x="6002" y="4396"/>
                  </a:cubicBezTo>
                  <a:cubicBezTo>
                    <a:pt x="6336" y="4396"/>
                    <a:pt x="6671" y="4475"/>
                    <a:pt x="7006" y="4570"/>
                  </a:cubicBezTo>
                  <a:cubicBezTo>
                    <a:pt x="7406" y="4637"/>
                    <a:pt x="7806" y="4770"/>
                    <a:pt x="8240" y="4804"/>
                  </a:cubicBezTo>
                  <a:cubicBezTo>
                    <a:pt x="8381" y="4827"/>
                    <a:pt x="8539" y="4851"/>
                    <a:pt x="8703" y="4851"/>
                  </a:cubicBezTo>
                  <a:cubicBezTo>
                    <a:pt x="8770" y="4851"/>
                    <a:pt x="8839" y="4847"/>
                    <a:pt x="8907" y="4837"/>
                  </a:cubicBezTo>
                  <a:lnTo>
                    <a:pt x="9007" y="4837"/>
                  </a:lnTo>
                  <a:cubicBezTo>
                    <a:pt x="9240" y="4870"/>
                    <a:pt x="9474" y="4937"/>
                    <a:pt x="9674" y="5071"/>
                  </a:cubicBezTo>
                  <a:cubicBezTo>
                    <a:pt x="9683" y="5080"/>
                    <a:pt x="9694" y="5084"/>
                    <a:pt x="9706" y="5084"/>
                  </a:cubicBezTo>
                  <a:cubicBezTo>
                    <a:pt x="9736" y="5084"/>
                    <a:pt x="9765" y="5053"/>
                    <a:pt x="9741" y="5004"/>
                  </a:cubicBezTo>
                  <a:cubicBezTo>
                    <a:pt x="9641" y="4737"/>
                    <a:pt x="9407" y="4670"/>
                    <a:pt x="9174" y="4670"/>
                  </a:cubicBezTo>
                  <a:cubicBezTo>
                    <a:pt x="9240" y="4637"/>
                    <a:pt x="9307" y="4604"/>
                    <a:pt x="9374" y="4537"/>
                  </a:cubicBezTo>
                  <a:cubicBezTo>
                    <a:pt x="9507" y="4403"/>
                    <a:pt x="9641" y="4237"/>
                    <a:pt x="9674" y="4003"/>
                  </a:cubicBezTo>
                  <a:cubicBezTo>
                    <a:pt x="9774" y="3903"/>
                    <a:pt x="9808" y="3803"/>
                    <a:pt x="9841" y="3670"/>
                  </a:cubicBezTo>
                  <a:cubicBezTo>
                    <a:pt x="9841" y="3646"/>
                    <a:pt x="9824" y="3622"/>
                    <a:pt x="9803" y="3622"/>
                  </a:cubicBezTo>
                  <a:cubicBezTo>
                    <a:pt x="9794" y="3622"/>
                    <a:pt x="9784" y="3626"/>
                    <a:pt x="9774" y="3636"/>
                  </a:cubicBezTo>
                  <a:cubicBezTo>
                    <a:pt x="9774" y="3703"/>
                    <a:pt x="9741" y="3770"/>
                    <a:pt x="9707" y="3803"/>
                  </a:cubicBezTo>
                  <a:cubicBezTo>
                    <a:pt x="9707" y="3703"/>
                    <a:pt x="9674" y="3570"/>
                    <a:pt x="9607" y="3469"/>
                  </a:cubicBezTo>
                  <a:cubicBezTo>
                    <a:pt x="9596" y="3458"/>
                    <a:pt x="9589" y="3455"/>
                    <a:pt x="9584" y="3455"/>
                  </a:cubicBezTo>
                  <a:cubicBezTo>
                    <a:pt x="9574" y="3455"/>
                    <a:pt x="9574" y="3469"/>
                    <a:pt x="9574" y="3469"/>
                  </a:cubicBezTo>
                  <a:cubicBezTo>
                    <a:pt x="9607" y="3670"/>
                    <a:pt x="9607" y="3836"/>
                    <a:pt x="9574" y="3970"/>
                  </a:cubicBezTo>
                  <a:cubicBezTo>
                    <a:pt x="9407" y="4137"/>
                    <a:pt x="9207" y="4270"/>
                    <a:pt x="8974" y="4270"/>
                  </a:cubicBezTo>
                  <a:cubicBezTo>
                    <a:pt x="8939" y="4273"/>
                    <a:pt x="8904" y="4274"/>
                    <a:pt x="8869" y="4274"/>
                  </a:cubicBezTo>
                  <a:cubicBezTo>
                    <a:pt x="8504" y="4274"/>
                    <a:pt x="8141" y="4122"/>
                    <a:pt x="7806" y="3970"/>
                  </a:cubicBezTo>
                  <a:cubicBezTo>
                    <a:pt x="7339" y="3736"/>
                    <a:pt x="6831" y="3462"/>
                    <a:pt x="6330" y="3462"/>
                  </a:cubicBezTo>
                  <a:cubicBezTo>
                    <a:pt x="6188" y="3462"/>
                    <a:pt x="6045" y="3484"/>
                    <a:pt x="5905" y="3536"/>
                  </a:cubicBezTo>
                  <a:cubicBezTo>
                    <a:pt x="5938" y="3503"/>
                    <a:pt x="5971" y="3469"/>
                    <a:pt x="5971" y="3436"/>
                  </a:cubicBezTo>
                  <a:cubicBezTo>
                    <a:pt x="5971" y="3460"/>
                    <a:pt x="6005" y="3483"/>
                    <a:pt x="6036" y="3483"/>
                  </a:cubicBezTo>
                  <a:cubicBezTo>
                    <a:pt x="6049" y="3483"/>
                    <a:pt x="6062" y="3479"/>
                    <a:pt x="6072" y="3469"/>
                  </a:cubicBezTo>
                  <a:cubicBezTo>
                    <a:pt x="6272" y="3236"/>
                    <a:pt x="6372" y="2869"/>
                    <a:pt x="6539" y="2602"/>
                  </a:cubicBezTo>
                  <a:cubicBezTo>
                    <a:pt x="6705" y="2302"/>
                    <a:pt x="6939" y="2035"/>
                    <a:pt x="7272" y="1902"/>
                  </a:cubicBezTo>
                  <a:cubicBezTo>
                    <a:pt x="7573" y="1768"/>
                    <a:pt x="7906" y="1802"/>
                    <a:pt x="8240" y="1768"/>
                  </a:cubicBezTo>
                  <a:cubicBezTo>
                    <a:pt x="8473" y="1702"/>
                    <a:pt x="8773" y="1635"/>
                    <a:pt x="8907" y="1401"/>
                  </a:cubicBezTo>
                  <a:cubicBezTo>
                    <a:pt x="8940" y="1368"/>
                    <a:pt x="8874" y="1301"/>
                    <a:pt x="8840" y="1301"/>
                  </a:cubicBezTo>
                  <a:lnTo>
                    <a:pt x="8807" y="1301"/>
                  </a:lnTo>
                  <a:cubicBezTo>
                    <a:pt x="8607" y="1368"/>
                    <a:pt x="8407" y="1435"/>
                    <a:pt x="8206" y="1468"/>
                  </a:cubicBezTo>
                  <a:cubicBezTo>
                    <a:pt x="7973" y="1468"/>
                    <a:pt x="7773" y="1468"/>
                    <a:pt x="7573" y="1435"/>
                  </a:cubicBezTo>
                  <a:cubicBezTo>
                    <a:pt x="7426" y="1422"/>
                    <a:pt x="7280" y="1415"/>
                    <a:pt x="7135" y="1415"/>
                  </a:cubicBezTo>
                  <a:cubicBezTo>
                    <a:pt x="6884" y="1415"/>
                    <a:pt x="6638" y="1438"/>
                    <a:pt x="6405" y="1501"/>
                  </a:cubicBezTo>
                  <a:cubicBezTo>
                    <a:pt x="6072" y="1635"/>
                    <a:pt x="5738" y="1802"/>
                    <a:pt x="5471" y="2068"/>
                  </a:cubicBezTo>
                  <a:cubicBezTo>
                    <a:pt x="5238" y="2235"/>
                    <a:pt x="4971" y="2535"/>
                    <a:pt x="4871" y="2836"/>
                  </a:cubicBezTo>
                  <a:cubicBezTo>
                    <a:pt x="4771" y="2435"/>
                    <a:pt x="4604" y="2068"/>
                    <a:pt x="4404" y="1735"/>
                  </a:cubicBezTo>
                  <a:cubicBezTo>
                    <a:pt x="4304" y="1501"/>
                    <a:pt x="4137" y="1268"/>
                    <a:pt x="3970" y="1101"/>
                  </a:cubicBezTo>
                  <a:cubicBezTo>
                    <a:pt x="4370" y="901"/>
                    <a:pt x="4771" y="734"/>
                    <a:pt x="5204" y="634"/>
                  </a:cubicBezTo>
                  <a:cubicBezTo>
                    <a:pt x="5671" y="501"/>
                    <a:pt x="6138" y="467"/>
                    <a:pt x="6605" y="467"/>
                  </a:cubicBezTo>
                  <a:cubicBezTo>
                    <a:pt x="6664" y="465"/>
                    <a:pt x="6724" y="464"/>
                    <a:pt x="6783" y="464"/>
                  </a:cubicBezTo>
                  <a:close/>
                  <a:moveTo>
                    <a:pt x="2803" y="0"/>
                  </a:moveTo>
                  <a:cubicBezTo>
                    <a:pt x="2569" y="0"/>
                    <a:pt x="2369" y="134"/>
                    <a:pt x="2269" y="301"/>
                  </a:cubicBezTo>
                  <a:cubicBezTo>
                    <a:pt x="2269" y="334"/>
                    <a:pt x="2269" y="367"/>
                    <a:pt x="2235" y="367"/>
                  </a:cubicBezTo>
                  <a:cubicBezTo>
                    <a:pt x="2202" y="367"/>
                    <a:pt x="2169" y="434"/>
                    <a:pt x="2202" y="467"/>
                  </a:cubicBezTo>
                  <a:cubicBezTo>
                    <a:pt x="2202" y="467"/>
                    <a:pt x="2202" y="467"/>
                    <a:pt x="2202" y="501"/>
                  </a:cubicBezTo>
                  <a:cubicBezTo>
                    <a:pt x="2269" y="634"/>
                    <a:pt x="2369" y="768"/>
                    <a:pt x="2469" y="901"/>
                  </a:cubicBezTo>
                  <a:cubicBezTo>
                    <a:pt x="2602" y="1034"/>
                    <a:pt x="2769" y="1168"/>
                    <a:pt x="2936" y="1268"/>
                  </a:cubicBezTo>
                  <a:cubicBezTo>
                    <a:pt x="2969" y="1301"/>
                    <a:pt x="3036" y="1368"/>
                    <a:pt x="3103" y="1401"/>
                  </a:cubicBezTo>
                  <a:cubicBezTo>
                    <a:pt x="2402" y="1902"/>
                    <a:pt x="1835" y="2602"/>
                    <a:pt x="1435" y="3369"/>
                  </a:cubicBezTo>
                  <a:cubicBezTo>
                    <a:pt x="935" y="4003"/>
                    <a:pt x="601" y="4770"/>
                    <a:pt x="401" y="5504"/>
                  </a:cubicBezTo>
                  <a:cubicBezTo>
                    <a:pt x="134" y="6538"/>
                    <a:pt x="101" y="7672"/>
                    <a:pt x="301" y="8740"/>
                  </a:cubicBezTo>
                  <a:cubicBezTo>
                    <a:pt x="768" y="10908"/>
                    <a:pt x="2202" y="12910"/>
                    <a:pt x="4170" y="13777"/>
                  </a:cubicBezTo>
                  <a:cubicBezTo>
                    <a:pt x="4637" y="14010"/>
                    <a:pt x="5171" y="14144"/>
                    <a:pt x="5671" y="14210"/>
                  </a:cubicBezTo>
                  <a:cubicBezTo>
                    <a:pt x="5805" y="14227"/>
                    <a:pt x="5946" y="14235"/>
                    <a:pt x="6088" y="14235"/>
                  </a:cubicBezTo>
                  <a:cubicBezTo>
                    <a:pt x="6230" y="14235"/>
                    <a:pt x="6372" y="14227"/>
                    <a:pt x="6505" y="14210"/>
                  </a:cubicBezTo>
                  <a:cubicBezTo>
                    <a:pt x="6660" y="14235"/>
                    <a:pt x="6814" y="14247"/>
                    <a:pt x="6968" y="14247"/>
                  </a:cubicBezTo>
                  <a:cubicBezTo>
                    <a:pt x="7845" y="14247"/>
                    <a:pt x="8703" y="13874"/>
                    <a:pt x="9441" y="13477"/>
                  </a:cubicBezTo>
                  <a:cubicBezTo>
                    <a:pt x="10408" y="12976"/>
                    <a:pt x="11409" y="12376"/>
                    <a:pt x="12076" y="11509"/>
                  </a:cubicBezTo>
                  <a:cubicBezTo>
                    <a:pt x="12810" y="10508"/>
                    <a:pt x="12876" y="9207"/>
                    <a:pt x="13143" y="8039"/>
                  </a:cubicBezTo>
                  <a:cubicBezTo>
                    <a:pt x="13343" y="7139"/>
                    <a:pt x="13544" y="6238"/>
                    <a:pt x="13210" y="5404"/>
                  </a:cubicBezTo>
                  <a:cubicBezTo>
                    <a:pt x="13210" y="5337"/>
                    <a:pt x="13210" y="5304"/>
                    <a:pt x="13177" y="5271"/>
                  </a:cubicBezTo>
                  <a:cubicBezTo>
                    <a:pt x="13110" y="5171"/>
                    <a:pt x="13077" y="5071"/>
                    <a:pt x="13010" y="4971"/>
                  </a:cubicBezTo>
                  <a:cubicBezTo>
                    <a:pt x="12991" y="4942"/>
                    <a:pt x="12961" y="4930"/>
                    <a:pt x="12930" y="4930"/>
                  </a:cubicBezTo>
                  <a:cubicBezTo>
                    <a:pt x="12851" y="4930"/>
                    <a:pt x="12762" y="5008"/>
                    <a:pt x="12810" y="5104"/>
                  </a:cubicBezTo>
                  <a:cubicBezTo>
                    <a:pt x="12843" y="5137"/>
                    <a:pt x="12876" y="5171"/>
                    <a:pt x="12910" y="5237"/>
                  </a:cubicBezTo>
                  <a:cubicBezTo>
                    <a:pt x="12843" y="5304"/>
                    <a:pt x="12810" y="5371"/>
                    <a:pt x="12810" y="5471"/>
                  </a:cubicBezTo>
                  <a:cubicBezTo>
                    <a:pt x="12643" y="4704"/>
                    <a:pt x="12343" y="3936"/>
                    <a:pt x="11942" y="3269"/>
                  </a:cubicBezTo>
                  <a:cubicBezTo>
                    <a:pt x="11742" y="2936"/>
                    <a:pt x="11509" y="2602"/>
                    <a:pt x="11275" y="2302"/>
                  </a:cubicBezTo>
                  <a:cubicBezTo>
                    <a:pt x="11142" y="2135"/>
                    <a:pt x="11008" y="2002"/>
                    <a:pt x="10842" y="1835"/>
                  </a:cubicBezTo>
                  <a:cubicBezTo>
                    <a:pt x="10708" y="1668"/>
                    <a:pt x="10541" y="1568"/>
                    <a:pt x="10375" y="1401"/>
                  </a:cubicBezTo>
                  <a:cubicBezTo>
                    <a:pt x="10341" y="1401"/>
                    <a:pt x="10308" y="1435"/>
                    <a:pt x="10341" y="1435"/>
                  </a:cubicBezTo>
                  <a:cubicBezTo>
                    <a:pt x="10408" y="1501"/>
                    <a:pt x="10475" y="1568"/>
                    <a:pt x="10541" y="1635"/>
                  </a:cubicBezTo>
                  <a:cubicBezTo>
                    <a:pt x="9437" y="756"/>
                    <a:pt x="8048" y="331"/>
                    <a:pt x="6718" y="331"/>
                  </a:cubicBezTo>
                  <a:cubicBezTo>
                    <a:pt x="6281" y="331"/>
                    <a:pt x="5850" y="377"/>
                    <a:pt x="5438" y="467"/>
                  </a:cubicBezTo>
                  <a:cubicBezTo>
                    <a:pt x="4937" y="567"/>
                    <a:pt x="4404" y="734"/>
                    <a:pt x="3970" y="1034"/>
                  </a:cubicBezTo>
                  <a:cubicBezTo>
                    <a:pt x="3903" y="934"/>
                    <a:pt x="3837" y="868"/>
                    <a:pt x="3737" y="768"/>
                  </a:cubicBezTo>
                  <a:cubicBezTo>
                    <a:pt x="3536" y="601"/>
                    <a:pt x="3336" y="434"/>
                    <a:pt x="3103" y="267"/>
                  </a:cubicBezTo>
                  <a:cubicBezTo>
                    <a:pt x="3069" y="134"/>
                    <a:pt x="2936" y="34"/>
                    <a:pt x="2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3192501" y="731746"/>
              <a:ext cx="50582" cy="60110"/>
            </a:xfrm>
            <a:custGeom>
              <a:avLst/>
              <a:gdLst/>
              <a:ahLst/>
              <a:cxnLst/>
              <a:rect l="l" t="t" r="r" b="b"/>
              <a:pathLst>
                <a:path w="568" h="675" extrusionOk="0">
                  <a:moveTo>
                    <a:pt x="68" y="1"/>
                  </a:moveTo>
                  <a:cubicBezTo>
                    <a:pt x="1" y="167"/>
                    <a:pt x="34" y="334"/>
                    <a:pt x="134" y="468"/>
                  </a:cubicBezTo>
                  <a:cubicBezTo>
                    <a:pt x="221" y="583"/>
                    <a:pt x="384" y="674"/>
                    <a:pt x="512" y="674"/>
                  </a:cubicBezTo>
                  <a:cubicBezTo>
                    <a:pt x="532" y="674"/>
                    <a:pt x="550" y="672"/>
                    <a:pt x="568" y="668"/>
                  </a:cubicBezTo>
                  <a:cubicBezTo>
                    <a:pt x="568" y="634"/>
                    <a:pt x="568" y="634"/>
                    <a:pt x="568" y="634"/>
                  </a:cubicBezTo>
                  <a:cubicBezTo>
                    <a:pt x="468" y="568"/>
                    <a:pt x="334" y="534"/>
                    <a:pt x="234" y="468"/>
                  </a:cubicBezTo>
                  <a:cubicBezTo>
                    <a:pt x="134" y="334"/>
                    <a:pt x="101" y="167"/>
                    <a:pt x="101" y="34"/>
                  </a:cubicBezTo>
                  <a:cubicBezTo>
                    <a:pt x="101" y="1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3207372" y="729519"/>
              <a:ext cx="29833" cy="35621"/>
            </a:xfrm>
            <a:custGeom>
              <a:avLst/>
              <a:gdLst/>
              <a:ahLst/>
              <a:cxnLst/>
              <a:rect l="l" t="t" r="r" b="b"/>
              <a:pathLst>
                <a:path w="335" h="400" extrusionOk="0">
                  <a:moveTo>
                    <a:pt x="5" y="1"/>
                  </a:moveTo>
                  <a:cubicBezTo>
                    <a:pt x="1" y="1"/>
                    <a:pt x="1" y="9"/>
                    <a:pt x="1" y="26"/>
                  </a:cubicBezTo>
                  <a:cubicBezTo>
                    <a:pt x="1" y="92"/>
                    <a:pt x="34" y="192"/>
                    <a:pt x="101" y="259"/>
                  </a:cubicBezTo>
                  <a:cubicBezTo>
                    <a:pt x="130" y="317"/>
                    <a:pt x="208" y="399"/>
                    <a:pt x="293" y="399"/>
                  </a:cubicBezTo>
                  <a:cubicBezTo>
                    <a:pt x="307" y="399"/>
                    <a:pt x="321" y="397"/>
                    <a:pt x="334" y="393"/>
                  </a:cubicBezTo>
                  <a:cubicBezTo>
                    <a:pt x="334" y="393"/>
                    <a:pt x="334" y="359"/>
                    <a:pt x="334" y="359"/>
                  </a:cubicBezTo>
                  <a:cubicBezTo>
                    <a:pt x="268" y="292"/>
                    <a:pt x="201" y="292"/>
                    <a:pt x="134" y="226"/>
                  </a:cubicBezTo>
                  <a:cubicBezTo>
                    <a:pt x="101" y="159"/>
                    <a:pt x="67" y="92"/>
                    <a:pt x="34" y="26"/>
                  </a:cubicBezTo>
                  <a:cubicBezTo>
                    <a:pt x="17" y="9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3635447" y="558183"/>
              <a:ext cx="65097" cy="42923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0"/>
                    <a:pt x="8" y="15"/>
                    <a:pt x="30" y="15"/>
                  </a:cubicBezTo>
                  <a:cubicBezTo>
                    <a:pt x="19" y="4"/>
                    <a:pt x="12" y="0"/>
                    <a:pt x="8" y="0"/>
                  </a:cubicBezTo>
                  <a:close/>
                  <a:moveTo>
                    <a:pt x="30" y="15"/>
                  </a:moveTo>
                  <a:cubicBezTo>
                    <a:pt x="297" y="115"/>
                    <a:pt x="497" y="282"/>
                    <a:pt x="731" y="482"/>
                  </a:cubicBezTo>
                  <a:cubicBezTo>
                    <a:pt x="564" y="215"/>
                    <a:pt x="297" y="82"/>
                    <a:pt x="30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3730199" y="601017"/>
              <a:ext cx="86203" cy="8032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67" y="168"/>
                    <a:pt x="334" y="301"/>
                    <a:pt x="501" y="435"/>
                  </a:cubicBezTo>
                  <a:cubicBezTo>
                    <a:pt x="668" y="601"/>
                    <a:pt x="801" y="735"/>
                    <a:pt x="968" y="902"/>
                  </a:cubicBezTo>
                  <a:cubicBezTo>
                    <a:pt x="968" y="902"/>
                    <a:pt x="968" y="902"/>
                    <a:pt x="968" y="868"/>
                  </a:cubicBezTo>
                  <a:cubicBezTo>
                    <a:pt x="734" y="535"/>
                    <a:pt x="36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2922227" y="624794"/>
              <a:ext cx="172406" cy="240709"/>
            </a:xfrm>
            <a:custGeom>
              <a:avLst/>
              <a:gdLst/>
              <a:ahLst/>
              <a:cxnLst/>
              <a:rect l="l" t="t" r="r" b="b"/>
              <a:pathLst>
                <a:path w="1936" h="2703" extrusionOk="0">
                  <a:moveTo>
                    <a:pt x="1935" y="1"/>
                  </a:moveTo>
                  <a:cubicBezTo>
                    <a:pt x="1702" y="134"/>
                    <a:pt x="1501" y="401"/>
                    <a:pt x="1335" y="601"/>
                  </a:cubicBezTo>
                  <a:cubicBezTo>
                    <a:pt x="1135" y="835"/>
                    <a:pt x="934" y="1068"/>
                    <a:pt x="768" y="1335"/>
                  </a:cubicBezTo>
                  <a:cubicBezTo>
                    <a:pt x="467" y="1735"/>
                    <a:pt x="234" y="2169"/>
                    <a:pt x="34" y="2603"/>
                  </a:cubicBezTo>
                  <a:cubicBezTo>
                    <a:pt x="0" y="2636"/>
                    <a:pt x="0" y="2669"/>
                    <a:pt x="0" y="2703"/>
                  </a:cubicBezTo>
                  <a:cubicBezTo>
                    <a:pt x="234" y="2236"/>
                    <a:pt x="501" y="1769"/>
                    <a:pt x="801" y="1368"/>
                  </a:cubicBezTo>
                  <a:cubicBezTo>
                    <a:pt x="968" y="1135"/>
                    <a:pt x="1135" y="901"/>
                    <a:pt x="1335" y="701"/>
                  </a:cubicBezTo>
                  <a:cubicBezTo>
                    <a:pt x="1435" y="568"/>
                    <a:pt x="1535" y="468"/>
                    <a:pt x="1635" y="368"/>
                  </a:cubicBezTo>
                  <a:cubicBezTo>
                    <a:pt x="1735" y="234"/>
                    <a:pt x="1835" y="168"/>
                    <a:pt x="1935" y="34"/>
                  </a:cubicBezTo>
                  <a:cubicBezTo>
                    <a:pt x="1935" y="34"/>
                    <a:pt x="1935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3002463" y="770394"/>
              <a:ext cx="5967" cy="8994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67" y="0"/>
                  </a:moveTo>
                  <a:cubicBezTo>
                    <a:pt x="33" y="34"/>
                    <a:pt x="33" y="67"/>
                    <a:pt x="0" y="67"/>
                  </a:cubicBezTo>
                  <a:cubicBezTo>
                    <a:pt x="0" y="100"/>
                    <a:pt x="33" y="100"/>
                    <a:pt x="33" y="100"/>
                  </a:cubicBezTo>
                  <a:cubicBezTo>
                    <a:pt x="33" y="67"/>
                    <a:pt x="33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3011368" y="654537"/>
              <a:ext cx="86203" cy="109980"/>
            </a:xfrm>
            <a:custGeom>
              <a:avLst/>
              <a:gdLst/>
              <a:ahLst/>
              <a:cxnLst/>
              <a:rect l="l" t="t" r="r" b="b"/>
              <a:pathLst>
                <a:path w="968" h="1235" extrusionOk="0">
                  <a:moveTo>
                    <a:pt x="934" y="0"/>
                  </a:moveTo>
                  <a:cubicBezTo>
                    <a:pt x="734" y="167"/>
                    <a:pt x="601" y="367"/>
                    <a:pt x="434" y="567"/>
                  </a:cubicBezTo>
                  <a:cubicBezTo>
                    <a:pt x="300" y="768"/>
                    <a:pt x="134" y="1001"/>
                    <a:pt x="0" y="1201"/>
                  </a:cubicBezTo>
                  <a:cubicBezTo>
                    <a:pt x="0" y="1235"/>
                    <a:pt x="33" y="1235"/>
                    <a:pt x="33" y="1235"/>
                  </a:cubicBezTo>
                  <a:cubicBezTo>
                    <a:pt x="167" y="1001"/>
                    <a:pt x="300" y="801"/>
                    <a:pt x="467" y="601"/>
                  </a:cubicBezTo>
                  <a:cubicBezTo>
                    <a:pt x="634" y="401"/>
                    <a:pt x="801" y="234"/>
                    <a:pt x="934" y="34"/>
                  </a:cubicBezTo>
                  <a:cubicBezTo>
                    <a:pt x="967" y="0"/>
                    <a:pt x="934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3041023" y="639665"/>
              <a:ext cx="101075" cy="120221"/>
            </a:xfrm>
            <a:custGeom>
              <a:avLst/>
              <a:gdLst/>
              <a:ahLst/>
              <a:cxnLst/>
              <a:rect l="l" t="t" r="r" b="b"/>
              <a:pathLst>
                <a:path w="1135" h="1350" extrusionOk="0">
                  <a:moveTo>
                    <a:pt x="1101" y="1"/>
                  </a:moveTo>
                  <a:cubicBezTo>
                    <a:pt x="634" y="334"/>
                    <a:pt x="268" y="834"/>
                    <a:pt x="1" y="1335"/>
                  </a:cubicBezTo>
                  <a:cubicBezTo>
                    <a:pt x="1" y="1335"/>
                    <a:pt x="16" y="1350"/>
                    <a:pt x="25" y="1350"/>
                  </a:cubicBezTo>
                  <a:cubicBezTo>
                    <a:pt x="30" y="1350"/>
                    <a:pt x="34" y="1346"/>
                    <a:pt x="34" y="1335"/>
                  </a:cubicBezTo>
                  <a:cubicBezTo>
                    <a:pt x="334" y="834"/>
                    <a:pt x="701" y="434"/>
                    <a:pt x="1135" y="34"/>
                  </a:cubicBezTo>
                  <a:cubicBezTo>
                    <a:pt x="1135" y="34"/>
                    <a:pt x="1135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3085638" y="731746"/>
              <a:ext cx="89" cy="3028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3094543" y="672348"/>
              <a:ext cx="50582" cy="47643"/>
            </a:xfrm>
            <a:custGeom>
              <a:avLst/>
              <a:gdLst/>
              <a:ahLst/>
              <a:cxnLst/>
              <a:rect l="l" t="t" r="r" b="b"/>
              <a:pathLst>
                <a:path w="568" h="53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367" y="134"/>
                    <a:pt x="200" y="334"/>
                    <a:pt x="0" y="501"/>
                  </a:cubicBezTo>
                  <a:cubicBezTo>
                    <a:pt x="0" y="534"/>
                    <a:pt x="33" y="534"/>
                    <a:pt x="33" y="534"/>
                  </a:cubicBezTo>
                  <a:cubicBezTo>
                    <a:pt x="200" y="367"/>
                    <a:pt x="434" y="201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3240055" y="589173"/>
              <a:ext cx="38738" cy="17900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434" y="0"/>
                  </a:moveTo>
                  <a:cubicBezTo>
                    <a:pt x="301" y="0"/>
                    <a:pt x="134" y="101"/>
                    <a:pt x="34" y="167"/>
                  </a:cubicBezTo>
                  <a:cubicBezTo>
                    <a:pt x="1" y="167"/>
                    <a:pt x="34" y="201"/>
                    <a:pt x="34" y="201"/>
                  </a:cubicBezTo>
                  <a:cubicBezTo>
                    <a:pt x="167" y="167"/>
                    <a:pt x="334" y="1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3192501" y="544647"/>
              <a:ext cx="17989" cy="8994"/>
            </a:xfrm>
            <a:custGeom>
              <a:avLst/>
              <a:gdLst/>
              <a:ahLst/>
              <a:cxnLst/>
              <a:rect l="l" t="t" r="r" b="b"/>
              <a:pathLst>
                <a:path w="202" h="101" extrusionOk="0">
                  <a:moveTo>
                    <a:pt x="201" y="0"/>
                  </a:moveTo>
                  <a:cubicBezTo>
                    <a:pt x="168" y="0"/>
                    <a:pt x="134" y="0"/>
                    <a:pt x="101" y="33"/>
                  </a:cubicBezTo>
                  <a:cubicBezTo>
                    <a:pt x="68" y="33"/>
                    <a:pt x="34" y="67"/>
                    <a:pt x="1" y="67"/>
                  </a:cubicBezTo>
                  <a:cubicBezTo>
                    <a:pt x="1" y="67"/>
                    <a:pt x="1" y="100"/>
                    <a:pt x="1" y="100"/>
                  </a:cubicBezTo>
                  <a:cubicBezTo>
                    <a:pt x="34" y="100"/>
                    <a:pt x="68" y="100"/>
                    <a:pt x="101" y="67"/>
                  </a:cubicBezTo>
                  <a:cubicBezTo>
                    <a:pt x="134" y="67"/>
                    <a:pt x="168" y="33"/>
                    <a:pt x="201" y="33"/>
                  </a:cubicBez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2925166" y="960521"/>
              <a:ext cx="23866" cy="77298"/>
            </a:xfrm>
            <a:custGeom>
              <a:avLst/>
              <a:gdLst/>
              <a:ahLst/>
              <a:cxnLst/>
              <a:rect l="l" t="t" r="r" b="b"/>
              <a:pathLst>
                <a:path w="268" h="868" extrusionOk="0">
                  <a:moveTo>
                    <a:pt x="268" y="0"/>
                  </a:moveTo>
                  <a:lnTo>
                    <a:pt x="268" y="0"/>
                  </a:lnTo>
                  <a:cubicBezTo>
                    <a:pt x="67" y="200"/>
                    <a:pt x="1" y="601"/>
                    <a:pt x="34" y="867"/>
                  </a:cubicBezTo>
                  <a:lnTo>
                    <a:pt x="67" y="867"/>
                  </a:lnTo>
                  <a:cubicBezTo>
                    <a:pt x="101" y="701"/>
                    <a:pt x="134" y="567"/>
                    <a:pt x="168" y="434"/>
                  </a:cubicBezTo>
                  <a:cubicBezTo>
                    <a:pt x="201" y="300"/>
                    <a:pt x="234" y="167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2886606" y="1123843"/>
              <a:ext cx="68392" cy="213993"/>
            </a:xfrm>
            <a:custGeom>
              <a:avLst/>
              <a:gdLst/>
              <a:ahLst/>
              <a:cxnLst/>
              <a:rect l="l" t="t" r="r" b="b"/>
              <a:pathLst>
                <a:path w="768" h="2403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801"/>
                    <a:pt x="300" y="1669"/>
                    <a:pt x="734" y="2402"/>
                  </a:cubicBezTo>
                  <a:cubicBezTo>
                    <a:pt x="767" y="2402"/>
                    <a:pt x="767" y="2402"/>
                    <a:pt x="767" y="2369"/>
                  </a:cubicBezTo>
                  <a:cubicBezTo>
                    <a:pt x="601" y="2002"/>
                    <a:pt x="434" y="1635"/>
                    <a:pt x="300" y="1235"/>
                  </a:cubicBezTo>
                  <a:cubicBezTo>
                    <a:pt x="167" y="835"/>
                    <a:pt x="67" y="4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3225183" y="1560556"/>
              <a:ext cx="148629" cy="28052"/>
            </a:xfrm>
            <a:custGeom>
              <a:avLst/>
              <a:gdLst/>
              <a:ahLst/>
              <a:cxnLst/>
              <a:rect l="l" t="t" r="r" b="b"/>
              <a:pathLst>
                <a:path w="1669" h="315" extrusionOk="0">
                  <a:moveTo>
                    <a:pt x="1" y="0"/>
                  </a:moveTo>
                  <a:lnTo>
                    <a:pt x="1" y="0"/>
                  </a:lnTo>
                  <a:cubicBezTo>
                    <a:pt x="338" y="203"/>
                    <a:pt x="721" y="314"/>
                    <a:pt x="1108" y="314"/>
                  </a:cubicBezTo>
                  <a:cubicBezTo>
                    <a:pt x="1296" y="314"/>
                    <a:pt x="1484" y="288"/>
                    <a:pt x="1669" y="234"/>
                  </a:cubicBezTo>
                  <a:lnTo>
                    <a:pt x="1669" y="234"/>
                  </a:lnTo>
                  <a:cubicBezTo>
                    <a:pt x="1509" y="252"/>
                    <a:pt x="1350" y="263"/>
                    <a:pt x="1192" y="263"/>
                  </a:cubicBezTo>
                  <a:cubicBezTo>
                    <a:pt x="786" y="263"/>
                    <a:pt x="385" y="19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3581660" y="648571"/>
              <a:ext cx="98136" cy="95197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334"/>
                    <a:pt x="735" y="668"/>
                    <a:pt x="1101" y="1068"/>
                  </a:cubicBezTo>
                  <a:cubicBezTo>
                    <a:pt x="801" y="668"/>
                    <a:pt x="401" y="2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3522262" y="1432766"/>
              <a:ext cx="20927" cy="14961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234" y="1"/>
                  </a:moveTo>
                  <a:cubicBezTo>
                    <a:pt x="201" y="1"/>
                    <a:pt x="167" y="34"/>
                    <a:pt x="134" y="34"/>
                  </a:cubicBezTo>
                  <a:cubicBezTo>
                    <a:pt x="101" y="68"/>
                    <a:pt x="67" y="101"/>
                    <a:pt x="1" y="134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101" y="101"/>
                    <a:pt x="167" y="68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3323230" y="1438732"/>
              <a:ext cx="12022" cy="3028"/>
            </a:xfrm>
            <a:custGeom>
              <a:avLst/>
              <a:gdLst/>
              <a:ahLst/>
              <a:cxnLst/>
              <a:rect l="l" t="t" r="r" b="b"/>
              <a:pathLst>
                <a:path w="135" h="34" extrusionOk="0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3070766" y="517842"/>
              <a:ext cx="32771" cy="12022"/>
            </a:xfrm>
            <a:custGeom>
              <a:avLst/>
              <a:gdLst/>
              <a:ahLst/>
              <a:cxnLst/>
              <a:rect l="l" t="t" r="r" b="b"/>
              <a:pathLst>
                <a:path w="368" h="135" extrusionOk="0">
                  <a:moveTo>
                    <a:pt x="0" y="1"/>
                  </a:moveTo>
                  <a:lnTo>
                    <a:pt x="19" y="29"/>
                  </a:lnTo>
                  <a:lnTo>
                    <a:pt x="19" y="29"/>
                  </a:lnTo>
                  <a:cubicBezTo>
                    <a:pt x="14" y="19"/>
                    <a:pt x="8" y="9"/>
                    <a:pt x="0" y="1"/>
                  </a:cubicBezTo>
                  <a:close/>
                  <a:moveTo>
                    <a:pt x="367" y="1"/>
                  </a:moveTo>
                  <a:cubicBezTo>
                    <a:pt x="267" y="1"/>
                    <a:pt x="167" y="68"/>
                    <a:pt x="67" y="101"/>
                  </a:cubicBezTo>
                  <a:lnTo>
                    <a:pt x="19" y="29"/>
                  </a:lnTo>
                  <a:lnTo>
                    <a:pt x="19" y="29"/>
                  </a:lnTo>
                  <a:cubicBezTo>
                    <a:pt x="35" y="64"/>
                    <a:pt x="42" y="109"/>
                    <a:pt x="67" y="134"/>
                  </a:cubicBezTo>
                  <a:cubicBezTo>
                    <a:pt x="167" y="101"/>
                    <a:pt x="300" y="68"/>
                    <a:pt x="367" y="34"/>
                  </a:cubicBez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3088577" y="532714"/>
              <a:ext cx="29744" cy="12913"/>
            </a:xfrm>
            <a:custGeom>
              <a:avLst/>
              <a:gdLst/>
              <a:ahLst/>
              <a:cxnLst/>
              <a:rect l="l" t="t" r="r" b="b"/>
              <a:pathLst>
                <a:path w="334" h="145" extrusionOk="0">
                  <a:moveTo>
                    <a:pt x="334" y="1"/>
                  </a:moveTo>
                  <a:cubicBezTo>
                    <a:pt x="263" y="48"/>
                    <a:pt x="192" y="95"/>
                    <a:pt x="110" y="95"/>
                  </a:cubicBezTo>
                  <a:cubicBezTo>
                    <a:pt x="76" y="95"/>
                    <a:pt x="39" y="87"/>
                    <a:pt x="0" y="67"/>
                  </a:cubicBezTo>
                  <a:cubicBezTo>
                    <a:pt x="0" y="67"/>
                    <a:pt x="0" y="67"/>
                    <a:pt x="0" y="101"/>
                  </a:cubicBezTo>
                  <a:cubicBezTo>
                    <a:pt x="42" y="128"/>
                    <a:pt x="95" y="145"/>
                    <a:pt x="147" y="145"/>
                  </a:cubicBezTo>
                  <a:cubicBezTo>
                    <a:pt x="221" y="145"/>
                    <a:pt x="295" y="112"/>
                    <a:pt x="334" y="34"/>
                  </a:cubicBez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3106387" y="547585"/>
              <a:ext cx="50582" cy="31079"/>
            </a:xfrm>
            <a:custGeom>
              <a:avLst/>
              <a:gdLst/>
              <a:ahLst/>
              <a:cxnLst/>
              <a:rect l="l" t="t" r="r" b="b"/>
              <a:pathLst>
                <a:path w="568" h="349" extrusionOk="0">
                  <a:moveTo>
                    <a:pt x="301" y="0"/>
                  </a:moveTo>
                  <a:cubicBezTo>
                    <a:pt x="201" y="0"/>
                    <a:pt x="101" y="34"/>
                    <a:pt x="34" y="67"/>
                  </a:cubicBezTo>
                  <a:lnTo>
                    <a:pt x="1" y="67"/>
                  </a:lnTo>
                  <a:cubicBezTo>
                    <a:pt x="1" y="101"/>
                    <a:pt x="34" y="101"/>
                    <a:pt x="34" y="101"/>
                  </a:cubicBezTo>
                  <a:cubicBezTo>
                    <a:pt x="67" y="134"/>
                    <a:pt x="134" y="167"/>
                    <a:pt x="167" y="234"/>
                  </a:cubicBezTo>
                  <a:cubicBezTo>
                    <a:pt x="201" y="267"/>
                    <a:pt x="234" y="334"/>
                    <a:pt x="267" y="334"/>
                  </a:cubicBezTo>
                  <a:cubicBezTo>
                    <a:pt x="279" y="345"/>
                    <a:pt x="293" y="349"/>
                    <a:pt x="309" y="349"/>
                  </a:cubicBezTo>
                  <a:cubicBezTo>
                    <a:pt x="342" y="349"/>
                    <a:pt x="379" y="334"/>
                    <a:pt x="401" y="334"/>
                  </a:cubicBezTo>
                  <a:cubicBezTo>
                    <a:pt x="468" y="334"/>
                    <a:pt x="501" y="301"/>
                    <a:pt x="568" y="301"/>
                  </a:cubicBezTo>
                  <a:cubicBezTo>
                    <a:pt x="568" y="267"/>
                    <a:pt x="568" y="267"/>
                    <a:pt x="534" y="267"/>
                  </a:cubicBezTo>
                  <a:lnTo>
                    <a:pt x="434" y="267"/>
                  </a:lnTo>
                  <a:cubicBezTo>
                    <a:pt x="390" y="267"/>
                    <a:pt x="360" y="282"/>
                    <a:pt x="325" y="282"/>
                  </a:cubicBezTo>
                  <a:cubicBezTo>
                    <a:pt x="308" y="282"/>
                    <a:pt x="290" y="278"/>
                    <a:pt x="267" y="267"/>
                  </a:cubicBezTo>
                  <a:cubicBezTo>
                    <a:pt x="234" y="267"/>
                    <a:pt x="201" y="201"/>
                    <a:pt x="167" y="201"/>
                  </a:cubicBezTo>
                  <a:cubicBezTo>
                    <a:pt x="134" y="167"/>
                    <a:pt x="101" y="134"/>
                    <a:pt x="67" y="101"/>
                  </a:cubicBezTo>
                  <a:cubicBezTo>
                    <a:pt x="134" y="67"/>
                    <a:pt x="234" y="67"/>
                    <a:pt x="301" y="34"/>
                  </a:cubicBez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3150913" y="595139"/>
              <a:ext cx="35799" cy="24311"/>
            </a:xfrm>
            <a:custGeom>
              <a:avLst/>
              <a:gdLst/>
              <a:ahLst/>
              <a:cxnLst/>
              <a:rect l="l" t="t" r="r" b="b"/>
              <a:pathLst>
                <a:path w="402" h="273" extrusionOk="0">
                  <a:moveTo>
                    <a:pt x="34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94" y="153"/>
                    <a:pt x="234" y="272"/>
                    <a:pt x="334" y="272"/>
                  </a:cubicBezTo>
                  <a:cubicBezTo>
                    <a:pt x="346" y="272"/>
                    <a:pt x="357" y="271"/>
                    <a:pt x="368" y="267"/>
                  </a:cubicBezTo>
                  <a:cubicBezTo>
                    <a:pt x="401" y="267"/>
                    <a:pt x="401" y="234"/>
                    <a:pt x="368" y="234"/>
                  </a:cubicBezTo>
                  <a:cubicBezTo>
                    <a:pt x="334" y="200"/>
                    <a:pt x="268" y="200"/>
                    <a:pt x="201" y="167"/>
                  </a:cubicBezTo>
                  <a:cubicBezTo>
                    <a:pt x="134" y="134"/>
                    <a:pt x="101" y="100"/>
                    <a:pt x="68" y="34"/>
                  </a:cubicBezTo>
                  <a:lnTo>
                    <a:pt x="68" y="34"/>
                  </a:lnTo>
                  <a:cubicBezTo>
                    <a:pt x="101" y="67"/>
                    <a:pt x="134" y="67"/>
                    <a:pt x="201" y="67"/>
                  </a:cubicBezTo>
                  <a:cubicBezTo>
                    <a:pt x="201" y="67"/>
                    <a:pt x="201" y="34"/>
                    <a:pt x="201" y="34"/>
                  </a:cubicBezTo>
                  <a:cubicBezTo>
                    <a:pt x="134" y="34"/>
                    <a:pt x="10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3180657" y="636727"/>
              <a:ext cx="38738" cy="41944"/>
            </a:xfrm>
            <a:custGeom>
              <a:avLst/>
              <a:gdLst/>
              <a:ahLst/>
              <a:cxnLst/>
              <a:rect l="l" t="t" r="r" b="b"/>
              <a:pathLst>
                <a:path w="435" h="471" extrusionOk="0">
                  <a:moveTo>
                    <a:pt x="67" y="100"/>
                  </a:moveTo>
                  <a:lnTo>
                    <a:pt x="67" y="100"/>
                  </a:lnTo>
                  <a:cubicBezTo>
                    <a:pt x="68" y="107"/>
                    <a:pt x="69" y="113"/>
                    <a:pt x="71" y="119"/>
                  </a:cubicBezTo>
                  <a:lnTo>
                    <a:pt x="71" y="119"/>
                  </a:lnTo>
                  <a:cubicBezTo>
                    <a:pt x="70" y="113"/>
                    <a:pt x="69" y="107"/>
                    <a:pt x="69" y="101"/>
                  </a:cubicBezTo>
                  <a:lnTo>
                    <a:pt x="69" y="101"/>
                  </a:lnTo>
                  <a:lnTo>
                    <a:pt x="67" y="100"/>
                  </a:lnTo>
                  <a:close/>
                  <a:moveTo>
                    <a:pt x="67" y="0"/>
                  </a:moveTo>
                  <a:cubicBezTo>
                    <a:pt x="34" y="0"/>
                    <a:pt x="0" y="34"/>
                    <a:pt x="34" y="34"/>
                  </a:cubicBezTo>
                  <a:cubicBezTo>
                    <a:pt x="34" y="67"/>
                    <a:pt x="67" y="67"/>
                    <a:pt x="67" y="67"/>
                  </a:cubicBezTo>
                  <a:cubicBezTo>
                    <a:pt x="67" y="78"/>
                    <a:pt x="68" y="90"/>
                    <a:pt x="69" y="101"/>
                  </a:cubicBezTo>
                  <a:lnTo>
                    <a:pt x="69" y="101"/>
                  </a:lnTo>
                  <a:lnTo>
                    <a:pt x="134" y="134"/>
                  </a:lnTo>
                  <a:cubicBezTo>
                    <a:pt x="134" y="134"/>
                    <a:pt x="149" y="148"/>
                    <a:pt x="168" y="148"/>
                  </a:cubicBezTo>
                  <a:cubicBezTo>
                    <a:pt x="178" y="148"/>
                    <a:pt x="189" y="145"/>
                    <a:pt x="201" y="134"/>
                  </a:cubicBezTo>
                  <a:cubicBezTo>
                    <a:pt x="201" y="100"/>
                    <a:pt x="167" y="100"/>
                    <a:pt x="134" y="67"/>
                  </a:cubicBezTo>
                  <a:cubicBezTo>
                    <a:pt x="134" y="67"/>
                    <a:pt x="101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71" y="119"/>
                  </a:moveTo>
                  <a:lnTo>
                    <a:pt x="71" y="119"/>
                  </a:lnTo>
                  <a:cubicBezTo>
                    <a:pt x="94" y="292"/>
                    <a:pt x="230" y="470"/>
                    <a:pt x="396" y="470"/>
                  </a:cubicBezTo>
                  <a:cubicBezTo>
                    <a:pt x="408" y="470"/>
                    <a:pt x="421" y="469"/>
                    <a:pt x="434" y="467"/>
                  </a:cubicBezTo>
                  <a:cubicBezTo>
                    <a:pt x="273" y="370"/>
                    <a:pt x="111" y="305"/>
                    <a:pt x="71" y="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3207372" y="690158"/>
              <a:ext cx="32771" cy="44882"/>
            </a:xfrm>
            <a:custGeom>
              <a:avLst/>
              <a:gdLst/>
              <a:ahLst/>
              <a:cxnLst/>
              <a:rect l="l" t="t" r="r" b="b"/>
              <a:pathLst>
                <a:path w="368" h="504" extrusionOk="0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1" y="256"/>
                    <a:pt x="119" y="504"/>
                    <a:pt x="328" y="504"/>
                  </a:cubicBezTo>
                  <a:cubicBezTo>
                    <a:pt x="341" y="504"/>
                    <a:pt x="354" y="503"/>
                    <a:pt x="368" y="501"/>
                  </a:cubicBezTo>
                  <a:cubicBezTo>
                    <a:pt x="368" y="501"/>
                    <a:pt x="368" y="501"/>
                    <a:pt x="368" y="468"/>
                  </a:cubicBezTo>
                  <a:cubicBezTo>
                    <a:pt x="201" y="401"/>
                    <a:pt x="34" y="301"/>
                    <a:pt x="34" y="101"/>
                  </a:cubicBezTo>
                  <a:lnTo>
                    <a:pt x="34" y="101"/>
                  </a:lnTo>
                  <a:cubicBezTo>
                    <a:pt x="56" y="165"/>
                    <a:pt x="105" y="202"/>
                    <a:pt x="164" y="202"/>
                  </a:cubicBezTo>
                  <a:cubicBezTo>
                    <a:pt x="197" y="202"/>
                    <a:pt x="232" y="191"/>
                    <a:pt x="268" y="167"/>
                  </a:cubicBezTo>
                  <a:cubicBezTo>
                    <a:pt x="167" y="167"/>
                    <a:pt x="67" y="134"/>
                    <a:pt x="34" y="34"/>
                  </a:cubicBez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26"/>
          <p:cNvGrpSpPr/>
          <p:nvPr/>
        </p:nvGrpSpPr>
        <p:grpSpPr>
          <a:xfrm rot="-498802">
            <a:off x="8269885" y="4193475"/>
            <a:ext cx="733864" cy="903401"/>
            <a:chOff x="-775637" y="198625"/>
            <a:chExt cx="1551276" cy="2055254"/>
          </a:xfrm>
        </p:grpSpPr>
        <p:sp>
          <p:nvSpPr>
            <p:cNvPr id="6818" name="Google Shape;6818;p26"/>
            <p:cNvSpPr/>
            <p:nvPr/>
          </p:nvSpPr>
          <p:spPr>
            <a:xfrm>
              <a:off x="137449" y="926483"/>
              <a:ext cx="55725" cy="53370"/>
            </a:xfrm>
            <a:custGeom>
              <a:avLst/>
              <a:gdLst/>
              <a:ahLst/>
              <a:cxnLst/>
              <a:rect l="l" t="t" r="r" b="b"/>
              <a:pathLst>
                <a:path w="568" h="544" extrusionOk="0">
                  <a:moveTo>
                    <a:pt x="17" y="0"/>
                  </a:moveTo>
                  <a:cubicBezTo>
                    <a:pt x="9" y="0"/>
                    <a:pt x="0" y="8"/>
                    <a:pt x="0" y="25"/>
                  </a:cubicBezTo>
                  <a:cubicBezTo>
                    <a:pt x="0" y="259"/>
                    <a:pt x="205" y="544"/>
                    <a:pt x="457" y="544"/>
                  </a:cubicBezTo>
                  <a:cubicBezTo>
                    <a:pt x="493" y="544"/>
                    <a:pt x="530" y="538"/>
                    <a:pt x="567" y="525"/>
                  </a:cubicBezTo>
                  <a:cubicBezTo>
                    <a:pt x="567" y="525"/>
                    <a:pt x="567" y="492"/>
                    <a:pt x="567" y="492"/>
                  </a:cubicBezTo>
                  <a:cubicBezTo>
                    <a:pt x="300" y="459"/>
                    <a:pt x="67" y="325"/>
                    <a:pt x="34" y="25"/>
                  </a:cubicBezTo>
                  <a:cubicBezTo>
                    <a:pt x="34" y="8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144807" y="905979"/>
              <a:ext cx="48367" cy="47680"/>
            </a:xfrm>
            <a:custGeom>
              <a:avLst/>
              <a:gdLst/>
              <a:ahLst/>
              <a:cxnLst/>
              <a:rect l="l" t="t" r="r" b="b"/>
              <a:pathLst>
                <a:path w="493" h="486" extrusionOk="0">
                  <a:moveTo>
                    <a:pt x="59" y="1"/>
                  </a:moveTo>
                  <a:lnTo>
                    <a:pt x="59" y="1"/>
                  </a:lnTo>
                  <a:cubicBezTo>
                    <a:pt x="0" y="205"/>
                    <a:pt x="146" y="486"/>
                    <a:pt x="362" y="486"/>
                  </a:cubicBezTo>
                  <a:cubicBezTo>
                    <a:pt x="393" y="486"/>
                    <a:pt x="426" y="480"/>
                    <a:pt x="459" y="468"/>
                  </a:cubicBezTo>
                  <a:cubicBezTo>
                    <a:pt x="492" y="468"/>
                    <a:pt x="492" y="434"/>
                    <a:pt x="459" y="434"/>
                  </a:cubicBezTo>
                  <a:cubicBezTo>
                    <a:pt x="259" y="367"/>
                    <a:pt x="59" y="234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147848" y="879784"/>
              <a:ext cx="45326" cy="46797"/>
            </a:xfrm>
            <a:custGeom>
              <a:avLst/>
              <a:gdLst/>
              <a:ahLst/>
              <a:cxnLst/>
              <a:rect l="l" t="t" r="r" b="b"/>
              <a:pathLst>
                <a:path w="462" h="477" extrusionOk="0">
                  <a:moveTo>
                    <a:pt x="61" y="1"/>
                  </a:moveTo>
                  <a:cubicBezTo>
                    <a:pt x="0" y="183"/>
                    <a:pt x="161" y="476"/>
                    <a:pt x="367" y="476"/>
                  </a:cubicBezTo>
                  <a:cubicBezTo>
                    <a:pt x="387" y="476"/>
                    <a:pt x="407" y="474"/>
                    <a:pt x="428" y="468"/>
                  </a:cubicBezTo>
                  <a:cubicBezTo>
                    <a:pt x="461" y="468"/>
                    <a:pt x="461" y="434"/>
                    <a:pt x="428" y="434"/>
                  </a:cubicBezTo>
                  <a:cubicBezTo>
                    <a:pt x="228" y="368"/>
                    <a:pt x="61" y="234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157266" y="850352"/>
              <a:ext cx="35907" cy="46209"/>
            </a:xfrm>
            <a:custGeom>
              <a:avLst/>
              <a:gdLst/>
              <a:ahLst/>
              <a:cxnLst/>
              <a:rect l="l" t="t" r="r" b="b"/>
              <a:pathLst>
                <a:path w="366" h="471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90"/>
                    <a:pt x="88" y="470"/>
                    <a:pt x="297" y="470"/>
                  </a:cubicBezTo>
                  <a:cubicBezTo>
                    <a:pt x="308" y="470"/>
                    <a:pt x="320" y="469"/>
                    <a:pt x="332" y="467"/>
                  </a:cubicBezTo>
                  <a:cubicBezTo>
                    <a:pt x="365" y="467"/>
                    <a:pt x="365" y="467"/>
                    <a:pt x="365" y="434"/>
                  </a:cubicBezTo>
                  <a:cubicBezTo>
                    <a:pt x="199" y="334"/>
                    <a:pt x="32" y="234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163741" y="827395"/>
              <a:ext cx="39243" cy="46209"/>
            </a:xfrm>
            <a:custGeom>
              <a:avLst/>
              <a:gdLst/>
              <a:ahLst/>
              <a:cxnLst/>
              <a:rect l="l" t="t" r="r" b="b"/>
              <a:pathLst>
                <a:path w="400" h="471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191"/>
                    <a:pt x="119" y="471"/>
                    <a:pt x="359" y="471"/>
                  </a:cubicBezTo>
                  <a:cubicBezTo>
                    <a:pt x="372" y="471"/>
                    <a:pt x="386" y="470"/>
                    <a:pt x="399" y="468"/>
                  </a:cubicBezTo>
                  <a:cubicBezTo>
                    <a:pt x="299" y="401"/>
                    <a:pt x="233" y="368"/>
                    <a:pt x="166" y="301"/>
                  </a:cubicBezTo>
                  <a:cubicBezTo>
                    <a:pt x="99" y="201"/>
                    <a:pt x="32" y="10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179929" y="811109"/>
              <a:ext cx="32866" cy="45914"/>
            </a:xfrm>
            <a:custGeom>
              <a:avLst/>
              <a:gdLst/>
              <a:ahLst/>
              <a:cxnLst/>
              <a:rect l="l" t="t" r="r" b="b"/>
              <a:pathLst>
                <a:path w="335" h="468" extrusionOk="0">
                  <a:moveTo>
                    <a:pt x="1" y="0"/>
                  </a:moveTo>
                  <a:cubicBezTo>
                    <a:pt x="1" y="167"/>
                    <a:pt x="68" y="434"/>
                    <a:pt x="301" y="467"/>
                  </a:cubicBezTo>
                  <a:cubicBezTo>
                    <a:pt x="301" y="467"/>
                    <a:pt x="334" y="467"/>
                    <a:pt x="301" y="434"/>
                  </a:cubicBezTo>
                  <a:cubicBezTo>
                    <a:pt x="268" y="367"/>
                    <a:pt x="201" y="334"/>
                    <a:pt x="134" y="267"/>
                  </a:cubicBezTo>
                  <a:cubicBezTo>
                    <a:pt x="68" y="200"/>
                    <a:pt x="34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186502" y="758720"/>
              <a:ext cx="39341" cy="72109"/>
            </a:xfrm>
            <a:custGeom>
              <a:avLst/>
              <a:gdLst/>
              <a:ahLst/>
              <a:cxnLst/>
              <a:rect l="l" t="t" r="r" b="b"/>
              <a:pathLst>
                <a:path w="401" h="735" extrusionOk="0">
                  <a:moveTo>
                    <a:pt x="67" y="0"/>
                  </a:moveTo>
                  <a:lnTo>
                    <a:pt x="67" y="0"/>
                  </a:lnTo>
                  <a:cubicBezTo>
                    <a:pt x="1" y="267"/>
                    <a:pt x="67" y="701"/>
                    <a:pt x="401" y="734"/>
                  </a:cubicBezTo>
                  <a:cubicBezTo>
                    <a:pt x="401" y="734"/>
                    <a:pt x="401" y="701"/>
                    <a:pt x="401" y="701"/>
                  </a:cubicBezTo>
                  <a:cubicBezTo>
                    <a:pt x="301" y="634"/>
                    <a:pt x="201" y="568"/>
                    <a:pt x="134" y="434"/>
                  </a:cubicBezTo>
                  <a:cubicBezTo>
                    <a:pt x="67" y="301"/>
                    <a:pt x="34" y="1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193075" y="736646"/>
              <a:ext cx="41499" cy="72698"/>
            </a:xfrm>
            <a:custGeom>
              <a:avLst/>
              <a:gdLst/>
              <a:ahLst/>
              <a:cxnLst/>
              <a:rect l="l" t="t" r="r" b="b"/>
              <a:pathLst>
                <a:path w="423" h="741" extrusionOk="0">
                  <a:moveTo>
                    <a:pt x="180" y="0"/>
                  </a:moveTo>
                  <a:cubicBezTo>
                    <a:pt x="175" y="0"/>
                    <a:pt x="167" y="9"/>
                    <a:pt x="167" y="25"/>
                  </a:cubicBezTo>
                  <a:cubicBezTo>
                    <a:pt x="184" y="9"/>
                    <a:pt x="184" y="0"/>
                    <a:pt x="180" y="0"/>
                  </a:cubicBezTo>
                  <a:close/>
                  <a:moveTo>
                    <a:pt x="167" y="25"/>
                  </a:moveTo>
                  <a:cubicBezTo>
                    <a:pt x="0" y="225"/>
                    <a:pt x="134" y="659"/>
                    <a:pt x="401" y="726"/>
                  </a:cubicBezTo>
                  <a:cubicBezTo>
                    <a:pt x="334" y="626"/>
                    <a:pt x="267" y="526"/>
                    <a:pt x="200" y="426"/>
                  </a:cubicBezTo>
                  <a:cubicBezTo>
                    <a:pt x="167" y="292"/>
                    <a:pt x="167" y="159"/>
                    <a:pt x="167" y="25"/>
                  </a:cubicBezTo>
                  <a:close/>
                  <a:moveTo>
                    <a:pt x="401" y="726"/>
                  </a:moveTo>
                  <a:cubicBezTo>
                    <a:pt x="401" y="737"/>
                    <a:pt x="404" y="741"/>
                    <a:pt x="408" y="741"/>
                  </a:cubicBezTo>
                  <a:cubicBezTo>
                    <a:pt x="415" y="741"/>
                    <a:pt x="423" y="726"/>
                    <a:pt x="401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215934" y="719477"/>
              <a:ext cx="29628" cy="55725"/>
            </a:xfrm>
            <a:custGeom>
              <a:avLst/>
              <a:gdLst/>
              <a:ahLst/>
              <a:cxnLst/>
              <a:rect l="l" t="t" r="r" b="b"/>
              <a:pathLst>
                <a:path w="302" h="568" extrusionOk="0">
                  <a:moveTo>
                    <a:pt x="68" y="0"/>
                  </a:moveTo>
                  <a:cubicBezTo>
                    <a:pt x="1" y="67"/>
                    <a:pt x="34" y="200"/>
                    <a:pt x="68" y="300"/>
                  </a:cubicBezTo>
                  <a:cubicBezTo>
                    <a:pt x="101" y="400"/>
                    <a:pt x="168" y="501"/>
                    <a:pt x="268" y="567"/>
                  </a:cubicBezTo>
                  <a:cubicBezTo>
                    <a:pt x="268" y="567"/>
                    <a:pt x="301" y="534"/>
                    <a:pt x="268" y="534"/>
                  </a:cubicBezTo>
                  <a:cubicBezTo>
                    <a:pt x="201" y="467"/>
                    <a:pt x="134" y="367"/>
                    <a:pt x="101" y="267"/>
                  </a:cubicBezTo>
                  <a:cubicBezTo>
                    <a:pt x="101" y="167"/>
                    <a:pt x="101" y="67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238892" y="689947"/>
              <a:ext cx="26293" cy="62298"/>
            </a:xfrm>
            <a:custGeom>
              <a:avLst/>
              <a:gdLst/>
              <a:ahLst/>
              <a:cxnLst/>
              <a:rect l="l" t="t" r="r" b="b"/>
              <a:pathLst>
                <a:path w="268" h="635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234"/>
                    <a:pt x="34" y="501"/>
                    <a:pt x="234" y="635"/>
                  </a:cubicBezTo>
                  <a:lnTo>
                    <a:pt x="267" y="635"/>
                  </a:lnTo>
                  <a:cubicBezTo>
                    <a:pt x="134" y="435"/>
                    <a:pt x="34" y="2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255276" y="663850"/>
              <a:ext cx="29530" cy="67007"/>
            </a:xfrm>
            <a:custGeom>
              <a:avLst/>
              <a:gdLst/>
              <a:ahLst/>
              <a:cxnLst/>
              <a:rect l="l" t="t" r="r" b="b"/>
              <a:pathLst>
                <a:path w="301" h="683" extrusionOk="0">
                  <a:moveTo>
                    <a:pt x="134" y="0"/>
                  </a:moveTo>
                  <a:cubicBezTo>
                    <a:pt x="0" y="200"/>
                    <a:pt x="33" y="567"/>
                    <a:pt x="267" y="667"/>
                  </a:cubicBezTo>
                  <a:cubicBezTo>
                    <a:pt x="267" y="678"/>
                    <a:pt x="271" y="682"/>
                    <a:pt x="276" y="682"/>
                  </a:cubicBezTo>
                  <a:cubicBezTo>
                    <a:pt x="285" y="682"/>
                    <a:pt x="300" y="667"/>
                    <a:pt x="300" y="667"/>
                  </a:cubicBezTo>
                  <a:cubicBezTo>
                    <a:pt x="234" y="567"/>
                    <a:pt x="167" y="467"/>
                    <a:pt x="134" y="367"/>
                  </a:cubicBezTo>
                  <a:cubicBezTo>
                    <a:pt x="100" y="234"/>
                    <a:pt x="100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301092" y="631867"/>
              <a:ext cx="19720" cy="41892"/>
            </a:xfrm>
            <a:custGeom>
              <a:avLst/>
              <a:gdLst/>
              <a:ahLst/>
              <a:cxnLst/>
              <a:rect l="l" t="t" r="r" b="b"/>
              <a:pathLst>
                <a:path w="201" h="427" extrusionOk="0">
                  <a:moveTo>
                    <a:pt x="83" y="1"/>
                  </a:moveTo>
                  <a:cubicBezTo>
                    <a:pt x="75" y="1"/>
                    <a:pt x="67" y="9"/>
                    <a:pt x="67" y="26"/>
                  </a:cubicBezTo>
                  <a:cubicBezTo>
                    <a:pt x="0" y="126"/>
                    <a:pt x="33" y="359"/>
                    <a:pt x="167" y="426"/>
                  </a:cubicBezTo>
                  <a:cubicBezTo>
                    <a:pt x="200" y="426"/>
                    <a:pt x="200" y="393"/>
                    <a:pt x="200" y="393"/>
                  </a:cubicBezTo>
                  <a:cubicBezTo>
                    <a:pt x="167" y="326"/>
                    <a:pt x="134" y="259"/>
                    <a:pt x="134" y="226"/>
                  </a:cubicBezTo>
                  <a:cubicBezTo>
                    <a:pt x="100" y="159"/>
                    <a:pt x="100" y="93"/>
                    <a:pt x="100" y="26"/>
                  </a:cubicBezTo>
                  <a:cubicBezTo>
                    <a:pt x="100" y="9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-680768" y="1603817"/>
              <a:ext cx="674293" cy="524679"/>
            </a:xfrm>
            <a:custGeom>
              <a:avLst/>
              <a:gdLst/>
              <a:ahLst/>
              <a:cxnLst/>
              <a:rect l="l" t="t" r="r" b="b"/>
              <a:pathLst>
                <a:path w="6873" h="5348" extrusionOk="0">
                  <a:moveTo>
                    <a:pt x="18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01" y="2594"/>
                    <a:pt x="2369" y="4696"/>
                    <a:pt x="4871" y="5230"/>
                  </a:cubicBezTo>
                  <a:cubicBezTo>
                    <a:pt x="5227" y="5305"/>
                    <a:pt x="5604" y="5348"/>
                    <a:pt x="5978" y="5348"/>
                  </a:cubicBezTo>
                  <a:cubicBezTo>
                    <a:pt x="6271" y="5348"/>
                    <a:pt x="6561" y="5322"/>
                    <a:pt x="6839" y="5263"/>
                  </a:cubicBezTo>
                  <a:cubicBezTo>
                    <a:pt x="6873" y="5263"/>
                    <a:pt x="6873" y="5230"/>
                    <a:pt x="6839" y="5230"/>
                  </a:cubicBezTo>
                  <a:cubicBezTo>
                    <a:pt x="6556" y="5246"/>
                    <a:pt x="6272" y="5263"/>
                    <a:pt x="5984" y="5263"/>
                  </a:cubicBezTo>
                  <a:cubicBezTo>
                    <a:pt x="5697" y="5263"/>
                    <a:pt x="5405" y="5246"/>
                    <a:pt x="5105" y="5196"/>
                  </a:cubicBezTo>
                  <a:cubicBezTo>
                    <a:pt x="4538" y="5096"/>
                    <a:pt x="3970" y="4929"/>
                    <a:pt x="3437" y="4663"/>
                  </a:cubicBezTo>
                  <a:cubicBezTo>
                    <a:pt x="2303" y="4129"/>
                    <a:pt x="1369" y="3228"/>
                    <a:pt x="768" y="2161"/>
                  </a:cubicBezTo>
                  <a:cubicBezTo>
                    <a:pt x="401" y="1494"/>
                    <a:pt x="168" y="760"/>
                    <a:pt x="34" y="26"/>
                  </a:cubicBezTo>
                  <a:cubicBezTo>
                    <a:pt x="34" y="9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-602184" y="1773248"/>
              <a:ext cx="327385" cy="288044"/>
            </a:xfrm>
            <a:custGeom>
              <a:avLst/>
              <a:gdLst/>
              <a:ahLst/>
              <a:cxnLst/>
              <a:rect l="l" t="t" r="r" b="b"/>
              <a:pathLst>
                <a:path w="3337" h="293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1435"/>
                    <a:pt x="1802" y="2602"/>
                    <a:pt x="3303" y="2936"/>
                  </a:cubicBezTo>
                  <a:cubicBezTo>
                    <a:pt x="3336" y="2936"/>
                    <a:pt x="3336" y="2902"/>
                    <a:pt x="3303" y="2902"/>
                  </a:cubicBezTo>
                  <a:cubicBezTo>
                    <a:pt x="1835" y="2502"/>
                    <a:pt x="601" y="143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-543319" y="1835350"/>
              <a:ext cx="271758" cy="193272"/>
            </a:xfrm>
            <a:custGeom>
              <a:avLst/>
              <a:gdLst/>
              <a:ahLst/>
              <a:cxnLst/>
              <a:rect l="l" t="t" r="r" b="b"/>
              <a:pathLst>
                <a:path w="2770" h="1970" extrusionOk="0">
                  <a:moveTo>
                    <a:pt x="1" y="1"/>
                  </a:moveTo>
                  <a:cubicBezTo>
                    <a:pt x="668" y="935"/>
                    <a:pt x="1635" y="1669"/>
                    <a:pt x="2770" y="1969"/>
                  </a:cubicBezTo>
                  <a:cubicBezTo>
                    <a:pt x="1669" y="1569"/>
                    <a:pt x="701" y="93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-536746" y="1776486"/>
              <a:ext cx="209558" cy="193174"/>
            </a:xfrm>
            <a:custGeom>
              <a:avLst/>
              <a:gdLst/>
              <a:ahLst/>
              <a:cxnLst/>
              <a:rect l="l" t="t" r="r" b="b"/>
              <a:pathLst>
                <a:path w="2136" h="1969" extrusionOk="0">
                  <a:moveTo>
                    <a:pt x="1" y="1"/>
                  </a:moveTo>
                  <a:lnTo>
                    <a:pt x="1" y="1"/>
                  </a:lnTo>
                  <a:cubicBezTo>
                    <a:pt x="434" y="868"/>
                    <a:pt x="1202" y="1668"/>
                    <a:pt x="2136" y="1969"/>
                  </a:cubicBezTo>
                  <a:cubicBezTo>
                    <a:pt x="2136" y="1969"/>
                    <a:pt x="2136" y="1935"/>
                    <a:pt x="2136" y="1935"/>
                  </a:cubicBezTo>
                  <a:cubicBezTo>
                    <a:pt x="1702" y="1702"/>
                    <a:pt x="1268" y="1468"/>
                    <a:pt x="901" y="1135"/>
                  </a:cubicBezTo>
                  <a:cubicBezTo>
                    <a:pt x="568" y="834"/>
                    <a:pt x="234" y="4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-461497" y="2025188"/>
              <a:ext cx="461203" cy="144807"/>
            </a:xfrm>
            <a:custGeom>
              <a:avLst/>
              <a:gdLst/>
              <a:ahLst/>
              <a:cxnLst/>
              <a:rect l="l" t="t" r="r" b="b"/>
              <a:pathLst>
                <a:path w="4701" h="1476" extrusionOk="0">
                  <a:moveTo>
                    <a:pt x="4693" y="1354"/>
                  </a:moveTo>
                  <a:cubicBezTo>
                    <a:pt x="4689" y="1354"/>
                    <a:pt x="4682" y="1357"/>
                    <a:pt x="4671" y="1368"/>
                  </a:cubicBezTo>
                  <a:cubicBezTo>
                    <a:pt x="4693" y="1368"/>
                    <a:pt x="4701" y="1354"/>
                    <a:pt x="4693" y="1354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963" y="910"/>
                    <a:pt x="2333" y="1476"/>
                    <a:pt x="3680" y="1476"/>
                  </a:cubicBezTo>
                  <a:cubicBezTo>
                    <a:pt x="4014" y="1476"/>
                    <a:pt x="4346" y="1441"/>
                    <a:pt x="4671" y="1368"/>
                  </a:cubicBezTo>
                  <a:lnTo>
                    <a:pt x="4671" y="1368"/>
                  </a:lnTo>
                  <a:cubicBezTo>
                    <a:pt x="4418" y="1389"/>
                    <a:pt x="4169" y="1400"/>
                    <a:pt x="3922" y="1400"/>
                  </a:cubicBezTo>
                  <a:cubicBezTo>
                    <a:pt x="3352" y="1400"/>
                    <a:pt x="2794" y="1341"/>
                    <a:pt x="2236" y="1202"/>
                  </a:cubicBezTo>
                  <a:cubicBezTo>
                    <a:pt x="1402" y="968"/>
                    <a:pt x="668" y="5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-229081" y="1989281"/>
              <a:ext cx="409108" cy="88002"/>
            </a:xfrm>
            <a:custGeom>
              <a:avLst/>
              <a:gdLst/>
              <a:ahLst/>
              <a:cxnLst/>
              <a:rect l="l" t="t" r="r" b="b"/>
              <a:pathLst>
                <a:path w="4170" h="897" extrusionOk="0">
                  <a:moveTo>
                    <a:pt x="4169" y="0"/>
                  </a:moveTo>
                  <a:cubicBezTo>
                    <a:pt x="3074" y="577"/>
                    <a:pt x="1829" y="854"/>
                    <a:pt x="585" y="854"/>
                  </a:cubicBezTo>
                  <a:cubicBezTo>
                    <a:pt x="390" y="854"/>
                    <a:pt x="195" y="847"/>
                    <a:pt x="0" y="834"/>
                  </a:cubicBezTo>
                  <a:cubicBezTo>
                    <a:pt x="0" y="834"/>
                    <a:pt x="0" y="867"/>
                    <a:pt x="0" y="867"/>
                  </a:cubicBezTo>
                  <a:cubicBezTo>
                    <a:pt x="214" y="887"/>
                    <a:pt x="428" y="896"/>
                    <a:pt x="640" y="896"/>
                  </a:cubicBezTo>
                  <a:cubicBezTo>
                    <a:pt x="1883" y="896"/>
                    <a:pt x="3087" y="570"/>
                    <a:pt x="4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281372" y="1684853"/>
              <a:ext cx="268520" cy="245563"/>
            </a:xfrm>
            <a:custGeom>
              <a:avLst/>
              <a:gdLst/>
              <a:ahLst/>
              <a:cxnLst/>
              <a:rect l="l" t="t" r="r" b="b"/>
              <a:pathLst>
                <a:path w="2737" h="2503" extrusionOk="0">
                  <a:moveTo>
                    <a:pt x="2703" y="1"/>
                  </a:moveTo>
                  <a:cubicBezTo>
                    <a:pt x="1969" y="1001"/>
                    <a:pt x="1102" y="1869"/>
                    <a:pt x="1" y="2502"/>
                  </a:cubicBezTo>
                  <a:lnTo>
                    <a:pt x="34" y="2502"/>
                  </a:lnTo>
                  <a:cubicBezTo>
                    <a:pt x="1102" y="1902"/>
                    <a:pt x="2069" y="1068"/>
                    <a:pt x="2736" y="34"/>
                  </a:cubicBezTo>
                  <a:cubicBezTo>
                    <a:pt x="2736" y="1"/>
                    <a:pt x="2703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179929" y="1619416"/>
              <a:ext cx="458260" cy="409206"/>
            </a:xfrm>
            <a:custGeom>
              <a:avLst/>
              <a:gdLst/>
              <a:ahLst/>
              <a:cxnLst/>
              <a:rect l="l" t="t" r="r" b="b"/>
              <a:pathLst>
                <a:path w="4671" h="4171" extrusionOk="0">
                  <a:moveTo>
                    <a:pt x="4638" y="0"/>
                  </a:moveTo>
                  <a:cubicBezTo>
                    <a:pt x="4137" y="934"/>
                    <a:pt x="3503" y="1768"/>
                    <a:pt x="2736" y="2502"/>
                  </a:cubicBezTo>
                  <a:cubicBezTo>
                    <a:pt x="1936" y="3203"/>
                    <a:pt x="1002" y="3770"/>
                    <a:pt x="1" y="4170"/>
                  </a:cubicBezTo>
                  <a:cubicBezTo>
                    <a:pt x="1969" y="3436"/>
                    <a:pt x="3737" y="1935"/>
                    <a:pt x="4638" y="34"/>
                  </a:cubicBezTo>
                  <a:cubicBezTo>
                    <a:pt x="4671" y="0"/>
                    <a:pt x="4638" y="0"/>
                    <a:pt x="4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310903" y="1838686"/>
              <a:ext cx="196411" cy="176790"/>
            </a:xfrm>
            <a:custGeom>
              <a:avLst/>
              <a:gdLst/>
              <a:ahLst/>
              <a:cxnLst/>
              <a:rect l="l" t="t" r="r" b="b"/>
              <a:pathLst>
                <a:path w="2002" h="1802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401" y="667"/>
                    <a:pt x="767" y="1268"/>
                    <a:pt x="0" y="1802"/>
                  </a:cubicBezTo>
                  <a:cubicBezTo>
                    <a:pt x="767" y="1301"/>
                    <a:pt x="1468" y="701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572653" y="1488541"/>
              <a:ext cx="55725" cy="160406"/>
            </a:xfrm>
            <a:custGeom>
              <a:avLst/>
              <a:gdLst/>
              <a:ahLst/>
              <a:cxnLst/>
              <a:rect l="l" t="t" r="r" b="b"/>
              <a:pathLst>
                <a:path w="568" h="1635" extrusionOk="0">
                  <a:moveTo>
                    <a:pt x="568" y="0"/>
                  </a:moveTo>
                  <a:cubicBezTo>
                    <a:pt x="468" y="567"/>
                    <a:pt x="268" y="1134"/>
                    <a:pt x="1" y="1635"/>
                  </a:cubicBezTo>
                  <a:cubicBezTo>
                    <a:pt x="301" y="1168"/>
                    <a:pt x="501" y="634"/>
                    <a:pt x="568" y="67"/>
                  </a:cubicBezTo>
                  <a:cubicBezTo>
                    <a:pt x="568" y="33"/>
                    <a:pt x="568" y="33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-723248" y="822784"/>
              <a:ext cx="365647" cy="665856"/>
            </a:xfrm>
            <a:custGeom>
              <a:avLst/>
              <a:gdLst/>
              <a:ahLst/>
              <a:cxnLst/>
              <a:rect l="l" t="t" r="r" b="b"/>
              <a:pathLst>
                <a:path w="3727" h="6787" extrusionOk="0">
                  <a:moveTo>
                    <a:pt x="3709" y="1"/>
                  </a:moveTo>
                  <a:cubicBezTo>
                    <a:pt x="3706" y="1"/>
                    <a:pt x="3703" y="5"/>
                    <a:pt x="3703" y="15"/>
                  </a:cubicBezTo>
                  <a:cubicBezTo>
                    <a:pt x="3236" y="215"/>
                    <a:pt x="2802" y="548"/>
                    <a:pt x="2435" y="882"/>
                  </a:cubicBezTo>
                  <a:cubicBezTo>
                    <a:pt x="2035" y="1249"/>
                    <a:pt x="1668" y="1649"/>
                    <a:pt x="1368" y="2116"/>
                  </a:cubicBezTo>
                  <a:cubicBezTo>
                    <a:pt x="768" y="2983"/>
                    <a:pt x="401" y="3984"/>
                    <a:pt x="267" y="5018"/>
                  </a:cubicBezTo>
                  <a:cubicBezTo>
                    <a:pt x="167" y="5619"/>
                    <a:pt x="167" y="6186"/>
                    <a:pt x="267" y="6786"/>
                  </a:cubicBezTo>
                  <a:cubicBezTo>
                    <a:pt x="0" y="4685"/>
                    <a:pt x="734" y="2550"/>
                    <a:pt x="2269" y="1115"/>
                  </a:cubicBezTo>
                  <a:cubicBezTo>
                    <a:pt x="2702" y="682"/>
                    <a:pt x="3203" y="382"/>
                    <a:pt x="3703" y="48"/>
                  </a:cubicBezTo>
                  <a:cubicBezTo>
                    <a:pt x="3727" y="24"/>
                    <a:pt x="3717" y="1"/>
                    <a:pt x="3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-546557" y="833968"/>
              <a:ext cx="238990" cy="216131"/>
            </a:xfrm>
            <a:custGeom>
              <a:avLst/>
              <a:gdLst/>
              <a:ahLst/>
              <a:cxnLst/>
              <a:rect l="l" t="t" r="r" b="b"/>
              <a:pathLst>
                <a:path w="2436" h="2203" extrusionOk="0">
                  <a:moveTo>
                    <a:pt x="2436" y="1"/>
                  </a:moveTo>
                  <a:cubicBezTo>
                    <a:pt x="1902" y="167"/>
                    <a:pt x="1435" y="534"/>
                    <a:pt x="1035" y="868"/>
                  </a:cubicBezTo>
                  <a:cubicBezTo>
                    <a:pt x="601" y="1268"/>
                    <a:pt x="267" y="1702"/>
                    <a:pt x="1" y="2202"/>
                  </a:cubicBezTo>
                  <a:cubicBezTo>
                    <a:pt x="267" y="1735"/>
                    <a:pt x="601" y="1268"/>
                    <a:pt x="1035" y="901"/>
                  </a:cubicBezTo>
                  <a:cubicBezTo>
                    <a:pt x="1235" y="735"/>
                    <a:pt x="1468" y="568"/>
                    <a:pt x="1702" y="401"/>
                  </a:cubicBezTo>
                  <a:cubicBezTo>
                    <a:pt x="1935" y="268"/>
                    <a:pt x="2202" y="167"/>
                    <a:pt x="2436" y="34"/>
                  </a:cubicBezTo>
                  <a:cubicBezTo>
                    <a:pt x="2436" y="34"/>
                    <a:pt x="2436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-441778" y="848881"/>
              <a:ext cx="140784" cy="119397"/>
            </a:xfrm>
            <a:custGeom>
              <a:avLst/>
              <a:gdLst/>
              <a:ahLst/>
              <a:cxnLst/>
              <a:rect l="l" t="t" r="r" b="b"/>
              <a:pathLst>
                <a:path w="1435" h="1217" extrusionOk="0">
                  <a:moveTo>
                    <a:pt x="1424" y="1"/>
                  </a:moveTo>
                  <a:cubicBezTo>
                    <a:pt x="1420" y="1"/>
                    <a:pt x="1412" y="4"/>
                    <a:pt x="1401" y="15"/>
                  </a:cubicBezTo>
                  <a:cubicBezTo>
                    <a:pt x="867" y="249"/>
                    <a:pt x="367" y="716"/>
                    <a:pt x="0" y="1216"/>
                  </a:cubicBezTo>
                  <a:cubicBezTo>
                    <a:pt x="400" y="716"/>
                    <a:pt x="867" y="349"/>
                    <a:pt x="1434" y="15"/>
                  </a:cubicBezTo>
                  <a:cubicBezTo>
                    <a:pt x="1434" y="15"/>
                    <a:pt x="1434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-392724" y="842307"/>
              <a:ext cx="150301" cy="116159"/>
            </a:xfrm>
            <a:custGeom>
              <a:avLst/>
              <a:gdLst/>
              <a:ahLst/>
              <a:cxnLst/>
              <a:rect l="l" t="t" r="r" b="b"/>
              <a:pathLst>
                <a:path w="1532" h="1184" extrusionOk="0">
                  <a:moveTo>
                    <a:pt x="1524" y="1"/>
                  </a:moveTo>
                  <a:cubicBezTo>
                    <a:pt x="1520" y="1"/>
                    <a:pt x="1513" y="5"/>
                    <a:pt x="1501" y="16"/>
                  </a:cubicBezTo>
                  <a:cubicBezTo>
                    <a:pt x="1524" y="16"/>
                    <a:pt x="1531" y="1"/>
                    <a:pt x="1524" y="1"/>
                  </a:cubicBezTo>
                  <a:close/>
                  <a:moveTo>
                    <a:pt x="1501" y="16"/>
                  </a:moveTo>
                  <a:lnTo>
                    <a:pt x="1501" y="16"/>
                  </a:lnTo>
                  <a:cubicBezTo>
                    <a:pt x="1201" y="116"/>
                    <a:pt x="934" y="316"/>
                    <a:pt x="668" y="516"/>
                  </a:cubicBezTo>
                  <a:cubicBezTo>
                    <a:pt x="434" y="716"/>
                    <a:pt x="201" y="950"/>
                    <a:pt x="0" y="1183"/>
                  </a:cubicBezTo>
                  <a:cubicBezTo>
                    <a:pt x="201" y="950"/>
                    <a:pt x="467" y="716"/>
                    <a:pt x="734" y="516"/>
                  </a:cubicBezTo>
                  <a:cubicBezTo>
                    <a:pt x="968" y="316"/>
                    <a:pt x="1235" y="183"/>
                    <a:pt x="1501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-258513" y="879784"/>
              <a:ext cx="108016" cy="52488"/>
            </a:xfrm>
            <a:custGeom>
              <a:avLst/>
              <a:gdLst/>
              <a:ahLst/>
              <a:cxnLst/>
              <a:rect l="l" t="t" r="r" b="b"/>
              <a:pathLst>
                <a:path w="1101" h="535" extrusionOk="0">
                  <a:moveTo>
                    <a:pt x="1067" y="1"/>
                  </a:moveTo>
                  <a:cubicBezTo>
                    <a:pt x="701" y="34"/>
                    <a:pt x="300" y="268"/>
                    <a:pt x="0" y="534"/>
                  </a:cubicBezTo>
                  <a:lnTo>
                    <a:pt x="33" y="534"/>
                  </a:lnTo>
                  <a:cubicBezTo>
                    <a:pt x="334" y="268"/>
                    <a:pt x="701" y="167"/>
                    <a:pt x="1067" y="34"/>
                  </a:cubicBezTo>
                  <a:cubicBezTo>
                    <a:pt x="1101" y="34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-657810" y="1288892"/>
              <a:ext cx="88493" cy="392822"/>
            </a:xfrm>
            <a:custGeom>
              <a:avLst/>
              <a:gdLst/>
              <a:ahLst/>
              <a:cxnLst/>
              <a:rect l="l" t="t" r="r" b="b"/>
              <a:pathLst>
                <a:path w="902" h="4004" extrusionOk="0">
                  <a:moveTo>
                    <a:pt x="201" y="0"/>
                  </a:moveTo>
                  <a:cubicBezTo>
                    <a:pt x="0" y="1335"/>
                    <a:pt x="234" y="2802"/>
                    <a:pt x="901" y="4003"/>
                  </a:cubicBezTo>
                  <a:cubicBezTo>
                    <a:pt x="334" y="2736"/>
                    <a:pt x="67" y="1401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-677432" y="1491778"/>
              <a:ext cx="58963" cy="180125"/>
            </a:xfrm>
            <a:custGeom>
              <a:avLst/>
              <a:gdLst/>
              <a:ahLst/>
              <a:cxnLst/>
              <a:rect l="l" t="t" r="r" b="b"/>
              <a:pathLst>
                <a:path w="601" h="1836" extrusionOk="0">
                  <a:moveTo>
                    <a:pt x="0" y="0"/>
                  </a:moveTo>
                  <a:cubicBezTo>
                    <a:pt x="67" y="668"/>
                    <a:pt x="267" y="1268"/>
                    <a:pt x="601" y="1835"/>
                  </a:cubicBezTo>
                  <a:cubicBezTo>
                    <a:pt x="301" y="1268"/>
                    <a:pt x="100" y="6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-523599" y="1701237"/>
              <a:ext cx="549893" cy="249095"/>
            </a:xfrm>
            <a:custGeom>
              <a:avLst/>
              <a:gdLst/>
              <a:ahLst/>
              <a:cxnLst/>
              <a:rect l="l" t="t" r="r" b="b"/>
              <a:pathLst>
                <a:path w="5605" h="2539" extrusionOk="0">
                  <a:moveTo>
                    <a:pt x="0" y="0"/>
                  </a:moveTo>
                  <a:cubicBezTo>
                    <a:pt x="509" y="985"/>
                    <a:pt x="1356" y="1735"/>
                    <a:pt x="2340" y="2156"/>
                  </a:cubicBezTo>
                  <a:lnTo>
                    <a:pt x="2340" y="2156"/>
                  </a:lnTo>
                  <a:cubicBezTo>
                    <a:pt x="1352" y="1720"/>
                    <a:pt x="529" y="959"/>
                    <a:pt x="0" y="0"/>
                  </a:cubicBezTo>
                  <a:close/>
                  <a:moveTo>
                    <a:pt x="2340" y="2156"/>
                  </a:moveTo>
                  <a:cubicBezTo>
                    <a:pt x="2349" y="2160"/>
                    <a:pt x="2359" y="2164"/>
                    <a:pt x="2368" y="2169"/>
                  </a:cubicBezTo>
                  <a:cubicBezTo>
                    <a:pt x="2372" y="2170"/>
                    <a:pt x="2376" y="2171"/>
                    <a:pt x="2380" y="2173"/>
                  </a:cubicBezTo>
                  <a:lnTo>
                    <a:pt x="2380" y="2173"/>
                  </a:lnTo>
                  <a:cubicBezTo>
                    <a:pt x="2366" y="2167"/>
                    <a:pt x="2353" y="2162"/>
                    <a:pt x="2340" y="2156"/>
                  </a:cubicBezTo>
                  <a:close/>
                  <a:moveTo>
                    <a:pt x="2380" y="2173"/>
                  </a:moveTo>
                  <a:cubicBezTo>
                    <a:pt x="2948" y="2410"/>
                    <a:pt x="3562" y="2538"/>
                    <a:pt x="4180" y="2538"/>
                  </a:cubicBezTo>
                  <a:cubicBezTo>
                    <a:pt x="4658" y="2538"/>
                    <a:pt x="5138" y="2462"/>
                    <a:pt x="5604" y="2302"/>
                  </a:cubicBezTo>
                  <a:lnTo>
                    <a:pt x="5604" y="2302"/>
                  </a:lnTo>
                  <a:cubicBezTo>
                    <a:pt x="5134" y="2434"/>
                    <a:pt x="4651" y="2502"/>
                    <a:pt x="4170" y="2502"/>
                  </a:cubicBezTo>
                  <a:cubicBezTo>
                    <a:pt x="3561" y="2502"/>
                    <a:pt x="2955" y="2394"/>
                    <a:pt x="2380" y="2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-206222" y="1887739"/>
              <a:ext cx="78682" cy="2551"/>
            </a:xfrm>
            <a:custGeom>
              <a:avLst/>
              <a:gdLst/>
              <a:ahLst/>
              <a:cxnLst/>
              <a:rect l="l" t="t" r="r" b="b"/>
              <a:pathLst>
                <a:path w="802" h="26" extrusionOk="0">
                  <a:moveTo>
                    <a:pt x="1" y="1"/>
                  </a:moveTo>
                  <a:cubicBezTo>
                    <a:pt x="134" y="17"/>
                    <a:pt x="268" y="26"/>
                    <a:pt x="401" y="26"/>
                  </a:cubicBezTo>
                  <a:cubicBezTo>
                    <a:pt x="534" y="26"/>
                    <a:pt x="668" y="17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-206222" y="1887739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-363292" y="1832113"/>
              <a:ext cx="153931" cy="55725"/>
            </a:xfrm>
            <a:custGeom>
              <a:avLst/>
              <a:gdLst/>
              <a:ahLst/>
              <a:cxnLst/>
              <a:rect l="l" t="t" r="r" b="b"/>
              <a:pathLst>
                <a:path w="1569" h="568" extrusionOk="0">
                  <a:moveTo>
                    <a:pt x="1" y="1"/>
                  </a:moveTo>
                  <a:cubicBezTo>
                    <a:pt x="468" y="301"/>
                    <a:pt x="1001" y="501"/>
                    <a:pt x="1568" y="568"/>
                  </a:cubicBezTo>
                  <a:cubicBezTo>
                    <a:pt x="1035" y="501"/>
                    <a:pt x="501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-209459" y="1887739"/>
              <a:ext cx="3336" cy="98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-369865" y="1828875"/>
              <a:ext cx="6671" cy="3336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34" y="0"/>
                    <a:pt x="34" y="0"/>
                    <a:pt x="68" y="34"/>
                  </a:cubicBezTo>
                  <a:cubicBezTo>
                    <a:pt x="34" y="0"/>
                    <a:pt x="3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-327286" y="1802680"/>
              <a:ext cx="183363" cy="40813"/>
            </a:xfrm>
            <a:custGeom>
              <a:avLst/>
              <a:gdLst/>
              <a:ahLst/>
              <a:cxnLst/>
              <a:rect l="l" t="t" r="r" b="b"/>
              <a:pathLst>
                <a:path w="1869" h="416" extrusionOk="0">
                  <a:moveTo>
                    <a:pt x="1" y="1"/>
                  </a:moveTo>
                  <a:cubicBezTo>
                    <a:pt x="484" y="256"/>
                    <a:pt x="1040" y="415"/>
                    <a:pt x="1586" y="415"/>
                  </a:cubicBezTo>
                  <a:cubicBezTo>
                    <a:pt x="1681" y="415"/>
                    <a:pt x="1775" y="411"/>
                    <a:pt x="1869" y="401"/>
                  </a:cubicBezTo>
                  <a:lnTo>
                    <a:pt x="1869" y="401"/>
                  </a:lnTo>
                  <a:cubicBezTo>
                    <a:pt x="1805" y="404"/>
                    <a:pt x="1741" y="406"/>
                    <a:pt x="1678" y="406"/>
                  </a:cubicBezTo>
                  <a:cubicBezTo>
                    <a:pt x="1102" y="406"/>
                    <a:pt x="511" y="2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-291281" y="1766675"/>
              <a:ext cx="94968" cy="26293"/>
            </a:xfrm>
            <a:custGeom>
              <a:avLst/>
              <a:gdLst/>
              <a:ahLst/>
              <a:cxnLst/>
              <a:rect l="l" t="t" r="r" b="b"/>
              <a:pathLst>
                <a:path w="968" h="268" extrusionOk="0">
                  <a:moveTo>
                    <a:pt x="0" y="0"/>
                  </a:moveTo>
                  <a:cubicBezTo>
                    <a:pt x="334" y="101"/>
                    <a:pt x="634" y="201"/>
                    <a:pt x="968" y="267"/>
                  </a:cubicBezTo>
                  <a:cubicBezTo>
                    <a:pt x="668" y="167"/>
                    <a:pt x="334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-252038" y="1733907"/>
              <a:ext cx="59061" cy="3434"/>
            </a:xfrm>
            <a:custGeom>
              <a:avLst/>
              <a:gdLst/>
              <a:ahLst/>
              <a:cxnLst/>
              <a:rect l="l" t="t" r="r" b="b"/>
              <a:pathLst>
                <a:path w="602" h="35" extrusionOk="0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lnTo>
                    <a:pt x="601" y="34"/>
                  </a:lnTo>
                  <a:cubicBezTo>
                    <a:pt x="401" y="34"/>
                    <a:pt x="234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-235654" y="1949939"/>
              <a:ext cx="301190" cy="30511"/>
            </a:xfrm>
            <a:custGeom>
              <a:avLst/>
              <a:gdLst/>
              <a:ahLst/>
              <a:cxnLst/>
              <a:rect l="l" t="t" r="r" b="b"/>
              <a:pathLst>
                <a:path w="3070" h="311" extrusionOk="0">
                  <a:moveTo>
                    <a:pt x="3069" y="0"/>
                  </a:moveTo>
                  <a:lnTo>
                    <a:pt x="3069" y="0"/>
                  </a:lnTo>
                  <a:cubicBezTo>
                    <a:pt x="2298" y="180"/>
                    <a:pt x="1507" y="301"/>
                    <a:pt x="711" y="301"/>
                  </a:cubicBezTo>
                  <a:cubicBezTo>
                    <a:pt x="475" y="301"/>
                    <a:pt x="238" y="290"/>
                    <a:pt x="1" y="267"/>
                  </a:cubicBezTo>
                  <a:lnTo>
                    <a:pt x="1" y="267"/>
                  </a:lnTo>
                  <a:cubicBezTo>
                    <a:pt x="294" y="296"/>
                    <a:pt x="588" y="311"/>
                    <a:pt x="880" y="311"/>
                  </a:cubicBezTo>
                  <a:cubicBezTo>
                    <a:pt x="1619" y="311"/>
                    <a:pt x="2353" y="215"/>
                    <a:pt x="3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-160406" y="1645610"/>
              <a:ext cx="697152" cy="370258"/>
            </a:xfrm>
            <a:custGeom>
              <a:avLst/>
              <a:gdLst/>
              <a:ahLst/>
              <a:cxnLst/>
              <a:rect l="l" t="t" r="r" b="b"/>
              <a:pathLst>
                <a:path w="7106" h="3774" extrusionOk="0">
                  <a:moveTo>
                    <a:pt x="7072" y="0"/>
                  </a:moveTo>
                  <a:cubicBezTo>
                    <a:pt x="6439" y="868"/>
                    <a:pt x="5705" y="1668"/>
                    <a:pt x="4804" y="2269"/>
                  </a:cubicBezTo>
                  <a:cubicBezTo>
                    <a:pt x="3904" y="2902"/>
                    <a:pt x="2903" y="3336"/>
                    <a:pt x="1835" y="3569"/>
                  </a:cubicBezTo>
                  <a:cubicBezTo>
                    <a:pt x="1235" y="3703"/>
                    <a:pt x="601" y="3770"/>
                    <a:pt x="1" y="3770"/>
                  </a:cubicBezTo>
                  <a:cubicBezTo>
                    <a:pt x="80" y="3772"/>
                    <a:pt x="159" y="3773"/>
                    <a:pt x="238" y="3773"/>
                  </a:cubicBezTo>
                  <a:cubicBezTo>
                    <a:pt x="2355" y="3773"/>
                    <a:pt x="4395" y="2914"/>
                    <a:pt x="5938" y="1435"/>
                  </a:cubicBezTo>
                  <a:cubicBezTo>
                    <a:pt x="6372" y="1034"/>
                    <a:pt x="6806" y="534"/>
                    <a:pt x="7106" y="34"/>
                  </a:cubicBezTo>
                  <a:cubicBezTo>
                    <a:pt x="7106" y="0"/>
                    <a:pt x="7106" y="0"/>
                    <a:pt x="7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386151" y="1508162"/>
              <a:ext cx="180125" cy="268422"/>
            </a:xfrm>
            <a:custGeom>
              <a:avLst/>
              <a:gdLst/>
              <a:ahLst/>
              <a:cxnLst/>
              <a:rect l="l" t="t" r="r" b="b"/>
              <a:pathLst>
                <a:path w="1836" h="2736" extrusionOk="0">
                  <a:moveTo>
                    <a:pt x="1835" y="0"/>
                  </a:moveTo>
                  <a:cubicBezTo>
                    <a:pt x="1435" y="1034"/>
                    <a:pt x="834" y="1968"/>
                    <a:pt x="0" y="2736"/>
                  </a:cubicBezTo>
                  <a:cubicBezTo>
                    <a:pt x="834" y="2002"/>
                    <a:pt x="1535" y="1068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454826" y="964843"/>
              <a:ext cx="49250" cy="45914"/>
            </a:xfrm>
            <a:custGeom>
              <a:avLst/>
              <a:gdLst/>
              <a:ahLst/>
              <a:cxnLst/>
              <a:rect l="l" t="t" r="r" b="b"/>
              <a:pathLst>
                <a:path w="502" h="468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34"/>
                    <a:pt x="368" y="301"/>
                    <a:pt x="501" y="468"/>
                  </a:cubicBezTo>
                  <a:lnTo>
                    <a:pt x="501" y="401"/>
                  </a:lnTo>
                  <a:cubicBezTo>
                    <a:pt x="334" y="234"/>
                    <a:pt x="1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428730" y="977990"/>
              <a:ext cx="121163" cy="156383"/>
            </a:xfrm>
            <a:custGeom>
              <a:avLst/>
              <a:gdLst/>
              <a:ahLst/>
              <a:cxnLst/>
              <a:rect l="l" t="t" r="r" b="b"/>
              <a:pathLst>
                <a:path w="1235" h="1594" extrusionOk="0">
                  <a:moveTo>
                    <a:pt x="0" y="0"/>
                  </a:moveTo>
                  <a:cubicBezTo>
                    <a:pt x="567" y="401"/>
                    <a:pt x="934" y="934"/>
                    <a:pt x="1201" y="1568"/>
                  </a:cubicBezTo>
                  <a:cubicBezTo>
                    <a:pt x="1201" y="1585"/>
                    <a:pt x="1209" y="1593"/>
                    <a:pt x="1218" y="1593"/>
                  </a:cubicBezTo>
                  <a:cubicBezTo>
                    <a:pt x="1226" y="1593"/>
                    <a:pt x="1234" y="1585"/>
                    <a:pt x="1234" y="1568"/>
                  </a:cubicBezTo>
                  <a:cubicBezTo>
                    <a:pt x="1034" y="934"/>
                    <a:pt x="567" y="3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415583" y="1004185"/>
              <a:ext cx="88493" cy="103013"/>
            </a:xfrm>
            <a:custGeom>
              <a:avLst/>
              <a:gdLst/>
              <a:ahLst/>
              <a:cxnLst/>
              <a:rect l="l" t="t" r="r" b="b"/>
              <a:pathLst>
                <a:path w="902" h="1050" extrusionOk="0">
                  <a:moveTo>
                    <a:pt x="1" y="0"/>
                  </a:moveTo>
                  <a:lnTo>
                    <a:pt x="1" y="0"/>
                  </a:lnTo>
                  <a:cubicBezTo>
                    <a:pt x="401" y="267"/>
                    <a:pt x="668" y="634"/>
                    <a:pt x="868" y="1034"/>
                  </a:cubicBezTo>
                  <a:cubicBezTo>
                    <a:pt x="868" y="1045"/>
                    <a:pt x="872" y="1049"/>
                    <a:pt x="877" y="1049"/>
                  </a:cubicBezTo>
                  <a:cubicBezTo>
                    <a:pt x="886" y="1049"/>
                    <a:pt x="901" y="1034"/>
                    <a:pt x="901" y="1034"/>
                  </a:cubicBezTo>
                  <a:cubicBezTo>
                    <a:pt x="701" y="634"/>
                    <a:pt x="401" y="2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389388" y="1007422"/>
              <a:ext cx="75347" cy="90946"/>
            </a:xfrm>
            <a:custGeom>
              <a:avLst/>
              <a:gdLst/>
              <a:ahLst/>
              <a:cxnLst/>
              <a:rect l="l" t="t" r="r" b="b"/>
              <a:pathLst>
                <a:path w="768" h="927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267"/>
                    <a:pt x="534" y="568"/>
                    <a:pt x="735" y="901"/>
                  </a:cubicBezTo>
                  <a:cubicBezTo>
                    <a:pt x="751" y="918"/>
                    <a:pt x="760" y="926"/>
                    <a:pt x="764" y="926"/>
                  </a:cubicBezTo>
                  <a:cubicBezTo>
                    <a:pt x="768" y="926"/>
                    <a:pt x="768" y="918"/>
                    <a:pt x="768" y="901"/>
                  </a:cubicBezTo>
                  <a:cubicBezTo>
                    <a:pt x="635" y="534"/>
                    <a:pt x="334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369767" y="1023806"/>
              <a:ext cx="55725" cy="60434"/>
            </a:xfrm>
            <a:custGeom>
              <a:avLst/>
              <a:gdLst/>
              <a:ahLst/>
              <a:cxnLst/>
              <a:rect l="l" t="t" r="r" b="b"/>
              <a:pathLst>
                <a:path w="568" h="616" extrusionOk="0">
                  <a:moveTo>
                    <a:pt x="1" y="0"/>
                  </a:moveTo>
                  <a:cubicBezTo>
                    <a:pt x="234" y="167"/>
                    <a:pt x="368" y="367"/>
                    <a:pt x="534" y="601"/>
                  </a:cubicBezTo>
                  <a:cubicBezTo>
                    <a:pt x="545" y="612"/>
                    <a:pt x="553" y="616"/>
                    <a:pt x="558" y="616"/>
                  </a:cubicBezTo>
                  <a:cubicBezTo>
                    <a:pt x="568" y="616"/>
                    <a:pt x="568" y="601"/>
                    <a:pt x="568" y="601"/>
                  </a:cubicBezTo>
                  <a:cubicBezTo>
                    <a:pt x="468" y="334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356719" y="1040190"/>
              <a:ext cx="22957" cy="29530"/>
            </a:xfrm>
            <a:custGeom>
              <a:avLst/>
              <a:gdLst/>
              <a:ahLst/>
              <a:cxnLst/>
              <a:rect l="l" t="t" r="r" b="b"/>
              <a:pathLst>
                <a:path w="234" h="301" extrusionOk="0">
                  <a:moveTo>
                    <a:pt x="0" y="0"/>
                  </a:moveTo>
                  <a:cubicBezTo>
                    <a:pt x="100" y="67"/>
                    <a:pt x="167" y="167"/>
                    <a:pt x="234" y="300"/>
                  </a:cubicBezTo>
                  <a:cubicBezTo>
                    <a:pt x="234" y="167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327188" y="1043427"/>
              <a:ext cx="26293" cy="262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cubicBezTo>
                    <a:pt x="34" y="67"/>
                    <a:pt x="101" y="101"/>
                    <a:pt x="134" y="167"/>
                  </a:cubicBezTo>
                  <a:cubicBezTo>
                    <a:pt x="168" y="201"/>
                    <a:pt x="201" y="234"/>
                    <a:pt x="234" y="267"/>
                  </a:cubicBezTo>
                  <a:lnTo>
                    <a:pt x="268" y="267"/>
                  </a:lnTo>
                  <a:cubicBezTo>
                    <a:pt x="234" y="201"/>
                    <a:pt x="201" y="167"/>
                    <a:pt x="168" y="134"/>
                  </a:cubicBezTo>
                  <a:cubicBezTo>
                    <a:pt x="101" y="101"/>
                    <a:pt x="68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-625043" y="1082670"/>
              <a:ext cx="49152" cy="121261"/>
            </a:xfrm>
            <a:custGeom>
              <a:avLst/>
              <a:gdLst/>
              <a:ahLst/>
              <a:cxnLst/>
              <a:rect l="l" t="t" r="r" b="b"/>
              <a:pathLst>
                <a:path w="501" h="1236" extrusionOk="0">
                  <a:moveTo>
                    <a:pt x="467" y="1"/>
                  </a:moveTo>
                  <a:cubicBezTo>
                    <a:pt x="262" y="352"/>
                    <a:pt x="134" y="728"/>
                    <a:pt x="39" y="1086"/>
                  </a:cubicBezTo>
                  <a:lnTo>
                    <a:pt x="39" y="1086"/>
                  </a:lnTo>
                  <a:cubicBezTo>
                    <a:pt x="146" y="709"/>
                    <a:pt x="323" y="355"/>
                    <a:pt x="500" y="1"/>
                  </a:cubicBezTo>
                  <a:close/>
                  <a:moveTo>
                    <a:pt x="39" y="1086"/>
                  </a:moveTo>
                  <a:cubicBezTo>
                    <a:pt x="25" y="1135"/>
                    <a:pt x="12" y="1185"/>
                    <a:pt x="0" y="1235"/>
                  </a:cubicBezTo>
                  <a:cubicBezTo>
                    <a:pt x="12" y="1186"/>
                    <a:pt x="25" y="1136"/>
                    <a:pt x="39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-608757" y="1246313"/>
              <a:ext cx="75445" cy="317574"/>
            </a:xfrm>
            <a:custGeom>
              <a:avLst/>
              <a:gdLst/>
              <a:ahLst/>
              <a:cxnLst/>
              <a:rect l="l" t="t" r="r" b="b"/>
              <a:pathLst>
                <a:path w="769" h="3237" extrusionOk="0">
                  <a:moveTo>
                    <a:pt x="101" y="1"/>
                  </a:moveTo>
                  <a:cubicBezTo>
                    <a:pt x="1" y="1101"/>
                    <a:pt x="234" y="2269"/>
                    <a:pt x="768" y="3236"/>
                  </a:cubicBezTo>
                  <a:cubicBezTo>
                    <a:pt x="268" y="2236"/>
                    <a:pt x="34" y="1135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-490930" y="1652184"/>
              <a:ext cx="42677" cy="4257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1" y="0"/>
                  </a:moveTo>
                  <a:cubicBezTo>
                    <a:pt x="168" y="133"/>
                    <a:pt x="301" y="300"/>
                    <a:pt x="434" y="434"/>
                  </a:cubicBezTo>
                  <a:cubicBezTo>
                    <a:pt x="301" y="267"/>
                    <a:pt x="168" y="1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65438" y="1972798"/>
              <a:ext cx="347006" cy="186699"/>
            </a:xfrm>
            <a:custGeom>
              <a:avLst/>
              <a:gdLst/>
              <a:ahLst/>
              <a:cxnLst/>
              <a:rect l="l" t="t" r="r" b="b"/>
              <a:pathLst>
                <a:path w="3537" h="1903" extrusionOk="0">
                  <a:moveTo>
                    <a:pt x="3536" y="1"/>
                  </a:moveTo>
                  <a:cubicBezTo>
                    <a:pt x="2502" y="902"/>
                    <a:pt x="1301" y="1569"/>
                    <a:pt x="0" y="1869"/>
                  </a:cubicBezTo>
                  <a:cubicBezTo>
                    <a:pt x="0" y="1869"/>
                    <a:pt x="0" y="1902"/>
                    <a:pt x="0" y="1902"/>
                  </a:cubicBezTo>
                  <a:cubicBezTo>
                    <a:pt x="1335" y="1635"/>
                    <a:pt x="2569" y="1002"/>
                    <a:pt x="3536" y="34"/>
                  </a:cubicBezTo>
                  <a:cubicBezTo>
                    <a:pt x="3536" y="1"/>
                    <a:pt x="3536" y="1"/>
                    <a:pt x="3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503978" y="1874691"/>
              <a:ext cx="22957" cy="22957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234" y="0"/>
                  </a:moveTo>
                  <a:cubicBezTo>
                    <a:pt x="194" y="40"/>
                    <a:pt x="153" y="93"/>
                    <a:pt x="106" y="143"/>
                  </a:cubicBezTo>
                  <a:lnTo>
                    <a:pt x="106" y="143"/>
                  </a:lnTo>
                  <a:cubicBezTo>
                    <a:pt x="151" y="106"/>
                    <a:pt x="197" y="70"/>
                    <a:pt x="234" y="34"/>
                  </a:cubicBezTo>
                  <a:cubicBezTo>
                    <a:pt x="234" y="0"/>
                    <a:pt x="234" y="0"/>
                    <a:pt x="234" y="0"/>
                  </a:cubicBezTo>
                  <a:close/>
                  <a:moveTo>
                    <a:pt x="106" y="143"/>
                  </a:moveTo>
                  <a:cubicBezTo>
                    <a:pt x="68" y="173"/>
                    <a:pt x="31" y="203"/>
                    <a:pt x="0" y="234"/>
                  </a:cubicBezTo>
                  <a:cubicBezTo>
                    <a:pt x="40" y="207"/>
                    <a:pt x="74" y="176"/>
                    <a:pt x="10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-87806" y="810226"/>
              <a:ext cx="153342" cy="139803"/>
            </a:xfrm>
            <a:custGeom>
              <a:avLst/>
              <a:gdLst/>
              <a:ahLst/>
              <a:cxnLst/>
              <a:rect l="l" t="t" r="r" b="b"/>
              <a:pathLst>
                <a:path w="1563" h="1425" extrusionOk="0">
                  <a:moveTo>
                    <a:pt x="43" y="0"/>
                  </a:moveTo>
                  <a:cubicBezTo>
                    <a:pt x="18" y="0"/>
                    <a:pt x="1" y="49"/>
                    <a:pt x="28" y="76"/>
                  </a:cubicBezTo>
                  <a:cubicBezTo>
                    <a:pt x="328" y="243"/>
                    <a:pt x="595" y="476"/>
                    <a:pt x="862" y="710"/>
                  </a:cubicBezTo>
                  <a:cubicBezTo>
                    <a:pt x="1095" y="943"/>
                    <a:pt x="1296" y="1210"/>
                    <a:pt x="1529" y="1410"/>
                  </a:cubicBezTo>
                  <a:cubicBezTo>
                    <a:pt x="1540" y="1421"/>
                    <a:pt x="1548" y="1425"/>
                    <a:pt x="1552" y="1425"/>
                  </a:cubicBezTo>
                  <a:cubicBezTo>
                    <a:pt x="1562" y="1425"/>
                    <a:pt x="1562" y="1410"/>
                    <a:pt x="1562" y="1410"/>
                  </a:cubicBezTo>
                  <a:cubicBezTo>
                    <a:pt x="1429" y="1110"/>
                    <a:pt x="1129" y="843"/>
                    <a:pt x="895" y="643"/>
                  </a:cubicBezTo>
                  <a:cubicBezTo>
                    <a:pt x="628" y="409"/>
                    <a:pt x="362" y="209"/>
                    <a:pt x="61" y="9"/>
                  </a:cubicBezTo>
                  <a:cubicBezTo>
                    <a:pt x="55" y="3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-160406" y="1006637"/>
              <a:ext cx="291379" cy="23840"/>
            </a:xfrm>
            <a:custGeom>
              <a:avLst/>
              <a:gdLst/>
              <a:ahLst/>
              <a:cxnLst/>
              <a:rect l="l" t="t" r="r" b="b"/>
              <a:pathLst>
                <a:path w="2970" h="243" extrusionOk="0">
                  <a:moveTo>
                    <a:pt x="2603" y="0"/>
                  </a:moveTo>
                  <a:cubicBezTo>
                    <a:pt x="2477" y="0"/>
                    <a:pt x="2352" y="9"/>
                    <a:pt x="2236" y="9"/>
                  </a:cubicBezTo>
                  <a:lnTo>
                    <a:pt x="1468" y="9"/>
                  </a:lnTo>
                  <a:cubicBezTo>
                    <a:pt x="968" y="42"/>
                    <a:pt x="468" y="142"/>
                    <a:pt x="1" y="242"/>
                  </a:cubicBezTo>
                  <a:cubicBezTo>
                    <a:pt x="468" y="175"/>
                    <a:pt x="968" y="109"/>
                    <a:pt x="1468" y="75"/>
                  </a:cubicBezTo>
                  <a:lnTo>
                    <a:pt x="2169" y="75"/>
                  </a:lnTo>
                  <a:cubicBezTo>
                    <a:pt x="2347" y="75"/>
                    <a:pt x="2525" y="90"/>
                    <a:pt x="2693" y="90"/>
                  </a:cubicBezTo>
                  <a:cubicBezTo>
                    <a:pt x="2777" y="90"/>
                    <a:pt x="2858" y="86"/>
                    <a:pt x="2936" y="75"/>
                  </a:cubicBezTo>
                  <a:cubicBezTo>
                    <a:pt x="2970" y="75"/>
                    <a:pt x="2970" y="42"/>
                    <a:pt x="2970" y="42"/>
                  </a:cubicBezTo>
                  <a:cubicBezTo>
                    <a:pt x="2853" y="9"/>
                    <a:pt x="2728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232318" y="1030379"/>
              <a:ext cx="98" cy="3336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3"/>
                    <a:pt x="1" y="0"/>
                  </a:cubicBezTo>
                  <a:cubicBezTo>
                    <a:pt x="1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471210" y="1393573"/>
              <a:ext cx="95066" cy="225942"/>
            </a:xfrm>
            <a:custGeom>
              <a:avLst/>
              <a:gdLst/>
              <a:ahLst/>
              <a:cxnLst/>
              <a:rect l="l" t="t" r="r" b="b"/>
              <a:pathLst>
                <a:path w="969" h="2303" extrusionOk="0">
                  <a:moveTo>
                    <a:pt x="968" y="1"/>
                  </a:moveTo>
                  <a:cubicBezTo>
                    <a:pt x="701" y="801"/>
                    <a:pt x="401" y="1569"/>
                    <a:pt x="1" y="2302"/>
                  </a:cubicBezTo>
                  <a:cubicBezTo>
                    <a:pt x="434" y="1602"/>
                    <a:pt x="801" y="80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6"/>
            <p:cNvSpPr/>
            <p:nvPr/>
          </p:nvSpPr>
          <p:spPr>
            <a:xfrm>
              <a:off x="477783" y="1434680"/>
              <a:ext cx="48073" cy="86629"/>
            </a:xfrm>
            <a:custGeom>
              <a:avLst/>
              <a:gdLst/>
              <a:ahLst/>
              <a:cxnLst/>
              <a:rect l="l" t="t" r="r" b="b"/>
              <a:pathLst>
                <a:path w="490" h="883" extrusionOk="0">
                  <a:moveTo>
                    <a:pt x="475" y="1"/>
                  </a:moveTo>
                  <a:cubicBezTo>
                    <a:pt x="471" y="1"/>
                    <a:pt x="467" y="4"/>
                    <a:pt x="467" y="15"/>
                  </a:cubicBezTo>
                  <a:cubicBezTo>
                    <a:pt x="490" y="15"/>
                    <a:pt x="482" y="1"/>
                    <a:pt x="475" y="1"/>
                  </a:cubicBezTo>
                  <a:close/>
                  <a:moveTo>
                    <a:pt x="467" y="15"/>
                  </a:moveTo>
                  <a:cubicBezTo>
                    <a:pt x="345" y="211"/>
                    <a:pt x="241" y="443"/>
                    <a:pt x="128" y="657"/>
                  </a:cubicBezTo>
                  <a:lnTo>
                    <a:pt x="128" y="657"/>
                  </a:lnTo>
                  <a:cubicBezTo>
                    <a:pt x="250" y="443"/>
                    <a:pt x="368" y="239"/>
                    <a:pt x="467" y="15"/>
                  </a:cubicBezTo>
                  <a:close/>
                  <a:moveTo>
                    <a:pt x="128" y="657"/>
                  </a:moveTo>
                  <a:cubicBezTo>
                    <a:pt x="86" y="731"/>
                    <a:pt x="43" y="806"/>
                    <a:pt x="0" y="883"/>
                  </a:cubicBezTo>
                  <a:cubicBezTo>
                    <a:pt x="45" y="811"/>
                    <a:pt x="87" y="735"/>
                    <a:pt x="128" y="6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6"/>
            <p:cNvSpPr/>
            <p:nvPr/>
          </p:nvSpPr>
          <p:spPr>
            <a:xfrm>
              <a:off x="467973" y="1385626"/>
              <a:ext cx="44835" cy="73483"/>
            </a:xfrm>
            <a:custGeom>
              <a:avLst/>
              <a:gdLst/>
              <a:ahLst/>
              <a:cxnLst/>
              <a:rect l="l" t="t" r="r" b="b"/>
              <a:pathLst>
                <a:path w="457" h="749" extrusionOk="0">
                  <a:moveTo>
                    <a:pt x="441" y="0"/>
                  </a:moveTo>
                  <a:cubicBezTo>
                    <a:pt x="438" y="0"/>
                    <a:pt x="434" y="4"/>
                    <a:pt x="434" y="15"/>
                  </a:cubicBezTo>
                  <a:cubicBezTo>
                    <a:pt x="456" y="15"/>
                    <a:pt x="449" y="0"/>
                    <a:pt x="441" y="0"/>
                  </a:cubicBezTo>
                  <a:close/>
                  <a:moveTo>
                    <a:pt x="434" y="15"/>
                  </a:moveTo>
                  <a:cubicBezTo>
                    <a:pt x="301" y="249"/>
                    <a:pt x="167" y="515"/>
                    <a:pt x="0" y="716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234" y="549"/>
                    <a:pt x="367" y="282"/>
                    <a:pt x="43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6"/>
            <p:cNvSpPr/>
            <p:nvPr/>
          </p:nvSpPr>
          <p:spPr>
            <a:xfrm>
              <a:off x="68675" y="2041572"/>
              <a:ext cx="153931" cy="68773"/>
            </a:xfrm>
            <a:custGeom>
              <a:avLst/>
              <a:gdLst/>
              <a:ahLst/>
              <a:cxnLst/>
              <a:rect l="l" t="t" r="r" b="b"/>
              <a:pathLst>
                <a:path w="1569" h="701" extrusionOk="0">
                  <a:moveTo>
                    <a:pt x="1535" y="0"/>
                  </a:moveTo>
                  <a:cubicBezTo>
                    <a:pt x="1068" y="301"/>
                    <a:pt x="534" y="534"/>
                    <a:pt x="1" y="701"/>
                  </a:cubicBezTo>
                  <a:cubicBezTo>
                    <a:pt x="534" y="568"/>
                    <a:pt x="1068" y="334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-108016" y="932174"/>
              <a:ext cx="26293" cy="19720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267" y="0"/>
                  </a:moveTo>
                  <a:lnTo>
                    <a:pt x="267" y="0"/>
                  </a:lnTo>
                  <a:cubicBezTo>
                    <a:pt x="167" y="34"/>
                    <a:pt x="67" y="134"/>
                    <a:pt x="0" y="201"/>
                  </a:cubicBezTo>
                  <a:cubicBezTo>
                    <a:pt x="101" y="134"/>
                    <a:pt x="201" y="10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-42579" y="753030"/>
              <a:ext cx="159327" cy="20308"/>
            </a:xfrm>
            <a:custGeom>
              <a:avLst/>
              <a:gdLst/>
              <a:ahLst/>
              <a:cxnLst/>
              <a:rect l="l" t="t" r="r" b="b"/>
              <a:pathLst>
                <a:path w="1624" h="207" extrusionOk="0">
                  <a:moveTo>
                    <a:pt x="814" y="0"/>
                  </a:moveTo>
                  <a:cubicBezTo>
                    <a:pt x="526" y="0"/>
                    <a:pt x="234" y="58"/>
                    <a:pt x="1" y="159"/>
                  </a:cubicBezTo>
                  <a:cubicBezTo>
                    <a:pt x="267" y="92"/>
                    <a:pt x="534" y="58"/>
                    <a:pt x="801" y="58"/>
                  </a:cubicBezTo>
                  <a:cubicBezTo>
                    <a:pt x="1101" y="58"/>
                    <a:pt x="1335" y="159"/>
                    <a:pt x="1602" y="192"/>
                  </a:cubicBezTo>
                  <a:cubicBezTo>
                    <a:pt x="1385" y="58"/>
                    <a:pt x="1101" y="0"/>
                    <a:pt x="814" y="0"/>
                  </a:cubicBezTo>
                  <a:close/>
                  <a:moveTo>
                    <a:pt x="1602" y="192"/>
                  </a:moveTo>
                  <a:cubicBezTo>
                    <a:pt x="1602" y="203"/>
                    <a:pt x="1605" y="207"/>
                    <a:pt x="1609" y="207"/>
                  </a:cubicBezTo>
                  <a:cubicBezTo>
                    <a:pt x="1617" y="207"/>
                    <a:pt x="1624" y="192"/>
                    <a:pt x="1602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6"/>
            <p:cNvSpPr/>
            <p:nvPr/>
          </p:nvSpPr>
          <p:spPr>
            <a:xfrm>
              <a:off x="32670" y="784915"/>
              <a:ext cx="65536" cy="9909"/>
            </a:xfrm>
            <a:custGeom>
              <a:avLst/>
              <a:gdLst/>
              <a:ahLst/>
              <a:cxnLst/>
              <a:rect l="l" t="t" r="r" b="b"/>
              <a:pathLst>
                <a:path w="668" h="101" extrusionOk="0">
                  <a:moveTo>
                    <a:pt x="1" y="0"/>
                  </a:moveTo>
                  <a:cubicBezTo>
                    <a:pt x="201" y="34"/>
                    <a:pt x="434" y="100"/>
                    <a:pt x="668" y="100"/>
                  </a:cubicBezTo>
                  <a:cubicBezTo>
                    <a:pt x="434" y="34"/>
                    <a:pt x="234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6"/>
            <p:cNvSpPr/>
            <p:nvPr/>
          </p:nvSpPr>
          <p:spPr>
            <a:xfrm>
              <a:off x="-589135" y="1553978"/>
              <a:ext cx="49250" cy="108114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1" y="0"/>
                  </a:moveTo>
                  <a:cubicBezTo>
                    <a:pt x="101" y="401"/>
                    <a:pt x="268" y="767"/>
                    <a:pt x="501" y="1101"/>
                  </a:cubicBezTo>
                  <a:cubicBezTo>
                    <a:pt x="501" y="1101"/>
                    <a:pt x="501" y="1101"/>
                    <a:pt x="501" y="1068"/>
                  </a:cubicBezTo>
                  <a:cubicBezTo>
                    <a:pt x="268" y="734"/>
                    <a:pt x="1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6"/>
            <p:cNvSpPr/>
            <p:nvPr/>
          </p:nvSpPr>
          <p:spPr>
            <a:xfrm>
              <a:off x="-598946" y="1704475"/>
              <a:ext cx="62298" cy="104877"/>
            </a:xfrm>
            <a:custGeom>
              <a:avLst/>
              <a:gdLst/>
              <a:ahLst/>
              <a:cxnLst/>
              <a:rect l="l" t="t" r="r" b="b"/>
              <a:pathLst>
                <a:path w="635" h="10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01"/>
                    <a:pt x="334" y="768"/>
                    <a:pt x="635" y="1068"/>
                  </a:cubicBezTo>
                  <a:cubicBezTo>
                    <a:pt x="635" y="1068"/>
                    <a:pt x="635" y="1035"/>
                    <a:pt x="635" y="1035"/>
                  </a:cubicBezTo>
                  <a:cubicBezTo>
                    <a:pt x="368" y="735"/>
                    <a:pt x="168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6"/>
            <p:cNvSpPr/>
            <p:nvPr/>
          </p:nvSpPr>
          <p:spPr>
            <a:xfrm>
              <a:off x="-461497" y="1832113"/>
              <a:ext cx="104877" cy="88493"/>
            </a:xfrm>
            <a:custGeom>
              <a:avLst/>
              <a:gdLst/>
              <a:ahLst/>
              <a:cxnLst/>
              <a:rect l="l" t="t" r="r" b="b"/>
              <a:pathLst>
                <a:path w="1069" h="902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301"/>
                    <a:pt x="701" y="601"/>
                    <a:pt x="1068" y="901"/>
                  </a:cubicBezTo>
                  <a:cubicBezTo>
                    <a:pt x="735" y="601"/>
                    <a:pt x="368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6"/>
            <p:cNvSpPr/>
            <p:nvPr/>
          </p:nvSpPr>
          <p:spPr>
            <a:xfrm>
              <a:off x="-284708" y="1995756"/>
              <a:ext cx="98206" cy="19720"/>
            </a:xfrm>
            <a:custGeom>
              <a:avLst/>
              <a:gdLst/>
              <a:ahLst/>
              <a:cxnLst/>
              <a:rect l="l" t="t" r="r" b="b"/>
              <a:pathLst>
                <a:path w="1001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34" y="67"/>
                    <a:pt x="667" y="167"/>
                    <a:pt x="1001" y="201"/>
                  </a:cubicBezTo>
                  <a:cubicBezTo>
                    <a:pt x="667" y="134"/>
                    <a:pt x="334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6"/>
            <p:cNvSpPr/>
            <p:nvPr/>
          </p:nvSpPr>
          <p:spPr>
            <a:xfrm>
              <a:off x="-238892" y="2028523"/>
              <a:ext cx="49152" cy="9909"/>
            </a:xfrm>
            <a:custGeom>
              <a:avLst/>
              <a:gdLst/>
              <a:ahLst/>
              <a:cxnLst/>
              <a:rect l="l" t="t" r="r" b="b"/>
              <a:pathLst>
                <a:path w="501" h="101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167" y="67"/>
                    <a:pt x="334" y="100"/>
                    <a:pt x="501" y="100"/>
                  </a:cubicBezTo>
                  <a:cubicBezTo>
                    <a:pt x="334" y="33"/>
                    <a:pt x="167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6"/>
            <p:cNvSpPr/>
            <p:nvPr/>
          </p:nvSpPr>
          <p:spPr>
            <a:xfrm>
              <a:off x="-556367" y="1269271"/>
              <a:ext cx="3336" cy="58963"/>
            </a:xfrm>
            <a:custGeom>
              <a:avLst/>
              <a:gdLst/>
              <a:ahLst/>
              <a:cxnLst/>
              <a:rect l="l" t="t" r="r" b="b"/>
              <a:pathLst>
                <a:path w="34" h="601" extrusionOk="0">
                  <a:moveTo>
                    <a:pt x="1" y="0"/>
                  </a:moveTo>
                  <a:cubicBezTo>
                    <a:pt x="1" y="109"/>
                    <a:pt x="10" y="228"/>
                    <a:pt x="19" y="341"/>
                  </a:cubicBezTo>
                  <a:lnTo>
                    <a:pt x="19" y="341"/>
                  </a:lnTo>
                  <a:lnTo>
                    <a:pt x="1" y="0"/>
                  </a:lnTo>
                  <a:close/>
                  <a:moveTo>
                    <a:pt x="19" y="341"/>
                  </a:moveTo>
                  <a:lnTo>
                    <a:pt x="34" y="601"/>
                  </a:lnTo>
                  <a:cubicBezTo>
                    <a:pt x="34" y="525"/>
                    <a:pt x="27" y="435"/>
                    <a:pt x="19" y="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6"/>
            <p:cNvSpPr/>
            <p:nvPr/>
          </p:nvSpPr>
          <p:spPr>
            <a:xfrm>
              <a:off x="-566178" y="1099054"/>
              <a:ext cx="55725" cy="104877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568" y="1"/>
                  </a:moveTo>
                  <a:lnTo>
                    <a:pt x="568" y="1"/>
                  </a:lnTo>
                  <a:cubicBezTo>
                    <a:pt x="367" y="334"/>
                    <a:pt x="167" y="701"/>
                    <a:pt x="0" y="1068"/>
                  </a:cubicBezTo>
                  <a:cubicBezTo>
                    <a:pt x="201" y="701"/>
                    <a:pt x="401" y="368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6"/>
            <p:cNvSpPr/>
            <p:nvPr/>
          </p:nvSpPr>
          <p:spPr>
            <a:xfrm>
              <a:off x="438540" y="912552"/>
              <a:ext cx="75347" cy="55725"/>
            </a:xfrm>
            <a:custGeom>
              <a:avLst/>
              <a:gdLst/>
              <a:ahLst/>
              <a:cxnLst/>
              <a:rect l="l" t="t" r="r" b="b"/>
              <a:pathLst>
                <a:path w="768" h="568" extrusionOk="0">
                  <a:moveTo>
                    <a:pt x="33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267" y="200"/>
                    <a:pt x="500" y="367"/>
                    <a:pt x="734" y="567"/>
                  </a:cubicBezTo>
                  <a:cubicBezTo>
                    <a:pt x="734" y="567"/>
                    <a:pt x="767" y="534"/>
                    <a:pt x="767" y="534"/>
                  </a:cubicBezTo>
                  <a:cubicBezTo>
                    <a:pt x="734" y="534"/>
                    <a:pt x="701" y="501"/>
                    <a:pt x="701" y="501"/>
                  </a:cubicBezTo>
                  <a:cubicBezTo>
                    <a:pt x="567" y="401"/>
                    <a:pt x="467" y="334"/>
                    <a:pt x="400" y="200"/>
                  </a:cubicBezTo>
                  <a:cubicBezTo>
                    <a:pt x="267" y="134"/>
                    <a:pt x="134" y="6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6"/>
            <p:cNvSpPr/>
            <p:nvPr/>
          </p:nvSpPr>
          <p:spPr>
            <a:xfrm>
              <a:off x="320713" y="601650"/>
              <a:ext cx="22957" cy="39341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134"/>
                    <a:pt x="67" y="334"/>
                    <a:pt x="200" y="401"/>
                  </a:cubicBezTo>
                  <a:lnTo>
                    <a:pt x="234" y="401"/>
                  </a:lnTo>
                  <a:cubicBezTo>
                    <a:pt x="167" y="334"/>
                    <a:pt x="167" y="267"/>
                    <a:pt x="134" y="200"/>
                  </a:cubicBezTo>
                  <a:cubicBezTo>
                    <a:pt x="134" y="167"/>
                    <a:pt x="134" y="100"/>
                    <a:pt x="167" y="34"/>
                  </a:cubicBezTo>
                  <a:cubicBezTo>
                    <a:pt x="167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6"/>
            <p:cNvSpPr/>
            <p:nvPr/>
          </p:nvSpPr>
          <p:spPr>
            <a:xfrm>
              <a:off x="343572" y="591839"/>
              <a:ext cx="9909" cy="39341"/>
            </a:xfrm>
            <a:custGeom>
              <a:avLst/>
              <a:gdLst/>
              <a:ahLst/>
              <a:cxnLst/>
              <a:rect l="l" t="t" r="r" b="b"/>
              <a:pathLst>
                <a:path w="101" h="401" extrusionOk="0">
                  <a:moveTo>
                    <a:pt x="101" y="0"/>
                  </a:moveTo>
                  <a:cubicBezTo>
                    <a:pt x="67" y="34"/>
                    <a:pt x="34" y="34"/>
                    <a:pt x="1" y="67"/>
                  </a:cubicBezTo>
                  <a:cubicBezTo>
                    <a:pt x="1" y="100"/>
                    <a:pt x="1" y="134"/>
                    <a:pt x="1" y="200"/>
                  </a:cubicBezTo>
                  <a:cubicBezTo>
                    <a:pt x="1" y="267"/>
                    <a:pt x="1" y="367"/>
                    <a:pt x="67" y="401"/>
                  </a:cubicBezTo>
                  <a:cubicBezTo>
                    <a:pt x="101" y="401"/>
                    <a:pt x="101" y="367"/>
                    <a:pt x="101" y="367"/>
                  </a:cubicBezTo>
                  <a:cubicBezTo>
                    <a:pt x="101" y="300"/>
                    <a:pt x="67" y="234"/>
                    <a:pt x="67" y="167"/>
                  </a:cubicBezTo>
                  <a:cubicBezTo>
                    <a:pt x="67" y="134"/>
                    <a:pt x="67" y="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6"/>
            <p:cNvSpPr/>
            <p:nvPr/>
          </p:nvSpPr>
          <p:spPr>
            <a:xfrm>
              <a:off x="363194" y="568882"/>
              <a:ext cx="16482" cy="42677"/>
            </a:xfrm>
            <a:custGeom>
              <a:avLst/>
              <a:gdLst/>
              <a:ahLst/>
              <a:cxnLst/>
              <a:rect l="l" t="t" r="r" b="b"/>
              <a:pathLst>
                <a:path w="168" h="43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01"/>
                    <a:pt x="1" y="368"/>
                    <a:pt x="134" y="434"/>
                  </a:cubicBezTo>
                  <a:lnTo>
                    <a:pt x="168" y="434"/>
                  </a:lnTo>
                  <a:cubicBezTo>
                    <a:pt x="134" y="368"/>
                    <a:pt x="101" y="301"/>
                    <a:pt x="101" y="234"/>
                  </a:cubicBezTo>
                  <a:cubicBezTo>
                    <a:pt x="101" y="168"/>
                    <a:pt x="101" y="67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6"/>
            <p:cNvSpPr/>
            <p:nvPr/>
          </p:nvSpPr>
          <p:spPr>
            <a:xfrm>
              <a:off x="386151" y="559071"/>
              <a:ext cx="9909" cy="39341"/>
            </a:xfrm>
            <a:custGeom>
              <a:avLst/>
              <a:gdLst/>
              <a:ahLst/>
              <a:cxnLst/>
              <a:rect l="l" t="t" r="r" b="b"/>
              <a:pathLst>
                <a:path w="101" h="401" extrusionOk="0">
                  <a:moveTo>
                    <a:pt x="67" y="1"/>
                  </a:moveTo>
                  <a:cubicBezTo>
                    <a:pt x="34" y="34"/>
                    <a:pt x="34" y="34"/>
                    <a:pt x="0" y="101"/>
                  </a:cubicBezTo>
                  <a:cubicBezTo>
                    <a:pt x="0" y="134"/>
                    <a:pt x="0" y="167"/>
                    <a:pt x="0" y="201"/>
                  </a:cubicBezTo>
                  <a:cubicBezTo>
                    <a:pt x="0" y="268"/>
                    <a:pt x="0" y="368"/>
                    <a:pt x="67" y="401"/>
                  </a:cubicBezTo>
                  <a:cubicBezTo>
                    <a:pt x="100" y="401"/>
                    <a:pt x="100" y="368"/>
                    <a:pt x="100" y="368"/>
                  </a:cubicBezTo>
                  <a:cubicBezTo>
                    <a:pt x="100" y="301"/>
                    <a:pt x="67" y="268"/>
                    <a:pt x="67" y="201"/>
                  </a:cubicBezTo>
                  <a:cubicBezTo>
                    <a:pt x="67" y="167"/>
                    <a:pt x="67" y="134"/>
                    <a:pt x="67" y="101"/>
                  </a:cubicBezTo>
                  <a:cubicBezTo>
                    <a:pt x="67" y="67"/>
                    <a:pt x="67" y="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6"/>
            <p:cNvSpPr/>
            <p:nvPr/>
          </p:nvSpPr>
          <p:spPr>
            <a:xfrm>
              <a:off x="405772" y="536212"/>
              <a:ext cx="16482" cy="34240"/>
            </a:xfrm>
            <a:custGeom>
              <a:avLst/>
              <a:gdLst/>
              <a:ahLst/>
              <a:cxnLst/>
              <a:rect l="l" t="t" r="r" b="b"/>
              <a:pathLst>
                <a:path w="168" h="349" extrusionOk="0">
                  <a:moveTo>
                    <a:pt x="67" y="0"/>
                  </a:moveTo>
                  <a:cubicBezTo>
                    <a:pt x="1" y="100"/>
                    <a:pt x="1" y="300"/>
                    <a:pt x="134" y="334"/>
                  </a:cubicBezTo>
                  <a:cubicBezTo>
                    <a:pt x="145" y="345"/>
                    <a:pt x="152" y="349"/>
                    <a:pt x="157" y="349"/>
                  </a:cubicBezTo>
                  <a:cubicBezTo>
                    <a:pt x="167" y="349"/>
                    <a:pt x="167" y="334"/>
                    <a:pt x="167" y="334"/>
                  </a:cubicBezTo>
                  <a:cubicBezTo>
                    <a:pt x="134" y="234"/>
                    <a:pt x="67" y="1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6"/>
            <p:cNvSpPr/>
            <p:nvPr/>
          </p:nvSpPr>
          <p:spPr>
            <a:xfrm>
              <a:off x="422156" y="506682"/>
              <a:ext cx="22957" cy="39439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67" y="1"/>
                  </a:moveTo>
                  <a:cubicBezTo>
                    <a:pt x="0" y="134"/>
                    <a:pt x="67" y="368"/>
                    <a:pt x="200" y="401"/>
                  </a:cubicBezTo>
                  <a:cubicBezTo>
                    <a:pt x="234" y="401"/>
                    <a:pt x="234" y="368"/>
                    <a:pt x="234" y="335"/>
                  </a:cubicBezTo>
                  <a:cubicBezTo>
                    <a:pt x="200" y="301"/>
                    <a:pt x="167" y="268"/>
                    <a:pt x="134" y="201"/>
                  </a:cubicBezTo>
                  <a:cubicBezTo>
                    <a:pt x="100" y="134"/>
                    <a:pt x="100" y="68"/>
                    <a:pt x="100" y="34"/>
                  </a:cubicBezTo>
                  <a:cubicBezTo>
                    <a:pt x="100" y="1"/>
                    <a:pt x="10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6"/>
            <p:cNvSpPr/>
            <p:nvPr/>
          </p:nvSpPr>
          <p:spPr>
            <a:xfrm>
              <a:off x="445015" y="474797"/>
              <a:ext cx="19720" cy="48367"/>
            </a:xfrm>
            <a:custGeom>
              <a:avLst/>
              <a:gdLst/>
              <a:ahLst/>
              <a:cxnLst/>
              <a:rect l="l" t="t" r="r" b="b"/>
              <a:pathLst>
                <a:path w="201" h="493" extrusionOk="0">
                  <a:moveTo>
                    <a:pt x="51" y="1"/>
                  </a:moveTo>
                  <a:cubicBezTo>
                    <a:pt x="43" y="1"/>
                    <a:pt x="34" y="9"/>
                    <a:pt x="34" y="26"/>
                  </a:cubicBezTo>
                  <a:cubicBezTo>
                    <a:pt x="1" y="92"/>
                    <a:pt x="1" y="193"/>
                    <a:pt x="34" y="293"/>
                  </a:cubicBezTo>
                  <a:cubicBezTo>
                    <a:pt x="68" y="359"/>
                    <a:pt x="101" y="459"/>
                    <a:pt x="201" y="493"/>
                  </a:cubicBezTo>
                  <a:cubicBezTo>
                    <a:pt x="201" y="493"/>
                    <a:pt x="201" y="493"/>
                    <a:pt x="201" y="459"/>
                  </a:cubicBezTo>
                  <a:cubicBezTo>
                    <a:pt x="201" y="393"/>
                    <a:pt x="168" y="326"/>
                    <a:pt x="134" y="259"/>
                  </a:cubicBezTo>
                  <a:cubicBezTo>
                    <a:pt x="101" y="159"/>
                    <a:pt x="68" y="92"/>
                    <a:pt x="68" y="26"/>
                  </a:cubicBezTo>
                  <a:cubicBezTo>
                    <a:pt x="68" y="9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6"/>
            <p:cNvSpPr/>
            <p:nvPr/>
          </p:nvSpPr>
          <p:spPr>
            <a:xfrm>
              <a:off x="458162" y="447818"/>
              <a:ext cx="29530" cy="55725"/>
            </a:xfrm>
            <a:custGeom>
              <a:avLst/>
              <a:gdLst/>
              <a:ahLst/>
              <a:cxnLst/>
              <a:rect l="l" t="t" r="r" b="b"/>
              <a:pathLst>
                <a:path w="301" h="568" extrusionOk="0">
                  <a:moveTo>
                    <a:pt x="100" y="1"/>
                  </a:moveTo>
                  <a:lnTo>
                    <a:pt x="100" y="1"/>
                  </a:lnTo>
                  <a:cubicBezTo>
                    <a:pt x="0" y="201"/>
                    <a:pt x="34" y="501"/>
                    <a:pt x="267" y="568"/>
                  </a:cubicBezTo>
                  <a:cubicBezTo>
                    <a:pt x="300" y="568"/>
                    <a:pt x="300" y="534"/>
                    <a:pt x="300" y="534"/>
                  </a:cubicBezTo>
                  <a:cubicBezTo>
                    <a:pt x="167" y="401"/>
                    <a:pt x="34" y="20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6"/>
            <p:cNvSpPr/>
            <p:nvPr/>
          </p:nvSpPr>
          <p:spPr>
            <a:xfrm>
              <a:off x="467973" y="424959"/>
              <a:ext cx="36104" cy="55725"/>
            </a:xfrm>
            <a:custGeom>
              <a:avLst/>
              <a:gdLst/>
              <a:ahLst/>
              <a:cxnLst/>
              <a:rect l="l" t="t" r="r" b="b"/>
              <a:pathLst>
                <a:path w="368" h="568" extrusionOk="0">
                  <a:moveTo>
                    <a:pt x="100" y="0"/>
                  </a:moveTo>
                  <a:cubicBezTo>
                    <a:pt x="0" y="167"/>
                    <a:pt x="100" y="534"/>
                    <a:pt x="334" y="567"/>
                  </a:cubicBezTo>
                  <a:cubicBezTo>
                    <a:pt x="334" y="567"/>
                    <a:pt x="367" y="534"/>
                    <a:pt x="334" y="534"/>
                  </a:cubicBezTo>
                  <a:cubicBezTo>
                    <a:pt x="301" y="434"/>
                    <a:pt x="200" y="400"/>
                    <a:pt x="167" y="300"/>
                  </a:cubicBezTo>
                  <a:cubicBezTo>
                    <a:pt x="134" y="200"/>
                    <a:pt x="134" y="1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6"/>
            <p:cNvSpPr/>
            <p:nvPr/>
          </p:nvSpPr>
          <p:spPr>
            <a:xfrm>
              <a:off x="471701" y="395428"/>
              <a:ext cx="42186" cy="59257"/>
            </a:xfrm>
            <a:custGeom>
              <a:avLst/>
              <a:gdLst/>
              <a:ahLst/>
              <a:cxnLst/>
              <a:rect l="l" t="t" r="r" b="b"/>
              <a:pathLst>
                <a:path w="430" h="604" extrusionOk="0">
                  <a:moveTo>
                    <a:pt x="129" y="1"/>
                  </a:moveTo>
                  <a:cubicBezTo>
                    <a:pt x="1" y="194"/>
                    <a:pt x="120" y="603"/>
                    <a:pt x="367" y="603"/>
                  </a:cubicBezTo>
                  <a:cubicBezTo>
                    <a:pt x="377" y="603"/>
                    <a:pt x="386" y="602"/>
                    <a:pt x="396" y="601"/>
                  </a:cubicBezTo>
                  <a:cubicBezTo>
                    <a:pt x="429" y="601"/>
                    <a:pt x="429" y="601"/>
                    <a:pt x="429" y="568"/>
                  </a:cubicBezTo>
                  <a:cubicBezTo>
                    <a:pt x="363" y="501"/>
                    <a:pt x="263" y="468"/>
                    <a:pt x="196" y="334"/>
                  </a:cubicBezTo>
                  <a:cubicBezTo>
                    <a:pt x="162" y="234"/>
                    <a:pt x="162" y="134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6"/>
            <p:cNvSpPr/>
            <p:nvPr/>
          </p:nvSpPr>
          <p:spPr>
            <a:xfrm>
              <a:off x="491322" y="369234"/>
              <a:ext cx="42186" cy="59257"/>
            </a:xfrm>
            <a:custGeom>
              <a:avLst/>
              <a:gdLst/>
              <a:ahLst/>
              <a:cxnLst/>
              <a:rect l="l" t="t" r="r" b="b"/>
              <a:pathLst>
                <a:path w="430" h="604" extrusionOk="0">
                  <a:moveTo>
                    <a:pt x="129" y="1"/>
                  </a:moveTo>
                  <a:lnTo>
                    <a:pt x="129" y="1"/>
                  </a:lnTo>
                  <a:cubicBezTo>
                    <a:pt x="1" y="194"/>
                    <a:pt x="151" y="603"/>
                    <a:pt x="400" y="603"/>
                  </a:cubicBezTo>
                  <a:cubicBezTo>
                    <a:pt x="410" y="603"/>
                    <a:pt x="420" y="603"/>
                    <a:pt x="429" y="601"/>
                  </a:cubicBezTo>
                  <a:cubicBezTo>
                    <a:pt x="429" y="601"/>
                    <a:pt x="429" y="568"/>
                    <a:pt x="429" y="568"/>
                  </a:cubicBezTo>
                  <a:cubicBezTo>
                    <a:pt x="363" y="468"/>
                    <a:pt x="263" y="435"/>
                    <a:pt x="196" y="335"/>
                  </a:cubicBezTo>
                  <a:cubicBezTo>
                    <a:pt x="129" y="234"/>
                    <a:pt x="129" y="10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6"/>
            <p:cNvSpPr/>
            <p:nvPr/>
          </p:nvSpPr>
          <p:spPr>
            <a:xfrm>
              <a:off x="517026" y="336564"/>
              <a:ext cx="36104" cy="62298"/>
            </a:xfrm>
            <a:custGeom>
              <a:avLst/>
              <a:gdLst/>
              <a:ahLst/>
              <a:cxnLst/>
              <a:rect l="l" t="t" r="r" b="b"/>
              <a:pathLst>
                <a:path w="368" h="635" extrusionOk="0">
                  <a:moveTo>
                    <a:pt x="67" y="0"/>
                  </a:moveTo>
                  <a:cubicBezTo>
                    <a:pt x="1" y="134"/>
                    <a:pt x="1" y="267"/>
                    <a:pt x="67" y="401"/>
                  </a:cubicBezTo>
                  <a:cubicBezTo>
                    <a:pt x="101" y="501"/>
                    <a:pt x="201" y="634"/>
                    <a:pt x="334" y="634"/>
                  </a:cubicBezTo>
                  <a:cubicBezTo>
                    <a:pt x="368" y="634"/>
                    <a:pt x="368" y="634"/>
                    <a:pt x="368" y="601"/>
                  </a:cubicBezTo>
                  <a:cubicBezTo>
                    <a:pt x="301" y="534"/>
                    <a:pt x="201" y="467"/>
                    <a:pt x="167" y="401"/>
                  </a:cubicBezTo>
                  <a:cubicBezTo>
                    <a:pt x="101" y="301"/>
                    <a:pt x="67" y="134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6"/>
            <p:cNvSpPr/>
            <p:nvPr/>
          </p:nvSpPr>
          <p:spPr>
            <a:xfrm>
              <a:off x="530173" y="310369"/>
              <a:ext cx="36104" cy="49152"/>
            </a:xfrm>
            <a:custGeom>
              <a:avLst/>
              <a:gdLst/>
              <a:ahLst/>
              <a:cxnLst/>
              <a:rect l="l" t="t" r="r" b="b"/>
              <a:pathLst>
                <a:path w="368" h="501" extrusionOk="0">
                  <a:moveTo>
                    <a:pt x="33" y="1"/>
                  </a:moveTo>
                  <a:lnTo>
                    <a:pt x="33" y="1"/>
                  </a:lnTo>
                  <a:cubicBezTo>
                    <a:pt x="0" y="134"/>
                    <a:pt x="33" y="234"/>
                    <a:pt x="100" y="334"/>
                  </a:cubicBezTo>
                  <a:cubicBezTo>
                    <a:pt x="134" y="401"/>
                    <a:pt x="234" y="501"/>
                    <a:pt x="334" y="501"/>
                  </a:cubicBezTo>
                  <a:cubicBezTo>
                    <a:pt x="367" y="501"/>
                    <a:pt x="367" y="501"/>
                    <a:pt x="334" y="468"/>
                  </a:cubicBezTo>
                  <a:cubicBezTo>
                    <a:pt x="300" y="401"/>
                    <a:pt x="200" y="367"/>
                    <a:pt x="134" y="301"/>
                  </a:cubicBezTo>
                  <a:cubicBezTo>
                    <a:pt x="100" y="234"/>
                    <a:pt x="67" y="134"/>
                    <a:pt x="33" y="34"/>
                  </a:cubicBezTo>
                  <a:cubicBezTo>
                    <a:pt x="33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6"/>
            <p:cNvSpPr/>
            <p:nvPr/>
          </p:nvSpPr>
          <p:spPr>
            <a:xfrm>
              <a:off x="530173" y="280937"/>
              <a:ext cx="36104" cy="52978"/>
            </a:xfrm>
            <a:custGeom>
              <a:avLst/>
              <a:gdLst/>
              <a:ahLst/>
              <a:cxnLst/>
              <a:rect l="l" t="t" r="r" b="b"/>
              <a:pathLst>
                <a:path w="368" h="540" extrusionOk="0">
                  <a:moveTo>
                    <a:pt x="33" y="0"/>
                  </a:moveTo>
                  <a:lnTo>
                    <a:pt x="33" y="0"/>
                  </a:lnTo>
                  <a:cubicBezTo>
                    <a:pt x="0" y="134"/>
                    <a:pt x="0" y="234"/>
                    <a:pt x="67" y="367"/>
                  </a:cubicBezTo>
                  <a:cubicBezTo>
                    <a:pt x="126" y="427"/>
                    <a:pt x="212" y="539"/>
                    <a:pt x="325" y="539"/>
                  </a:cubicBezTo>
                  <a:cubicBezTo>
                    <a:pt x="339" y="539"/>
                    <a:pt x="353" y="538"/>
                    <a:pt x="367" y="534"/>
                  </a:cubicBezTo>
                  <a:cubicBezTo>
                    <a:pt x="300" y="434"/>
                    <a:pt x="234" y="401"/>
                    <a:pt x="167" y="334"/>
                  </a:cubicBezTo>
                  <a:cubicBezTo>
                    <a:pt x="100" y="234"/>
                    <a:pt x="67" y="1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6"/>
            <p:cNvSpPr/>
            <p:nvPr/>
          </p:nvSpPr>
          <p:spPr>
            <a:xfrm>
              <a:off x="-775637" y="198625"/>
              <a:ext cx="1551276" cy="2055254"/>
            </a:xfrm>
            <a:custGeom>
              <a:avLst/>
              <a:gdLst/>
              <a:ahLst/>
              <a:cxnLst/>
              <a:rect l="l" t="t" r="r" b="b"/>
              <a:pathLst>
                <a:path w="15812" h="20949" extrusionOk="0">
                  <a:moveTo>
                    <a:pt x="13701" y="807"/>
                  </a:moveTo>
                  <a:lnTo>
                    <a:pt x="13710" y="839"/>
                  </a:lnTo>
                  <a:cubicBezTo>
                    <a:pt x="13710" y="818"/>
                    <a:pt x="13710" y="810"/>
                    <a:pt x="13701" y="807"/>
                  </a:cubicBezTo>
                  <a:close/>
                  <a:moveTo>
                    <a:pt x="13477" y="139"/>
                  </a:moveTo>
                  <a:cubicBezTo>
                    <a:pt x="13510" y="139"/>
                    <a:pt x="13577" y="172"/>
                    <a:pt x="13644" y="172"/>
                  </a:cubicBezTo>
                  <a:cubicBezTo>
                    <a:pt x="13777" y="239"/>
                    <a:pt x="13844" y="306"/>
                    <a:pt x="13911" y="406"/>
                  </a:cubicBezTo>
                  <a:cubicBezTo>
                    <a:pt x="14044" y="639"/>
                    <a:pt x="14177" y="1006"/>
                    <a:pt x="14144" y="1240"/>
                  </a:cubicBezTo>
                  <a:cubicBezTo>
                    <a:pt x="14144" y="1315"/>
                    <a:pt x="14125" y="1408"/>
                    <a:pt x="14046" y="1408"/>
                  </a:cubicBezTo>
                  <a:cubicBezTo>
                    <a:pt x="14019" y="1408"/>
                    <a:pt x="13986" y="1398"/>
                    <a:pt x="13944" y="1373"/>
                  </a:cubicBezTo>
                  <a:cubicBezTo>
                    <a:pt x="13911" y="1340"/>
                    <a:pt x="13877" y="1273"/>
                    <a:pt x="13844" y="1240"/>
                  </a:cubicBezTo>
                  <a:cubicBezTo>
                    <a:pt x="13777" y="1106"/>
                    <a:pt x="13744" y="973"/>
                    <a:pt x="13677" y="839"/>
                  </a:cubicBezTo>
                  <a:cubicBezTo>
                    <a:pt x="13677" y="806"/>
                    <a:pt x="13677" y="806"/>
                    <a:pt x="13677" y="806"/>
                  </a:cubicBezTo>
                  <a:cubicBezTo>
                    <a:pt x="13689" y="806"/>
                    <a:pt x="13696" y="806"/>
                    <a:pt x="13701" y="807"/>
                  </a:cubicBezTo>
                  <a:lnTo>
                    <a:pt x="13701" y="807"/>
                  </a:lnTo>
                  <a:lnTo>
                    <a:pt x="13644" y="606"/>
                  </a:lnTo>
                  <a:cubicBezTo>
                    <a:pt x="13610" y="572"/>
                    <a:pt x="13610" y="539"/>
                    <a:pt x="13610" y="539"/>
                  </a:cubicBezTo>
                  <a:cubicBezTo>
                    <a:pt x="13544" y="406"/>
                    <a:pt x="13510" y="272"/>
                    <a:pt x="13477" y="139"/>
                  </a:cubicBezTo>
                  <a:close/>
                  <a:moveTo>
                    <a:pt x="13911" y="1473"/>
                  </a:moveTo>
                  <a:lnTo>
                    <a:pt x="13911" y="1473"/>
                  </a:lnTo>
                  <a:cubicBezTo>
                    <a:pt x="13944" y="1506"/>
                    <a:pt x="14011" y="1540"/>
                    <a:pt x="14044" y="1540"/>
                  </a:cubicBezTo>
                  <a:cubicBezTo>
                    <a:pt x="13998" y="1678"/>
                    <a:pt x="13951" y="1817"/>
                    <a:pt x="13894" y="1945"/>
                  </a:cubicBezTo>
                  <a:lnTo>
                    <a:pt x="13894" y="1945"/>
                  </a:lnTo>
                  <a:cubicBezTo>
                    <a:pt x="13912" y="1865"/>
                    <a:pt x="13917" y="1786"/>
                    <a:pt x="13944" y="1707"/>
                  </a:cubicBezTo>
                  <a:cubicBezTo>
                    <a:pt x="13944" y="1640"/>
                    <a:pt x="13911" y="1573"/>
                    <a:pt x="13911" y="1473"/>
                  </a:cubicBezTo>
                  <a:close/>
                  <a:moveTo>
                    <a:pt x="11110" y="3913"/>
                  </a:moveTo>
                  <a:cubicBezTo>
                    <a:pt x="11097" y="3923"/>
                    <a:pt x="11085" y="3932"/>
                    <a:pt x="11075" y="3942"/>
                  </a:cubicBezTo>
                  <a:cubicBezTo>
                    <a:pt x="11087" y="3932"/>
                    <a:pt x="11098" y="3923"/>
                    <a:pt x="11110" y="3913"/>
                  </a:cubicBezTo>
                  <a:close/>
                  <a:moveTo>
                    <a:pt x="10854" y="4684"/>
                  </a:moveTo>
                  <a:cubicBezTo>
                    <a:pt x="10850" y="4684"/>
                    <a:pt x="10842" y="4692"/>
                    <a:pt x="10842" y="4709"/>
                  </a:cubicBezTo>
                  <a:cubicBezTo>
                    <a:pt x="10858" y="4692"/>
                    <a:pt x="10858" y="4684"/>
                    <a:pt x="10854" y="4684"/>
                  </a:cubicBezTo>
                  <a:close/>
                  <a:moveTo>
                    <a:pt x="5371" y="6176"/>
                  </a:moveTo>
                  <a:lnTo>
                    <a:pt x="5371" y="6176"/>
                  </a:lnTo>
                  <a:cubicBezTo>
                    <a:pt x="5471" y="6210"/>
                    <a:pt x="5605" y="6243"/>
                    <a:pt x="5738" y="6277"/>
                  </a:cubicBezTo>
                  <a:cubicBezTo>
                    <a:pt x="5972" y="6343"/>
                    <a:pt x="6172" y="6443"/>
                    <a:pt x="6372" y="6577"/>
                  </a:cubicBezTo>
                  <a:lnTo>
                    <a:pt x="6338" y="6577"/>
                  </a:lnTo>
                  <a:cubicBezTo>
                    <a:pt x="6005" y="6410"/>
                    <a:pt x="5671" y="6310"/>
                    <a:pt x="5371" y="6176"/>
                  </a:cubicBezTo>
                  <a:close/>
                  <a:moveTo>
                    <a:pt x="6405" y="6577"/>
                  </a:moveTo>
                  <a:cubicBezTo>
                    <a:pt x="6439" y="6610"/>
                    <a:pt x="6472" y="6610"/>
                    <a:pt x="6505" y="6643"/>
                  </a:cubicBezTo>
                  <a:cubicBezTo>
                    <a:pt x="6689" y="6766"/>
                    <a:pt x="6873" y="6889"/>
                    <a:pt x="7031" y="7038"/>
                  </a:cubicBezTo>
                  <a:lnTo>
                    <a:pt x="7031" y="7038"/>
                  </a:lnTo>
                  <a:cubicBezTo>
                    <a:pt x="6833" y="6873"/>
                    <a:pt x="6602" y="6709"/>
                    <a:pt x="6372" y="6610"/>
                  </a:cubicBezTo>
                  <a:cubicBezTo>
                    <a:pt x="6405" y="6610"/>
                    <a:pt x="6405" y="6577"/>
                    <a:pt x="6405" y="6577"/>
                  </a:cubicBezTo>
                  <a:close/>
                  <a:moveTo>
                    <a:pt x="6972" y="7311"/>
                  </a:moveTo>
                  <a:cubicBezTo>
                    <a:pt x="6772" y="7411"/>
                    <a:pt x="6539" y="7577"/>
                    <a:pt x="6338" y="7678"/>
                  </a:cubicBezTo>
                  <a:cubicBezTo>
                    <a:pt x="6338" y="7711"/>
                    <a:pt x="6338" y="7711"/>
                    <a:pt x="6338" y="7711"/>
                  </a:cubicBezTo>
                  <a:cubicBezTo>
                    <a:pt x="6572" y="7577"/>
                    <a:pt x="6772" y="7444"/>
                    <a:pt x="6972" y="7311"/>
                  </a:cubicBezTo>
                  <a:close/>
                  <a:moveTo>
                    <a:pt x="12209" y="5709"/>
                  </a:moveTo>
                  <a:lnTo>
                    <a:pt x="12209" y="5709"/>
                  </a:lnTo>
                  <a:cubicBezTo>
                    <a:pt x="12043" y="6277"/>
                    <a:pt x="11342" y="6543"/>
                    <a:pt x="10942" y="6977"/>
                  </a:cubicBezTo>
                  <a:cubicBezTo>
                    <a:pt x="10608" y="7311"/>
                    <a:pt x="10408" y="7778"/>
                    <a:pt x="10341" y="8278"/>
                  </a:cubicBezTo>
                  <a:cubicBezTo>
                    <a:pt x="10275" y="8011"/>
                    <a:pt x="10275" y="7744"/>
                    <a:pt x="10308" y="7477"/>
                  </a:cubicBezTo>
                  <a:cubicBezTo>
                    <a:pt x="10308" y="7477"/>
                    <a:pt x="10308" y="7477"/>
                    <a:pt x="10341" y="7444"/>
                  </a:cubicBezTo>
                  <a:cubicBezTo>
                    <a:pt x="10375" y="7244"/>
                    <a:pt x="10441" y="7044"/>
                    <a:pt x="10575" y="6910"/>
                  </a:cubicBezTo>
                  <a:cubicBezTo>
                    <a:pt x="10589" y="6924"/>
                    <a:pt x="10614" y="6932"/>
                    <a:pt x="10639" y="6932"/>
                  </a:cubicBezTo>
                  <a:cubicBezTo>
                    <a:pt x="10674" y="6932"/>
                    <a:pt x="10708" y="6916"/>
                    <a:pt x="10708" y="6877"/>
                  </a:cubicBezTo>
                  <a:cubicBezTo>
                    <a:pt x="10742" y="6810"/>
                    <a:pt x="10742" y="6744"/>
                    <a:pt x="10775" y="6677"/>
                  </a:cubicBezTo>
                  <a:cubicBezTo>
                    <a:pt x="10975" y="6510"/>
                    <a:pt x="11175" y="6410"/>
                    <a:pt x="11409" y="6277"/>
                  </a:cubicBezTo>
                  <a:cubicBezTo>
                    <a:pt x="11676" y="6143"/>
                    <a:pt x="12009" y="5976"/>
                    <a:pt x="12209" y="5709"/>
                  </a:cubicBezTo>
                  <a:close/>
                  <a:moveTo>
                    <a:pt x="10534" y="8597"/>
                  </a:moveTo>
                  <a:cubicBezTo>
                    <a:pt x="10527" y="8597"/>
                    <a:pt x="10519" y="8612"/>
                    <a:pt x="10541" y="8612"/>
                  </a:cubicBezTo>
                  <a:cubicBezTo>
                    <a:pt x="10541" y="8600"/>
                    <a:pt x="10538" y="8597"/>
                    <a:pt x="10534" y="8597"/>
                  </a:cubicBezTo>
                  <a:close/>
                  <a:moveTo>
                    <a:pt x="10922" y="9852"/>
                  </a:moveTo>
                  <a:lnTo>
                    <a:pt x="10922" y="9852"/>
                  </a:lnTo>
                  <a:cubicBezTo>
                    <a:pt x="11440" y="9917"/>
                    <a:pt x="11955" y="9989"/>
                    <a:pt x="12376" y="10313"/>
                  </a:cubicBezTo>
                  <a:cubicBezTo>
                    <a:pt x="12409" y="10313"/>
                    <a:pt x="12409" y="10346"/>
                    <a:pt x="12443" y="10346"/>
                  </a:cubicBezTo>
                  <a:lnTo>
                    <a:pt x="12376" y="10346"/>
                  </a:lnTo>
                  <a:cubicBezTo>
                    <a:pt x="12243" y="10179"/>
                    <a:pt x="11976" y="10113"/>
                    <a:pt x="11776" y="10046"/>
                  </a:cubicBezTo>
                  <a:cubicBezTo>
                    <a:pt x="11542" y="9979"/>
                    <a:pt x="11275" y="9879"/>
                    <a:pt x="11008" y="9879"/>
                  </a:cubicBezTo>
                  <a:cubicBezTo>
                    <a:pt x="10984" y="9879"/>
                    <a:pt x="10960" y="9861"/>
                    <a:pt x="10922" y="9852"/>
                  </a:cubicBezTo>
                  <a:close/>
                  <a:moveTo>
                    <a:pt x="13110" y="10580"/>
                  </a:moveTo>
                  <a:cubicBezTo>
                    <a:pt x="13172" y="10705"/>
                    <a:pt x="13264" y="10829"/>
                    <a:pt x="13385" y="10927"/>
                  </a:cubicBezTo>
                  <a:lnTo>
                    <a:pt x="13385" y="10927"/>
                  </a:lnTo>
                  <a:cubicBezTo>
                    <a:pt x="13358" y="10911"/>
                    <a:pt x="13327" y="10905"/>
                    <a:pt x="13277" y="10880"/>
                  </a:cubicBezTo>
                  <a:cubicBezTo>
                    <a:pt x="13244" y="10858"/>
                    <a:pt x="13208" y="10836"/>
                    <a:pt x="13170" y="10813"/>
                  </a:cubicBezTo>
                  <a:lnTo>
                    <a:pt x="13177" y="10813"/>
                  </a:lnTo>
                  <a:cubicBezTo>
                    <a:pt x="13143" y="10746"/>
                    <a:pt x="13143" y="10646"/>
                    <a:pt x="13110" y="10580"/>
                  </a:cubicBezTo>
                  <a:close/>
                  <a:moveTo>
                    <a:pt x="13410" y="172"/>
                  </a:moveTo>
                  <a:cubicBezTo>
                    <a:pt x="13410" y="339"/>
                    <a:pt x="13477" y="506"/>
                    <a:pt x="13510" y="673"/>
                  </a:cubicBezTo>
                  <a:cubicBezTo>
                    <a:pt x="13544" y="773"/>
                    <a:pt x="13577" y="873"/>
                    <a:pt x="13610" y="939"/>
                  </a:cubicBezTo>
                  <a:cubicBezTo>
                    <a:pt x="13610" y="939"/>
                    <a:pt x="13577" y="939"/>
                    <a:pt x="13577" y="906"/>
                  </a:cubicBezTo>
                  <a:cubicBezTo>
                    <a:pt x="13510" y="839"/>
                    <a:pt x="13477" y="739"/>
                    <a:pt x="13477" y="639"/>
                  </a:cubicBezTo>
                  <a:cubicBezTo>
                    <a:pt x="13477" y="622"/>
                    <a:pt x="13469" y="614"/>
                    <a:pt x="13460" y="614"/>
                  </a:cubicBezTo>
                  <a:cubicBezTo>
                    <a:pt x="13452" y="614"/>
                    <a:pt x="13444" y="622"/>
                    <a:pt x="13444" y="639"/>
                  </a:cubicBezTo>
                  <a:cubicBezTo>
                    <a:pt x="13444" y="739"/>
                    <a:pt x="13444" y="839"/>
                    <a:pt x="13510" y="939"/>
                  </a:cubicBezTo>
                  <a:cubicBezTo>
                    <a:pt x="13544" y="1006"/>
                    <a:pt x="13577" y="1073"/>
                    <a:pt x="13644" y="1106"/>
                  </a:cubicBezTo>
                  <a:cubicBezTo>
                    <a:pt x="13677" y="1173"/>
                    <a:pt x="13710" y="1240"/>
                    <a:pt x="13744" y="1306"/>
                  </a:cubicBezTo>
                  <a:cubicBezTo>
                    <a:pt x="13777" y="1373"/>
                    <a:pt x="13844" y="1440"/>
                    <a:pt x="13911" y="1473"/>
                  </a:cubicBezTo>
                  <a:cubicBezTo>
                    <a:pt x="13744" y="2207"/>
                    <a:pt x="13343" y="2874"/>
                    <a:pt x="12876" y="3441"/>
                  </a:cubicBezTo>
                  <a:cubicBezTo>
                    <a:pt x="12409" y="3875"/>
                    <a:pt x="11876" y="4275"/>
                    <a:pt x="11409" y="4709"/>
                  </a:cubicBezTo>
                  <a:cubicBezTo>
                    <a:pt x="11275" y="4842"/>
                    <a:pt x="11142" y="5009"/>
                    <a:pt x="11008" y="5176"/>
                  </a:cubicBezTo>
                  <a:cubicBezTo>
                    <a:pt x="10908" y="5009"/>
                    <a:pt x="10808" y="4876"/>
                    <a:pt x="10842" y="4709"/>
                  </a:cubicBezTo>
                  <a:lnTo>
                    <a:pt x="10842" y="4709"/>
                  </a:lnTo>
                  <a:cubicBezTo>
                    <a:pt x="10742" y="4842"/>
                    <a:pt x="10775" y="5142"/>
                    <a:pt x="10975" y="5209"/>
                  </a:cubicBezTo>
                  <a:cubicBezTo>
                    <a:pt x="10642" y="5609"/>
                    <a:pt x="10375" y="6076"/>
                    <a:pt x="10475" y="6577"/>
                  </a:cubicBezTo>
                  <a:cubicBezTo>
                    <a:pt x="10441" y="6610"/>
                    <a:pt x="10441" y="6643"/>
                    <a:pt x="10441" y="6677"/>
                  </a:cubicBezTo>
                  <a:cubicBezTo>
                    <a:pt x="10208" y="7244"/>
                    <a:pt x="10141" y="7878"/>
                    <a:pt x="10308" y="8445"/>
                  </a:cubicBezTo>
                  <a:cubicBezTo>
                    <a:pt x="10308" y="8478"/>
                    <a:pt x="10308" y="8478"/>
                    <a:pt x="10341" y="8478"/>
                  </a:cubicBezTo>
                  <a:cubicBezTo>
                    <a:pt x="10375" y="8478"/>
                    <a:pt x="10375" y="8445"/>
                    <a:pt x="10375" y="8411"/>
                  </a:cubicBezTo>
                  <a:cubicBezTo>
                    <a:pt x="10375" y="8411"/>
                    <a:pt x="10375" y="8378"/>
                    <a:pt x="10341" y="8345"/>
                  </a:cubicBezTo>
                  <a:cubicBezTo>
                    <a:pt x="10441" y="7678"/>
                    <a:pt x="10742" y="7110"/>
                    <a:pt x="11309" y="6710"/>
                  </a:cubicBezTo>
                  <a:cubicBezTo>
                    <a:pt x="11676" y="6443"/>
                    <a:pt x="12243" y="6110"/>
                    <a:pt x="12276" y="5609"/>
                  </a:cubicBezTo>
                  <a:cubicBezTo>
                    <a:pt x="12309" y="5509"/>
                    <a:pt x="12343" y="5443"/>
                    <a:pt x="12376" y="5376"/>
                  </a:cubicBezTo>
                  <a:lnTo>
                    <a:pt x="12376" y="5376"/>
                  </a:lnTo>
                  <a:cubicBezTo>
                    <a:pt x="12576" y="6210"/>
                    <a:pt x="11776" y="6710"/>
                    <a:pt x="11242" y="7244"/>
                  </a:cubicBezTo>
                  <a:cubicBezTo>
                    <a:pt x="11008" y="7477"/>
                    <a:pt x="10808" y="7744"/>
                    <a:pt x="10742" y="8078"/>
                  </a:cubicBezTo>
                  <a:cubicBezTo>
                    <a:pt x="10708" y="8211"/>
                    <a:pt x="10708" y="8345"/>
                    <a:pt x="10742" y="8478"/>
                  </a:cubicBezTo>
                  <a:cubicBezTo>
                    <a:pt x="10742" y="8578"/>
                    <a:pt x="10742" y="8712"/>
                    <a:pt x="10775" y="8778"/>
                  </a:cubicBezTo>
                  <a:cubicBezTo>
                    <a:pt x="10708" y="8712"/>
                    <a:pt x="10642" y="8678"/>
                    <a:pt x="10541" y="8612"/>
                  </a:cubicBezTo>
                  <a:lnTo>
                    <a:pt x="10541" y="8612"/>
                  </a:lnTo>
                  <a:cubicBezTo>
                    <a:pt x="10675" y="8912"/>
                    <a:pt x="11075" y="9012"/>
                    <a:pt x="11375" y="9079"/>
                  </a:cubicBezTo>
                  <a:cubicBezTo>
                    <a:pt x="11742" y="9145"/>
                    <a:pt x="12176" y="9212"/>
                    <a:pt x="12476" y="9479"/>
                  </a:cubicBezTo>
                  <a:cubicBezTo>
                    <a:pt x="12743" y="9679"/>
                    <a:pt x="12810" y="9979"/>
                    <a:pt x="12943" y="10279"/>
                  </a:cubicBezTo>
                  <a:cubicBezTo>
                    <a:pt x="12710" y="9912"/>
                    <a:pt x="12376" y="9612"/>
                    <a:pt x="11976" y="9445"/>
                  </a:cubicBezTo>
                  <a:cubicBezTo>
                    <a:pt x="11275" y="9179"/>
                    <a:pt x="10375" y="9445"/>
                    <a:pt x="9908" y="8712"/>
                  </a:cubicBezTo>
                  <a:lnTo>
                    <a:pt x="9908" y="8712"/>
                  </a:lnTo>
                  <a:cubicBezTo>
                    <a:pt x="10141" y="9379"/>
                    <a:pt x="11075" y="9312"/>
                    <a:pt x="11609" y="9412"/>
                  </a:cubicBezTo>
                  <a:cubicBezTo>
                    <a:pt x="12335" y="9544"/>
                    <a:pt x="12898" y="10101"/>
                    <a:pt x="13136" y="10792"/>
                  </a:cubicBezTo>
                  <a:lnTo>
                    <a:pt x="13136" y="10792"/>
                  </a:lnTo>
                  <a:cubicBezTo>
                    <a:pt x="13069" y="10750"/>
                    <a:pt x="13001" y="10704"/>
                    <a:pt x="12943" y="10646"/>
                  </a:cubicBezTo>
                  <a:cubicBezTo>
                    <a:pt x="12710" y="10480"/>
                    <a:pt x="12510" y="10246"/>
                    <a:pt x="12276" y="10113"/>
                  </a:cubicBezTo>
                  <a:cubicBezTo>
                    <a:pt x="12009" y="9979"/>
                    <a:pt x="11742" y="9879"/>
                    <a:pt x="11475" y="9846"/>
                  </a:cubicBezTo>
                  <a:cubicBezTo>
                    <a:pt x="11142" y="9779"/>
                    <a:pt x="10808" y="9712"/>
                    <a:pt x="10475" y="9646"/>
                  </a:cubicBezTo>
                  <a:cubicBezTo>
                    <a:pt x="10441" y="9646"/>
                    <a:pt x="10408" y="9679"/>
                    <a:pt x="10408" y="9712"/>
                  </a:cubicBezTo>
                  <a:cubicBezTo>
                    <a:pt x="10408" y="9712"/>
                    <a:pt x="10375" y="9746"/>
                    <a:pt x="10408" y="9746"/>
                  </a:cubicBezTo>
                  <a:cubicBezTo>
                    <a:pt x="11142" y="10346"/>
                    <a:pt x="11642" y="11213"/>
                    <a:pt x="11776" y="12147"/>
                  </a:cubicBezTo>
                  <a:cubicBezTo>
                    <a:pt x="11842" y="12581"/>
                    <a:pt x="11809" y="12981"/>
                    <a:pt x="11742" y="13415"/>
                  </a:cubicBezTo>
                  <a:cubicBezTo>
                    <a:pt x="11742" y="13282"/>
                    <a:pt x="11709" y="13148"/>
                    <a:pt x="11709" y="13048"/>
                  </a:cubicBezTo>
                  <a:cubicBezTo>
                    <a:pt x="11676" y="12514"/>
                    <a:pt x="11542" y="11981"/>
                    <a:pt x="11375" y="11480"/>
                  </a:cubicBezTo>
                  <a:cubicBezTo>
                    <a:pt x="10975" y="10480"/>
                    <a:pt x="10341" y="9612"/>
                    <a:pt x="9474" y="8978"/>
                  </a:cubicBezTo>
                  <a:lnTo>
                    <a:pt x="9474" y="8978"/>
                  </a:lnTo>
                  <a:cubicBezTo>
                    <a:pt x="10308" y="9612"/>
                    <a:pt x="10975" y="10513"/>
                    <a:pt x="11342" y="11480"/>
                  </a:cubicBezTo>
                  <a:cubicBezTo>
                    <a:pt x="11509" y="11981"/>
                    <a:pt x="11642" y="12514"/>
                    <a:pt x="11676" y="13015"/>
                  </a:cubicBezTo>
                  <a:cubicBezTo>
                    <a:pt x="11676" y="13248"/>
                    <a:pt x="11676" y="13482"/>
                    <a:pt x="11642" y="13749"/>
                  </a:cubicBezTo>
                  <a:cubicBezTo>
                    <a:pt x="11609" y="13949"/>
                    <a:pt x="11576" y="14149"/>
                    <a:pt x="11576" y="14349"/>
                  </a:cubicBezTo>
                  <a:cubicBezTo>
                    <a:pt x="11576" y="14416"/>
                    <a:pt x="11576" y="14482"/>
                    <a:pt x="11576" y="14516"/>
                  </a:cubicBezTo>
                  <a:cubicBezTo>
                    <a:pt x="11309" y="14115"/>
                    <a:pt x="11342" y="13582"/>
                    <a:pt x="11309" y="13115"/>
                  </a:cubicBezTo>
                  <a:cubicBezTo>
                    <a:pt x="11309" y="13081"/>
                    <a:pt x="11309" y="13081"/>
                    <a:pt x="11309" y="13048"/>
                  </a:cubicBezTo>
                  <a:cubicBezTo>
                    <a:pt x="11309" y="13015"/>
                    <a:pt x="11309" y="12981"/>
                    <a:pt x="11309" y="12948"/>
                  </a:cubicBezTo>
                  <a:cubicBezTo>
                    <a:pt x="11309" y="12915"/>
                    <a:pt x="11309" y="12881"/>
                    <a:pt x="11309" y="12848"/>
                  </a:cubicBezTo>
                  <a:cubicBezTo>
                    <a:pt x="11309" y="12848"/>
                    <a:pt x="11275" y="12815"/>
                    <a:pt x="11275" y="12815"/>
                  </a:cubicBezTo>
                  <a:cubicBezTo>
                    <a:pt x="11275" y="12781"/>
                    <a:pt x="11275" y="12714"/>
                    <a:pt x="11275" y="12648"/>
                  </a:cubicBezTo>
                  <a:cubicBezTo>
                    <a:pt x="11275" y="12581"/>
                    <a:pt x="11242" y="12514"/>
                    <a:pt x="11242" y="12414"/>
                  </a:cubicBezTo>
                  <a:cubicBezTo>
                    <a:pt x="11209" y="12247"/>
                    <a:pt x="11175" y="12114"/>
                    <a:pt x="11109" y="11947"/>
                  </a:cubicBezTo>
                  <a:cubicBezTo>
                    <a:pt x="11075" y="11814"/>
                    <a:pt x="11042" y="11680"/>
                    <a:pt x="10975" y="11547"/>
                  </a:cubicBezTo>
                  <a:cubicBezTo>
                    <a:pt x="10742" y="10913"/>
                    <a:pt x="10375" y="10279"/>
                    <a:pt x="9874" y="9746"/>
                  </a:cubicBezTo>
                  <a:cubicBezTo>
                    <a:pt x="9741" y="9512"/>
                    <a:pt x="9441" y="9312"/>
                    <a:pt x="9174" y="9179"/>
                  </a:cubicBezTo>
                  <a:cubicBezTo>
                    <a:pt x="9174" y="9145"/>
                    <a:pt x="9140" y="9145"/>
                    <a:pt x="9140" y="9145"/>
                  </a:cubicBezTo>
                  <a:cubicBezTo>
                    <a:pt x="9140" y="9145"/>
                    <a:pt x="9107" y="9145"/>
                    <a:pt x="9107" y="9112"/>
                  </a:cubicBezTo>
                  <a:lnTo>
                    <a:pt x="9040" y="9112"/>
                  </a:lnTo>
                  <a:cubicBezTo>
                    <a:pt x="9040" y="9112"/>
                    <a:pt x="9040" y="9079"/>
                    <a:pt x="9007" y="9079"/>
                  </a:cubicBezTo>
                  <a:cubicBezTo>
                    <a:pt x="8607" y="8878"/>
                    <a:pt x="8173" y="8778"/>
                    <a:pt x="7739" y="8745"/>
                  </a:cubicBezTo>
                  <a:cubicBezTo>
                    <a:pt x="7623" y="8728"/>
                    <a:pt x="7506" y="8720"/>
                    <a:pt x="7389" y="8720"/>
                  </a:cubicBezTo>
                  <a:cubicBezTo>
                    <a:pt x="7272" y="8720"/>
                    <a:pt x="7156" y="8728"/>
                    <a:pt x="7039" y="8745"/>
                  </a:cubicBezTo>
                  <a:cubicBezTo>
                    <a:pt x="6906" y="8745"/>
                    <a:pt x="6772" y="8745"/>
                    <a:pt x="6639" y="8778"/>
                  </a:cubicBezTo>
                  <a:cubicBezTo>
                    <a:pt x="6038" y="8845"/>
                    <a:pt x="5471" y="9045"/>
                    <a:pt x="4904" y="9212"/>
                  </a:cubicBezTo>
                  <a:cubicBezTo>
                    <a:pt x="4637" y="9312"/>
                    <a:pt x="4370" y="9345"/>
                    <a:pt x="4104" y="9379"/>
                  </a:cubicBezTo>
                  <a:cubicBezTo>
                    <a:pt x="4604" y="9245"/>
                    <a:pt x="5104" y="8978"/>
                    <a:pt x="5505" y="8712"/>
                  </a:cubicBezTo>
                  <a:cubicBezTo>
                    <a:pt x="5905" y="8478"/>
                    <a:pt x="6338" y="8211"/>
                    <a:pt x="6839" y="8078"/>
                  </a:cubicBezTo>
                  <a:cubicBezTo>
                    <a:pt x="6985" y="8029"/>
                    <a:pt x="7150" y="7998"/>
                    <a:pt x="7319" y="7998"/>
                  </a:cubicBezTo>
                  <a:cubicBezTo>
                    <a:pt x="7381" y="7998"/>
                    <a:pt x="7443" y="8002"/>
                    <a:pt x="7506" y="8011"/>
                  </a:cubicBezTo>
                  <a:cubicBezTo>
                    <a:pt x="7606" y="8011"/>
                    <a:pt x="7739" y="8011"/>
                    <a:pt x="7840" y="8044"/>
                  </a:cubicBezTo>
                  <a:cubicBezTo>
                    <a:pt x="7940" y="8078"/>
                    <a:pt x="8040" y="8145"/>
                    <a:pt x="8140" y="8145"/>
                  </a:cubicBezTo>
                  <a:cubicBezTo>
                    <a:pt x="8146" y="8151"/>
                    <a:pt x="8152" y="8154"/>
                    <a:pt x="8158" y="8154"/>
                  </a:cubicBezTo>
                  <a:cubicBezTo>
                    <a:pt x="8183" y="8154"/>
                    <a:pt x="8200" y="8105"/>
                    <a:pt x="8173" y="8078"/>
                  </a:cubicBezTo>
                  <a:cubicBezTo>
                    <a:pt x="8173" y="8044"/>
                    <a:pt x="8140" y="8044"/>
                    <a:pt x="8140" y="8044"/>
                  </a:cubicBezTo>
                  <a:cubicBezTo>
                    <a:pt x="8073" y="7678"/>
                    <a:pt x="7773" y="7344"/>
                    <a:pt x="7539" y="7077"/>
                  </a:cubicBezTo>
                  <a:cubicBezTo>
                    <a:pt x="7239" y="6777"/>
                    <a:pt x="6872" y="6510"/>
                    <a:pt x="6505" y="6343"/>
                  </a:cubicBezTo>
                  <a:cubicBezTo>
                    <a:pt x="6372" y="6277"/>
                    <a:pt x="6238" y="6210"/>
                    <a:pt x="6105" y="6176"/>
                  </a:cubicBezTo>
                  <a:cubicBezTo>
                    <a:pt x="5871" y="6076"/>
                    <a:pt x="5638" y="5976"/>
                    <a:pt x="5371" y="5910"/>
                  </a:cubicBezTo>
                  <a:cubicBezTo>
                    <a:pt x="5271" y="5976"/>
                    <a:pt x="5171" y="5976"/>
                    <a:pt x="5071" y="5976"/>
                  </a:cubicBezTo>
                  <a:cubicBezTo>
                    <a:pt x="4971" y="5943"/>
                    <a:pt x="4837" y="5910"/>
                    <a:pt x="4737" y="5876"/>
                  </a:cubicBezTo>
                  <a:cubicBezTo>
                    <a:pt x="4737" y="5843"/>
                    <a:pt x="4704" y="5843"/>
                    <a:pt x="4704" y="5843"/>
                  </a:cubicBezTo>
                  <a:lnTo>
                    <a:pt x="4671" y="5843"/>
                  </a:lnTo>
                  <a:cubicBezTo>
                    <a:pt x="4404" y="5709"/>
                    <a:pt x="4170" y="5509"/>
                    <a:pt x="4070" y="5176"/>
                  </a:cubicBezTo>
                  <a:lnTo>
                    <a:pt x="4070" y="5176"/>
                  </a:lnTo>
                  <a:cubicBezTo>
                    <a:pt x="4104" y="5276"/>
                    <a:pt x="4204" y="5376"/>
                    <a:pt x="4270" y="5443"/>
                  </a:cubicBezTo>
                  <a:cubicBezTo>
                    <a:pt x="4537" y="5743"/>
                    <a:pt x="5038" y="5743"/>
                    <a:pt x="5404" y="5743"/>
                  </a:cubicBezTo>
                  <a:lnTo>
                    <a:pt x="5438" y="5743"/>
                  </a:lnTo>
                  <a:cubicBezTo>
                    <a:pt x="5805" y="5743"/>
                    <a:pt x="6205" y="5743"/>
                    <a:pt x="6605" y="5843"/>
                  </a:cubicBezTo>
                  <a:cubicBezTo>
                    <a:pt x="6639" y="5843"/>
                    <a:pt x="6705" y="5876"/>
                    <a:pt x="6739" y="5876"/>
                  </a:cubicBezTo>
                  <a:cubicBezTo>
                    <a:pt x="6939" y="5976"/>
                    <a:pt x="7106" y="6076"/>
                    <a:pt x="7306" y="6143"/>
                  </a:cubicBezTo>
                  <a:cubicBezTo>
                    <a:pt x="7506" y="6243"/>
                    <a:pt x="7706" y="6377"/>
                    <a:pt x="7873" y="6543"/>
                  </a:cubicBezTo>
                  <a:cubicBezTo>
                    <a:pt x="8273" y="6844"/>
                    <a:pt x="8540" y="7244"/>
                    <a:pt x="8807" y="7644"/>
                  </a:cubicBezTo>
                  <a:lnTo>
                    <a:pt x="8807" y="7611"/>
                  </a:lnTo>
                  <a:lnTo>
                    <a:pt x="8874" y="7611"/>
                  </a:lnTo>
                  <a:cubicBezTo>
                    <a:pt x="8874" y="7611"/>
                    <a:pt x="8874" y="7611"/>
                    <a:pt x="8907" y="7644"/>
                  </a:cubicBezTo>
                  <a:cubicBezTo>
                    <a:pt x="8940" y="7644"/>
                    <a:pt x="8974" y="7644"/>
                    <a:pt x="9007" y="7678"/>
                  </a:cubicBezTo>
                  <a:cubicBezTo>
                    <a:pt x="9074" y="7678"/>
                    <a:pt x="9107" y="7544"/>
                    <a:pt x="9007" y="7544"/>
                  </a:cubicBezTo>
                  <a:cubicBezTo>
                    <a:pt x="9007" y="7544"/>
                    <a:pt x="8974" y="7511"/>
                    <a:pt x="8940" y="7511"/>
                  </a:cubicBezTo>
                  <a:cubicBezTo>
                    <a:pt x="8740" y="7044"/>
                    <a:pt x="8407" y="6643"/>
                    <a:pt x="8040" y="6343"/>
                  </a:cubicBezTo>
                  <a:cubicBezTo>
                    <a:pt x="7840" y="6176"/>
                    <a:pt x="7639" y="6043"/>
                    <a:pt x="7439" y="5943"/>
                  </a:cubicBezTo>
                  <a:cubicBezTo>
                    <a:pt x="7306" y="5876"/>
                    <a:pt x="7172" y="5810"/>
                    <a:pt x="7039" y="5776"/>
                  </a:cubicBezTo>
                  <a:cubicBezTo>
                    <a:pt x="6972" y="5743"/>
                    <a:pt x="6906" y="5709"/>
                    <a:pt x="6839" y="5676"/>
                  </a:cubicBezTo>
                  <a:cubicBezTo>
                    <a:pt x="6805" y="5676"/>
                    <a:pt x="6772" y="5709"/>
                    <a:pt x="6805" y="5709"/>
                  </a:cubicBezTo>
                  <a:lnTo>
                    <a:pt x="6772" y="5709"/>
                  </a:lnTo>
                  <a:cubicBezTo>
                    <a:pt x="6772" y="5709"/>
                    <a:pt x="6772" y="5743"/>
                    <a:pt x="6772" y="5743"/>
                  </a:cubicBezTo>
                  <a:lnTo>
                    <a:pt x="6739" y="5743"/>
                  </a:lnTo>
                  <a:lnTo>
                    <a:pt x="6672" y="5709"/>
                  </a:lnTo>
                  <a:cubicBezTo>
                    <a:pt x="7120" y="5590"/>
                    <a:pt x="7540" y="5471"/>
                    <a:pt x="8006" y="5471"/>
                  </a:cubicBezTo>
                  <a:cubicBezTo>
                    <a:pt x="8061" y="5471"/>
                    <a:pt x="8117" y="5472"/>
                    <a:pt x="8173" y="5476"/>
                  </a:cubicBezTo>
                  <a:cubicBezTo>
                    <a:pt x="8440" y="5476"/>
                    <a:pt x="8707" y="5476"/>
                    <a:pt x="8974" y="5543"/>
                  </a:cubicBezTo>
                  <a:cubicBezTo>
                    <a:pt x="9107" y="5576"/>
                    <a:pt x="9241" y="5609"/>
                    <a:pt x="9374" y="5643"/>
                  </a:cubicBezTo>
                  <a:cubicBezTo>
                    <a:pt x="9441" y="5643"/>
                    <a:pt x="9507" y="5676"/>
                    <a:pt x="9574" y="5709"/>
                  </a:cubicBezTo>
                  <a:cubicBezTo>
                    <a:pt x="9140" y="6477"/>
                    <a:pt x="8840" y="7544"/>
                    <a:pt x="9307" y="8378"/>
                  </a:cubicBezTo>
                  <a:cubicBezTo>
                    <a:pt x="9317" y="8388"/>
                    <a:pt x="9330" y="8392"/>
                    <a:pt x="9342" y="8392"/>
                  </a:cubicBezTo>
                  <a:cubicBezTo>
                    <a:pt x="9371" y="8392"/>
                    <a:pt x="9398" y="8368"/>
                    <a:pt x="9374" y="8345"/>
                  </a:cubicBezTo>
                  <a:cubicBezTo>
                    <a:pt x="9074" y="7444"/>
                    <a:pt x="9241" y="6543"/>
                    <a:pt x="9741" y="5743"/>
                  </a:cubicBezTo>
                  <a:cubicBezTo>
                    <a:pt x="9741" y="5743"/>
                    <a:pt x="9741" y="5709"/>
                    <a:pt x="9741" y="5709"/>
                  </a:cubicBezTo>
                  <a:cubicBezTo>
                    <a:pt x="9774" y="5676"/>
                    <a:pt x="9774" y="5676"/>
                    <a:pt x="9774" y="5643"/>
                  </a:cubicBezTo>
                  <a:cubicBezTo>
                    <a:pt x="10308" y="4876"/>
                    <a:pt x="11008" y="4275"/>
                    <a:pt x="11676" y="3608"/>
                  </a:cubicBezTo>
                  <a:cubicBezTo>
                    <a:pt x="12109" y="3308"/>
                    <a:pt x="12376" y="2841"/>
                    <a:pt x="12610" y="2407"/>
                  </a:cubicBezTo>
                  <a:cubicBezTo>
                    <a:pt x="12843" y="2007"/>
                    <a:pt x="13043" y="1573"/>
                    <a:pt x="13177" y="1140"/>
                  </a:cubicBezTo>
                  <a:cubicBezTo>
                    <a:pt x="13177" y="1140"/>
                    <a:pt x="13210" y="1140"/>
                    <a:pt x="13210" y="1106"/>
                  </a:cubicBezTo>
                  <a:cubicBezTo>
                    <a:pt x="13277" y="973"/>
                    <a:pt x="13277" y="839"/>
                    <a:pt x="13310" y="673"/>
                  </a:cubicBezTo>
                  <a:cubicBezTo>
                    <a:pt x="13343" y="572"/>
                    <a:pt x="13343" y="472"/>
                    <a:pt x="13377" y="372"/>
                  </a:cubicBezTo>
                  <a:cubicBezTo>
                    <a:pt x="13377" y="306"/>
                    <a:pt x="13377" y="239"/>
                    <a:pt x="13410" y="172"/>
                  </a:cubicBezTo>
                  <a:close/>
                  <a:moveTo>
                    <a:pt x="4604" y="6043"/>
                  </a:moveTo>
                  <a:cubicBezTo>
                    <a:pt x="5038" y="6343"/>
                    <a:pt x="5505" y="6477"/>
                    <a:pt x="5972" y="6677"/>
                  </a:cubicBezTo>
                  <a:cubicBezTo>
                    <a:pt x="5571" y="6810"/>
                    <a:pt x="5204" y="7010"/>
                    <a:pt x="4904" y="7244"/>
                  </a:cubicBezTo>
                  <a:cubicBezTo>
                    <a:pt x="4904" y="7277"/>
                    <a:pt x="4904" y="7277"/>
                    <a:pt x="4904" y="7277"/>
                  </a:cubicBezTo>
                  <a:cubicBezTo>
                    <a:pt x="5238" y="7010"/>
                    <a:pt x="5638" y="6844"/>
                    <a:pt x="6038" y="6710"/>
                  </a:cubicBezTo>
                  <a:cubicBezTo>
                    <a:pt x="6072" y="6710"/>
                    <a:pt x="6105" y="6744"/>
                    <a:pt x="6138" y="6744"/>
                  </a:cubicBezTo>
                  <a:cubicBezTo>
                    <a:pt x="6338" y="6844"/>
                    <a:pt x="6539" y="6977"/>
                    <a:pt x="6705" y="7110"/>
                  </a:cubicBezTo>
                  <a:cubicBezTo>
                    <a:pt x="6439" y="7244"/>
                    <a:pt x="6172" y="7444"/>
                    <a:pt x="5938" y="7644"/>
                  </a:cubicBezTo>
                  <a:cubicBezTo>
                    <a:pt x="5605" y="7911"/>
                    <a:pt x="5338" y="8245"/>
                    <a:pt x="5138" y="8645"/>
                  </a:cubicBezTo>
                  <a:cubicBezTo>
                    <a:pt x="5371" y="8278"/>
                    <a:pt x="5605" y="7944"/>
                    <a:pt x="5938" y="7678"/>
                  </a:cubicBezTo>
                  <a:cubicBezTo>
                    <a:pt x="6172" y="7444"/>
                    <a:pt x="6472" y="7277"/>
                    <a:pt x="6739" y="7144"/>
                  </a:cubicBezTo>
                  <a:cubicBezTo>
                    <a:pt x="6839" y="7177"/>
                    <a:pt x="6906" y="7244"/>
                    <a:pt x="6972" y="7311"/>
                  </a:cubicBezTo>
                  <a:cubicBezTo>
                    <a:pt x="7172" y="7477"/>
                    <a:pt x="7373" y="7678"/>
                    <a:pt x="7539" y="7911"/>
                  </a:cubicBezTo>
                  <a:cubicBezTo>
                    <a:pt x="7490" y="7901"/>
                    <a:pt x="7442" y="7897"/>
                    <a:pt x="7394" y="7897"/>
                  </a:cubicBezTo>
                  <a:cubicBezTo>
                    <a:pt x="7278" y="7897"/>
                    <a:pt x="7167" y="7921"/>
                    <a:pt x="7072" y="7944"/>
                  </a:cubicBezTo>
                  <a:cubicBezTo>
                    <a:pt x="6639" y="8011"/>
                    <a:pt x="6238" y="8178"/>
                    <a:pt x="5871" y="8411"/>
                  </a:cubicBezTo>
                  <a:cubicBezTo>
                    <a:pt x="5404" y="8645"/>
                    <a:pt x="4971" y="8978"/>
                    <a:pt x="4504" y="9179"/>
                  </a:cubicBezTo>
                  <a:cubicBezTo>
                    <a:pt x="4137" y="9336"/>
                    <a:pt x="3771" y="9390"/>
                    <a:pt x="3388" y="9390"/>
                  </a:cubicBezTo>
                  <a:cubicBezTo>
                    <a:pt x="3283" y="9390"/>
                    <a:pt x="3177" y="9386"/>
                    <a:pt x="3069" y="9379"/>
                  </a:cubicBezTo>
                  <a:cubicBezTo>
                    <a:pt x="3069" y="9379"/>
                    <a:pt x="3036" y="9379"/>
                    <a:pt x="3069" y="9412"/>
                  </a:cubicBezTo>
                  <a:cubicBezTo>
                    <a:pt x="3036" y="9412"/>
                    <a:pt x="3036" y="9445"/>
                    <a:pt x="3069" y="9445"/>
                  </a:cubicBezTo>
                  <a:cubicBezTo>
                    <a:pt x="3272" y="9499"/>
                    <a:pt x="3475" y="9522"/>
                    <a:pt x="3677" y="9522"/>
                  </a:cubicBezTo>
                  <a:cubicBezTo>
                    <a:pt x="4475" y="9522"/>
                    <a:pt x="5273" y="9171"/>
                    <a:pt x="6072" y="9012"/>
                  </a:cubicBezTo>
                  <a:lnTo>
                    <a:pt x="6072" y="9012"/>
                  </a:lnTo>
                  <a:cubicBezTo>
                    <a:pt x="5705" y="9145"/>
                    <a:pt x="5371" y="9345"/>
                    <a:pt x="5071" y="9512"/>
                  </a:cubicBezTo>
                  <a:cubicBezTo>
                    <a:pt x="4771" y="9679"/>
                    <a:pt x="4504" y="9812"/>
                    <a:pt x="4204" y="9946"/>
                  </a:cubicBezTo>
                  <a:cubicBezTo>
                    <a:pt x="4070" y="10013"/>
                    <a:pt x="3937" y="10046"/>
                    <a:pt x="3770" y="10079"/>
                  </a:cubicBezTo>
                  <a:cubicBezTo>
                    <a:pt x="3637" y="10146"/>
                    <a:pt x="3470" y="10146"/>
                    <a:pt x="3336" y="10213"/>
                  </a:cubicBezTo>
                  <a:cubicBezTo>
                    <a:pt x="3303" y="10213"/>
                    <a:pt x="3303" y="10246"/>
                    <a:pt x="3336" y="10246"/>
                  </a:cubicBezTo>
                  <a:cubicBezTo>
                    <a:pt x="3411" y="10265"/>
                    <a:pt x="3491" y="10273"/>
                    <a:pt x="3573" y="10273"/>
                  </a:cubicBezTo>
                  <a:cubicBezTo>
                    <a:pt x="3784" y="10273"/>
                    <a:pt x="4011" y="10218"/>
                    <a:pt x="4204" y="10146"/>
                  </a:cubicBezTo>
                  <a:cubicBezTo>
                    <a:pt x="4504" y="10046"/>
                    <a:pt x="4771" y="9912"/>
                    <a:pt x="5038" y="9779"/>
                  </a:cubicBezTo>
                  <a:cubicBezTo>
                    <a:pt x="5605" y="9479"/>
                    <a:pt x="6172" y="9145"/>
                    <a:pt x="6805" y="9012"/>
                  </a:cubicBezTo>
                  <a:cubicBezTo>
                    <a:pt x="7013" y="8984"/>
                    <a:pt x="7220" y="8968"/>
                    <a:pt x="7425" y="8968"/>
                  </a:cubicBezTo>
                  <a:cubicBezTo>
                    <a:pt x="7715" y="8968"/>
                    <a:pt x="8000" y="9000"/>
                    <a:pt x="8273" y="9079"/>
                  </a:cubicBezTo>
                  <a:cubicBezTo>
                    <a:pt x="8507" y="9212"/>
                    <a:pt x="8774" y="9345"/>
                    <a:pt x="8974" y="9479"/>
                  </a:cubicBezTo>
                  <a:cubicBezTo>
                    <a:pt x="9140" y="9546"/>
                    <a:pt x="9274" y="9646"/>
                    <a:pt x="9441" y="9779"/>
                  </a:cubicBezTo>
                  <a:cubicBezTo>
                    <a:pt x="9607" y="9979"/>
                    <a:pt x="9808" y="10213"/>
                    <a:pt x="9974" y="10446"/>
                  </a:cubicBezTo>
                  <a:cubicBezTo>
                    <a:pt x="10175" y="10680"/>
                    <a:pt x="10341" y="10980"/>
                    <a:pt x="10508" y="11247"/>
                  </a:cubicBezTo>
                  <a:cubicBezTo>
                    <a:pt x="10642" y="11547"/>
                    <a:pt x="10775" y="11847"/>
                    <a:pt x="10908" y="12147"/>
                  </a:cubicBezTo>
                  <a:cubicBezTo>
                    <a:pt x="10942" y="12314"/>
                    <a:pt x="10975" y="12481"/>
                    <a:pt x="11042" y="12614"/>
                  </a:cubicBezTo>
                  <a:cubicBezTo>
                    <a:pt x="11109" y="13081"/>
                    <a:pt x="11109" y="13548"/>
                    <a:pt x="11042" y="14015"/>
                  </a:cubicBezTo>
                  <a:cubicBezTo>
                    <a:pt x="11008" y="14249"/>
                    <a:pt x="10975" y="14482"/>
                    <a:pt x="10908" y="14716"/>
                  </a:cubicBezTo>
                  <a:cubicBezTo>
                    <a:pt x="10842" y="14949"/>
                    <a:pt x="10775" y="15183"/>
                    <a:pt x="10708" y="15450"/>
                  </a:cubicBezTo>
                  <a:cubicBezTo>
                    <a:pt x="10708" y="15466"/>
                    <a:pt x="10717" y="15475"/>
                    <a:pt x="10729" y="15475"/>
                  </a:cubicBezTo>
                  <a:cubicBezTo>
                    <a:pt x="10742" y="15475"/>
                    <a:pt x="10758" y="15466"/>
                    <a:pt x="10775" y="15450"/>
                  </a:cubicBezTo>
                  <a:cubicBezTo>
                    <a:pt x="10908" y="15250"/>
                    <a:pt x="11008" y="15016"/>
                    <a:pt x="11075" y="14749"/>
                  </a:cubicBezTo>
                  <a:cubicBezTo>
                    <a:pt x="11142" y="14516"/>
                    <a:pt x="11209" y="14282"/>
                    <a:pt x="11242" y="14049"/>
                  </a:cubicBezTo>
                  <a:cubicBezTo>
                    <a:pt x="11309" y="14382"/>
                    <a:pt x="11442" y="14683"/>
                    <a:pt x="11742" y="14883"/>
                  </a:cubicBezTo>
                  <a:cubicBezTo>
                    <a:pt x="11749" y="14889"/>
                    <a:pt x="11756" y="14892"/>
                    <a:pt x="11764" y="14892"/>
                  </a:cubicBezTo>
                  <a:cubicBezTo>
                    <a:pt x="11797" y="14892"/>
                    <a:pt x="11836" y="14843"/>
                    <a:pt x="11809" y="14816"/>
                  </a:cubicBezTo>
                  <a:cubicBezTo>
                    <a:pt x="11709" y="14649"/>
                    <a:pt x="11676" y="14516"/>
                    <a:pt x="11642" y="14349"/>
                  </a:cubicBezTo>
                  <a:cubicBezTo>
                    <a:pt x="11709" y="14149"/>
                    <a:pt x="11709" y="13982"/>
                    <a:pt x="11742" y="13782"/>
                  </a:cubicBezTo>
                  <a:cubicBezTo>
                    <a:pt x="11776" y="13582"/>
                    <a:pt x="11842" y="13415"/>
                    <a:pt x="11842" y="13215"/>
                  </a:cubicBezTo>
                  <a:cubicBezTo>
                    <a:pt x="11942" y="12781"/>
                    <a:pt x="11909" y="12348"/>
                    <a:pt x="11842" y="11914"/>
                  </a:cubicBezTo>
                  <a:cubicBezTo>
                    <a:pt x="11709" y="11414"/>
                    <a:pt x="11509" y="10947"/>
                    <a:pt x="11209" y="10513"/>
                  </a:cubicBezTo>
                  <a:lnTo>
                    <a:pt x="11242" y="10513"/>
                  </a:lnTo>
                  <a:cubicBezTo>
                    <a:pt x="11309" y="10413"/>
                    <a:pt x="11409" y="10346"/>
                    <a:pt x="11542" y="10313"/>
                  </a:cubicBezTo>
                  <a:cubicBezTo>
                    <a:pt x="11842" y="10413"/>
                    <a:pt x="12176" y="10480"/>
                    <a:pt x="12443" y="10613"/>
                  </a:cubicBezTo>
                  <a:cubicBezTo>
                    <a:pt x="13110" y="10980"/>
                    <a:pt x="13544" y="11614"/>
                    <a:pt x="13744" y="12348"/>
                  </a:cubicBezTo>
                  <a:lnTo>
                    <a:pt x="13777" y="12348"/>
                  </a:lnTo>
                  <a:cubicBezTo>
                    <a:pt x="13777" y="11881"/>
                    <a:pt x="13577" y="11414"/>
                    <a:pt x="13277" y="11013"/>
                  </a:cubicBezTo>
                  <a:lnTo>
                    <a:pt x="13277" y="11013"/>
                  </a:lnTo>
                  <a:cubicBezTo>
                    <a:pt x="13386" y="11068"/>
                    <a:pt x="13517" y="11122"/>
                    <a:pt x="13634" y="11122"/>
                  </a:cubicBezTo>
                  <a:cubicBezTo>
                    <a:pt x="13660" y="11122"/>
                    <a:pt x="13686" y="11119"/>
                    <a:pt x="13710" y="11113"/>
                  </a:cubicBezTo>
                  <a:cubicBezTo>
                    <a:pt x="13744" y="11113"/>
                    <a:pt x="13744" y="11113"/>
                    <a:pt x="13744" y="11080"/>
                  </a:cubicBezTo>
                  <a:cubicBezTo>
                    <a:pt x="13777" y="11080"/>
                    <a:pt x="13810" y="11047"/>
                    <a:pt x="13777" y="11013"/>
                  </a:cubicBezTo>
                  <a:cubicBezTo>
                    <a:pt x="13610" y="10947"/>
                    <a:pt x="13477" y="10880"/>
                    <a:pt x="13343" y="10780"/>
                  </a:cubicBezTo>
                  <a:cubicBezTo>
                    <a:pt x="13243" y="10646"/>
                    <a:pt x="13143" y="10480"/>
                    <a:pt x="13077" y="10346"/>
                  </a:cubicBezTo>
                  <a:cubicBezTo>
                    <a:pt x="12910" y="10013"/>
                    <a:pt x="12776" y="9612"/>
                    <a:pt x="12476" y="9379"/>
                  </a:cubicBezTo>
                  <a:cubicBezTo>
                    <a:pt x="12209" y="9212"/>
                    <a:pt x="11909" y="9145"/>
                    <a:pt x="11576" y="9079"/>
                  </a:cubicBezTo>
                  <a:cubicBezTo>
                    <a:pt x="11542" y="9079"/>
                    <a:pt x="11509" y="9045"/>
                    <a:pt x="11475" y="9045"/>
                  </a:cubicBezTo>
                  <a:cubicBezTo>
                    <a:pt x="11409" y="9012"/>
                    <a:pt x="11342" y="8978"/>
                    <a:pt x="11275" y="8945"/>
                  </a:cubicBezTo>
                  <a:cubicBezTo>
                    <a:pt x="11275" y="8912"/>
                    <a:pt x="11275" y="8912"/>
                    <a:pt x="11275" y="8912"/>
                  </a:cubicBezTo>
                  <a:cubicBezTo>
                    <a:pt x="11175" y="8812"/>
                    <a:pt x="11075" y="8712"/>
                    <a:pt x="11008" y="8578"/>
                  </a:cubicBezTo>
                  <a:cubicBezTo>
                    <a:pt x="10975" y="8545"/>
                    <a:pt x="10975" y="8511"/>
                    <a:pt x="10975" y="8478"/>
                  </a:cubicBezTo>
                  <a:cubicBezTo>
                    <a:pt x="10942" y="8411"/>
                    <a:pt x="10942" y="8345"/>
                    <a:pt x="10942" y="8278"/>
                  </a:cubicBezTo>
                  <a:cubicBezTo>
                    <a:pt x="10942" y="8278"/>
                    <a:pt x="10942" y="8245"/>
                    <a:pt x="10942" y="8245"/>
                  </a:cubicBezTo>
                  <a:cubicBezTo>
                    <a:pt x="10975" y="8044"/>
                    <a:pt x="11075" y="7878"/>
                    <a:pt x="11175" y="7711"/>
                  </a:cubicBezTo>
                  <a:cubicBezTo>
                    <a:pt x="11375" y="7411"/>
                    <a:pt x="11642" y="7211"/>
                    <a:pt x="11976" y="7077"/>
                  </a:cubicBezTo>
                  <a:lnTo>
                    <a:pt x="12009" y="7077"/>
                  </a:lnTo>
                  <a:cubicBezTo>
                    <a:pt x="12209" y="7110"/>
                    <a:pt x="12409" y="7110"/>
                    <a:pt x="12576" y="7177"/>
                  </a:cubicBezTo>
                  <a:cubicBezTo>
                    <a:pt x="12610" y="7177"/>
                    <a:pt x="12610" y="7177"/>
                    <a:pt x="12610" y="7211"/>
                  </a:cubicBezTo>
                  <a:lnTo>
                    <a:pt x="12643" y="7211"/>
                  </a:lnTo>
                  <a:cubicBezTo>
                    <a:pt x="12643" y="7177"/>
                    <a:pt x="12643" y="7177"/>
                    <a:pt x="12643" y="7144"/>
                  </a:cubicBezTo>
                  <a:cubicBezTo>
                    <a:pt x="12810" y="7277"/>
                    <a:pt x="13010" y="7444"/>
                    <a:pt x="13177" y="7577"/>
                  </a:cubicBezTo>
                  <a:cubicBezTo>
                    <a:pt x="13444" y="7844"/>
                    <a:pt x="13710" y="8145"/>
                    <a:pt x="13977" y="8478"/>
                  </a:cubicBezTo>
                  <a:cubicBezTo>
                    <a:pt x="14444" y="9112"/>
                    <a:pt x="14811" y="9812"/>
                    <a:pt x="15045" y="10546"/>
                  </a:cubicBezTo>
                  <a:cubicBezTo>
                    <a:pt x="15211" y="11180"/>
                    <a:pt x="15312" y="11780"/>
                    <a:pt x="15312" y="12414"/>
                  </a:cubicBezTo>
                  <a:cubicBezTo>
                    <a:pt x="15078" y="14683"/>
                    <a:pt x="14144" y="16884"/>
                    <a:pt x="12443" y="18419"/>
                  </a:cubicBezTo>
                  <a:cubicBezTo>
                    <a:pt x="12309" y="18519"/>
                    <a:pt x="12176" y="18619"/>
                    <a:pt x="12076" y="18719"/>
                  </a:cubicBezTo>
                  <a:cubicBezTo>
                    <a:pt x="10682" y="19738"/>
                    <a:pt x="8964" y="20412"/>
                    <a:pt x="7235" y="20412"/>
                  </a:cubicBezTo>
                  <a:cubicBezTo>
                    <a:pt x="6813" y="20412"/>
                    <a:pt x="6390" y="20372"/>
                    <a:pt x="5972" y="20287"/>
                  </a:cubicBezTo>
                  <a:cubicBezTo>
                    <a:pt x="4971" y="20053"/>
                    <a:pt x="4070" y="19619"/>
                    <a:pt x="3336" y="18986"/>
                  </a:cubicBezTo>
                  <a:cubicBezTo>
                    <a:pt x="2502" y="18252"/>
                    <a:pt x="1902" y="17318"/>
                    <a:pt x="1468" y="16350"/>
                  </a:cubicBezTo>
                  <a:cubicBezTo>
                    <a:pt x="601" y="14482"/>
                    <a:pt x="201" y="12348"/>
                    <a:pt x="734" y="10379"/>
                  </a:cubicBezTo>
                  <a:cubicBezTo>
                    <a:pt x="1235" y="8478"/>
                    <a:pt x="2669" y="6910"/>
                    <a:pt x="4437" y="6110"/>
                  </a:cubicBezTo>
                  <a:cubicBezTo>
                    <a:pt x="4470" y="6110"/>
                    <a:pt x="4537" y="6076"/>
                    <a:pt x="4604" y="6043"/>
                  </a:cubicBezTo>
                  <a:close/>
                  <a:moveTo>
                    <a:pt x="13488" y="1"/>
                  </a:moveTo>
                  <a:cubicBezTo>
                    <a:pt x="13422" y="1"/>
                    <a:pt x="13361" y="21"/>
                    <a:pt x="13310" y="72"/>
                  </a:cubicBezTo>
                  <a:cubicBezTo>
                    <a:pt x="13310" y="72"/>
                    <a:pt x="13310" y="105"/>
                    <a:pt x="13310" y="105"/>
                  </a:cubicBezTo>
                  <a:cubicBezTo>
                    <a:pt x="13277" y="105"/>
                    <a:pt x="13243" y="139"/>
                    <a:pt x="13243" y="139"/>
                  </a:cubicBezTo>
                  <a:cubicBezTo>
                    <a:pt x="13210" y="306"/>
                    <a:pt x="13177" y="472"/>
                    <a:pt x="13143" y="639"/>
                  </a:cubicBezTo>
                  <a:cubicBezTo>
                    <a:pt x="13143" y="673"/>
                    <a:pt x="13143" y="739"/>
                    <a:pt x="13143" y="773"/>
                  </a:cubicBezTo>
                  <a:cubicBezTo>
                    <a:pt x="13043" y="973"/>
                    <a:pt x="12910" y="1173"/>
                    <a:pt x="12810" y="1373"/>
                  </a:cubicBezTo>
                  <a:cubicBezTo>
                    <a:pt x="12776" y="1506"/>
                    <a:pt x="12710" y="1640"/>
                    <a:pt x="12643" y="1773"/>
                  </a:cubicBezTo>
                  <a:cubicBezTo>
                    <a:pt x="12576" y="1940"/>
                    <a:pt x="12510" y="2074"/>
                    <a:pt x="12409" y="2240"/>
                  </a:cubicBezTo>
                  <a:cubicBezTo>
                    <a:pt x="12343" y="2340"/>
                    <a:pt x="12276" y="2474"/>
                    <a:pt x="12209" y="2607"/>
                  </a:cubicBezTo>
                  <a:cubicBezTo>
                    <a:pt x="12276" y="2507"/>
                    <a:pt x="12343" y="2440"/>
                    <a:pt x="12376" y="2340"/>
                  </a:cubicBezTo>
                  <a:lnTo>
                    <a:pt x="12443" y="2274"/>
                  </a:lnTo>
                  <a:lnTo>
                    <a:pt x="12443" y="2274"/>
                  </a:lnTo>
                  <a:cubicBezTo>
                    <a:pt x="12243" y="2674"/>
                    <a:pt x="11976" y="3041"/>
                    <a:pt x="11676" y="3408"/>
                  </a:cubicBezTo>
                  <a:cubicBezTo>
                    <a:pt x="11642" y="3408"/>
                    <a:pt x="11609" y="3441"/>
                    <a:pt x="11542" y="3475"/>
                  </a:cubicBezTo>
                  <a:cubicBezTo>
                    <a:pt x="11418" y="3630"/>
                    <a:pt x="11265" y="3785"/>
                    <a:pt x="11110" y="3913"/>
                  </a:cubicBezTo>
                  <a:lnTo>
                    <a:pt x="11110" y="3913"/>
                  </a:lnTo>
                  <a:cubicBezTo>
                    <a:pt x="11143" y="3889"/>
                    <a:pt x="11185" y="3865"/>
                    <a:pt x="11209" y="3841"/>
                  </a:cubicBezTo>
                  <a:lnTo>
                    <a:pt x="11209" y="3841"/>
                  </a:lnTo>
                  <a:cubicBezTo>
                    <a:pt x="10675" y="4409"/>
                    <a:pt x="10108" y="4942"/>
                    <a:pt x="9674" y="5576"/>
                  </a:cubicBezTo>
                  <a:cubicBezTo>
                    <a:pt x="9674" y="5609"/>
                    <a:pt x="9674" y="5609"/>
                    <a:pt x="9641" y="5609"/>
                  </a:cubicBezTo>
                  <a:cubicBezTo>
                    <a:pt x="9474" y="5509"/>
                    <a:pt x="9207" y="5476"/>
                    <a:pt x="9007" y="5443"/>
                  </a:cubicBezTo>
                  <a:cubicBezTo>
                    <a:pt x="8740" y="5409"/>
                    <a:pt x="8440" y="5376"/>
                    <a:pt x="8173" y="5376"/>
                  </a:cubicBezTo>
                  <a:cubicBezTo>
                    <a:pt x="7673" y="5376"/>
                    <a:pt x="7072" y="5443"/>
                    <a:pt x="6605" y="5709"/>
                  </a:cubicBezTo>
                  <a:cubicBezTo>
                    <a:pt x="6405" y="5643"/>
                    <a:pt x="6205" y="5609"/>
                    <a:pt x="5972" y="5576"/>
                  </a:cubicBezTo>
                  <a:cubicBezTo>
                    <a:pt x="5671" y="5576"/>
                    <a:pt x="5371" y="5609"/>
                    <a:pt x="5038" y="5609"/>
                  </a:cubicBezTo>
                  <a:cubicBezTo>
                    <a:pt x="4904" y="5609"/>
                    <a:pt x="4771" y="5576"/>
                    <a:pt x="4671" y="5543"/>
                  </a:cubicBezTo>
                  <a:cubicBezTo>
                    <a:pt x="4470" y="5443"/>
                    <a:pt x="4270" y="5343"/>
                    <a:pt x="4104" y="5109"/>
                  </a:cubicBezTo>
                  <a:cubicBezTo>
                    <a:pt x="4094" y="5099"/>
                    <a:pt x="4084" y="5095"/>
                    <a:pt x="4075" y="5095"/>
                  </a:cubicBezTo>
                  <a:cubicBezTo>
                    <a:pt x="4053" y="5095"/>
                    <a:pt x="4037" y="5119"/>
                    <a:pt x="4037" y="5142"/>
                  </a:cubicBezTo>
                  <a:lnTo>
                    <a:pt x="4003" y="5142"/>
                  </a:lnTo>
                  <a:cubicBezTo>
                    <a:pt x="4003" y="5476"/>
                    <a:pt x="4270" y="5743"/>
                    <a:pt x="4571" y="5876"/>
                  </a:cubicBezTo>
                  <a:cubicBezTo>
                    <a:pt x="2869" y="6543"/>
                    <a:pt x="1468" y="7944"/>
                    <a:pt x="801" y="9646"/>
                  </a:cubicBezTo>
                  <a:cubicBezTo>
                    <a:pt x="1" y="11614"/>
                    <a:pt x="267" y="13849"/>
                    <a:pt x="1001" y="15783"/>
                  </a:cubicBezTo>
                  <a:cubicBezTo>
                    <a:pt x="1402" y="16817"/>
                    <a:pt x="1935" y="17785"/>
                    <a:pt x="2669" y="18619"/>
                  </a:cubicBezTo>
                  <a:cubicBezTo>
                    <a:pt x="3370" y="19386"/>
                    <a:pt x="4237" y="19986"/>
                    <a:pt x="5238" y="20320"/>
                  </a:cubicBezTo>
                  <a:cubicBezTo>
                    <a:pt x="5671" y="20453"/>
                    <a:pt x="6105" y="20553"/>
                    <a:pt x="6539" y="20587"/>
                  </a:cubicBezTo>
                  <a:cubicBezTo>
                    <a:pt x="6172" y="20587"/>
                    <a:pt x="5771" y="20553"/>
                    <a:pt x="5371" y="20553"/>
                  </a:cubicBezTo>
                  <a:cubicBezTo>
                    <a:pt x="5304" y="20553"/>
                    <a:pt x="5304" y="20587"/>
                    <a:pt x="5338" y="20620"/>
                  </a:cubicBezTo>
                  <a:cubicBezTo>
                    <a:pt x="5985" y="20845"/>
                    <a:pt x="6684" y="20949"/>
                    <a:pt x="7396" y="20949"/>
                  </a:cubicBezTo>
                  <a:cubicBezTo>
                    <a:pt x="9325" y="20949"/>
                    <a:pt x="11354" y="20188"/>
                    <a:pt x="12743" y="19019"/>
                  </a:cubicBezTo>
                  <a:cubicBezTo>
                    <a:pt x="14744" y="17318"/>
                    <a:pt x="15812" y="14749"/>
                    <a:pt x="15545" y="12147"/>
                  </a:cubicBezTo>
                  <a:cubicBezTo>
                    <a:pt x="15478" y="10880"/>
                    <a:pt x="15078" y="9646"/>
                    <a:pt x="14344" y="8578"/>
                  </a:cubicBezTo>
                  <a:cubicBezTo>
                    <a:pt x="14077" y="8211"/>
                    <a:pt x="13777" y="7844"/>
                    <a:pt x="13444" y="7544"/>
                  </a:cubicBezTo>
                  <a:cubicBezTo>
                    <a:pt x="13210" y="7311"/>
                    <a:pt x="12943" y="7077"/>
                    <a:pt x="12676" y="6877"/>
                  </a:cubicBezTo>
                  <a:cubicBezTo>
                    <a:pt x="12676" y="6877"/>
                    <a:pt x="12710" y="6844"/>
                    <a:pt x="12710" y="6810"/>
                  </a:cubicBezTo>
                  <a:cubicBezTo>
                    <a:pt x="12510" y="6710"/>
                    <a:pt x="12309" y="6610"/>
                    <a:pt x="12109" y="6610"/>
                  </a:cubicBezTo>
                  <a:lnTo>
                    <a:pt x="12076" y="6610"/>
                  </a:lnTo>
                  <a:cubicBezTo>
                    <a:pt x="12409" y="6243"/>
                    <a:pt x="12643" y="5776"/>
                    <a:pt x="12376" y="5309"/>
                  </a:cubicBezTo>
                  <a:lnTo>
                    <a:pt x="12343" y="5309"/>
                  </a:lnTo>
                  <a:cubicBezTo>
                    <a:pt x="12309" y="5376"/>
                    <a:pt x="12309" y="5409"/>
                    <a:pt x="12276" y="5443"/>
                  </a:cubicBezTo>
                  <a:cubicBezTo>
                    <a:pt x="12276" y="5443"/>
                    <a:pt x="12276" y="5409"/>
                    <a:pt x="12276" y="5409"/>
                  </a:cubicBezTo>
                  <a:lnTo>
                    <a:pt x="12243" y="5409"/>
                  </a:lnTo>
                  <a:lnTo>
                    <a:pt x="12243" y="5476"/>
                  </a:lnTo>
                  <a:cubicBezTo>
                    <a:pt x="11909" y="5910"/>
                    <a:pt x="11442" y="6110"/>
                    <a:pt x="11008" y="6377"/>
                  </a:cubicBezTo>
                  <a:cubicBezTo>
                    <a:pt x="10942" y="6410"/>
                    <a:pt x="10875" y="6477"/>
                    <a:pt x="10808" y="6510"/>
                  </a:cubicBezTo>
                  <a:cubicBezTo>
                    <a:pt x="11042" y="5843"/>
                    <a:pt x="11375" y="5343"/>
                    <a:pt x="11942" y="4809"/>
                  </a:cubicBezTo>
                  <a:cubicBezTo>
                    <a:pt x="12376" y="4375"/>
                    <a:pt x="12910" y="4042"/>
                    <a:pt x="13310" y="3575"/>
                  </a:cubicBezTo>
                  <a:cubicBezTo>
                    <a:pt x="13877" y="3008"/>
                    <a:pt x="14511" y="2140"/>
                    <a:pt x="14277" y="1273"/>
                  </a:cubicBezTo>
                  <a:cubicBezTo>
                    <a:pt x="14311" y="1173"/>
                    <a:pt x="14277" y="1039"/>
                    <a:pt x="14244" y="939"/>
                  </a:cubicBezTo>
                  <a:cubicBezTo>
                    <a:pt x="14211" y="739"/>
                    <a:pt x="14144" y="506"/>
                    <a:pt x="14011" y="306"/>
                  </a:cubicBezTo>
                  <a:cubicBezTo>
                    <a:pt x="13911" y="181"/>
                    <a:pt x="13681" y="1"/>
                    <a:pt x="13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6"/>
            <p:cNvSpPr/>
            <p:nvPr/>
          </p:nvSpPr>
          <p:spPr>
            <a:xfrm>
              <a:off x="537040" y="1139180"/>
              <a:ext cx="45522" cy="100658"/>
            </a:xfrm>
            <a:custGeom>
              <a:avLst/>
              <a:gdLst/>
              <a:ahLst/>
              <a:cxnLst/>
              <a:rect l="l" t="t" r="r" b="b"/>
              <a:pathLst>
                <a:path w="464" h="1026" extrusionOk="0">
                  <a:moveTo>
                    <a:pt x="0" y="1"/>
                  </a:moveTo>
                  <a:cubicBezTo>
                    <a:pt x="133" y="331"/>
                    <a:pt x="298" y="662"/>
                    <a:pt x="464" y="1026"/>
                  </a:cubicBezTo>
                  <a:cubicBezTo>
                    <a:pt x="464" y="1026"/>
                    <a:pt x="464" y="1026"/>
                    <a:pt x="464" y="993"/>
                  </a:cubicBezTo>
                  <a:cubicBezTo>
                    <a:pt x="298" y="662"/>
                    <a:pt x="133" y="3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6"/>
            <p:cNvSpPr/>
            <p:nvPr/>
          </p:nvSpPr>
          <p:spPr>
            <a:xfrm>
              <a:off x="520362" y="1020568"/>
              <a:ext cx="150595" cy="418919"/>
            </a:xfrm>
            <a:custGeom>
              <a:avLst/>
              <a:gdLst/>
              <a:ahLst/>
              <a:cxnLst/>
              <a:rect l="l" t="t" r="r" b="b"/>
              <a:pathLst>
                <a:path w="1535" h="4270" extrusionOk="0">
                  <a:moveTo>
                    <a:pt x="0" y="0"/>
                  </a:moveTo>
                  <a:cubicBezTo>
                    <a:pt x="500" y="567"/>
                    <a:pt x="834" y="1234"/>
                    <a:pt x="1067" y="1968"/>
                  </a:cubicBezTo>
                  <a:cubicBezTo>
                    <a:pt x="1268" y="2735"/>
                    <a:pt x="1268" y="3503"/>
                    <a:pt x="1168" y="4270"/>
                  </a:cubicBezTo>
                  <a:lnTo>
                    <a:pt x="1201" y="4270"/>
                  </a:lnTo>
                  <a:cubicBezTo>
                    <a:pt x="1534" y="2802"/>
                    <a:pt x="1001" y="11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6"/>
            <p:cNvSpPr/>
            <p:nvPr/>
          </p:nvSpPr>
          <p:spPr>
            <a:xfrm>
              <a:off x="575989" y="1059811"/>
              <a:ext cx="101541" cy="454924"/>
            </a:xfrm>
            <a:custGeom>
              <a:avLst/>
              <a:gdLst/>
              <a:ahLst/>
              <a:cxnLst/>
              <a:rect l="l" t="t" r="r" b="b"/>
              <a:pathLst>
                <a:path w="1035" h="463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667"/>
                    <a:pt x="734" y="1435"/>
                    <a:pt x="867" y="2202"/>
                  </a:cubicBezTo>
                  <a:cubicBezTo>
                    <a:pt x="934" y="2602"/>
                    <a:pt x="967" y="2969"/>
                    <a:pt x="967" y="3369"/>
                  </a:cubicBezTo>
                  <a:cubicBezTo>
                    <a:pt x="967" y="3803"/>
                    <a:pt x="901" y="4203"/>
                    <a:pt x="834" y="4604"/>
                  </a:cubicBezTo>
                  <a:cubicBezTo>
                    <a:pt x="834" y="4637"/>
                    <a:pt x="867" y="4637"/>
                    <a:pt x="867" y="4637"/>
                  </a:cubicBezTo>
                  <a:cubicBezTo>
                    <a:pt x="967" y="4270"/>
                    <a:pt x="1001" y="3836"/>
                    <a:pt x="1034" y="3469"/>
                  </a:cubicBezTo>
                  <a:cubicBezTo>
                    <a:pt x="1034" y="3069"/>
                    <a:pt x="1001" y="2636"/>
                    <a:pt x="934" y="2235"/>
                  </a:cubicBezTo>
                  <a:cubicBezTo>
                    <a:pt x="767" y="1435"/>
                    <a:pt x="467" y="6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6"/>
            <p:cNvSpPr/>
            <p:nvPr/>
          </p:nvSpPr>
          <p:spPr>
            <a:xfrm>
              <a:off x="667621" y="1246313"/>
              <a:ext cx="49152" cy="399396"/>
            </a:xfrm>
            <a:custGeom>
              <a:avLst/>
              <a:gdLst/>
              <a:ahLst/>
              <a:cxnLst/>
              <a:rect l="l" t="t" r="r" b="b"/>
              <a:pathLst>
                <a:path w="501" h="4071" extrusionOk="0">
                  <a:moveTo>
                    <a:pt x="167" y="1"/>
                  </a:moveTo>
                  <a:cubicBezTo>
                    <a:pt x="300" y="668"/>
                    <a:pt x="334" y="1368"/>
                    <a:pt x="334" y="2035"/>
                  </a:cubicBezTo>
                  <a:cubicBezTo>
                    <a:pt x="300" y="2736"/>
                    <a:pt x="167" y="3403"/>
                    <a:pt x="0" y="4070"/>
                  </a:cubicBezTo>
                  <a:cubicBezTo>
                    <a:pt x="467" y="2803"/>
                    <a:pt x="500" y="1302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6"/>
            <p:cNvSpPr/>
            <p:nvPr/>
          </p:nvSpPr>
          <p:spPr>
            <a:xfrm>
              <a:off x="586879" y="1284183"/>
              <a:ext cx="21878" cy="67007"/>
            </a:xfrm>
            <a:custGeom>
              <a:avLst/>
              <a:gdLst/>
              <a:ahLst/>
              <a:cxnLst/>
              <a:rect l="l" t="t" r="r" b="b"/>
              <a:pathLst>
                <a:path w="223" h="683" extrusionOk="0">
                  <a:moveTo>
                    <a:pt x="25" y="0"/>
                  </a:moveTo>
                  <a:cubicBezTo>
                    <a:pt x="8" y="0"/>
                    <a:pt x="0" y="15"/>
                    <a:pt x="23" y="15"/>
                  </a:cubicBezTo>
                  <a:cubicBezTo>
                    <a:pt x="123" y="215"/>
                    <a:pt x="123" y="415"/>
                    <a:pt x="123" y="649"/>
                  </a:cubicBezTo>
                  <a:cubicBezTo>
                    <a:pt x="123" y="682"/>
                    <a:pt x="123" y="682"/>
                    <a:pt x="156" y="682"/>
                  </a:cubicBezTo>
                  <a:cubicBezTo>
                    <a:pt x="223" y="449"/>
                    <a:pt x="189" y="182"/>
                    <a:pt x="56" y="15"/>
                  </a:cubicBezTo>
                  <a:cubicBezTo>
                    <a:pt x="45" y="4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9" name="Google Shape;6909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10" name="Google Shape;6910;p26"/>
          <p:cNvSpPr txBox="1">
            <a:spLocks noGrp="1"/>
          </p:cNvSpPr>
          <p:nvPr>
            <p:ph type="title" idx="2" hasCustomPrompt="1"/>
          </p:nvPr>
        </p:nvSpPr>
        <p:spPr>
          <a:xfrm>
            <a:off x="5374800" y="187257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11" name="Google Shape;6911;p26"/>
          <p:cNvSpPr txBox="1">
            <a:spLocks noGrp="1"/>
          </p:cNvSpPr>
          <p:nvPr>
            <p:ph type="title" idx="3" hasCustomPrompt="1"/>
          </p:nvPr>
        </p:nvSpPr>
        <p:spPr>
          <a:xfrm>
            <a:off x="2197350" y="187257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12" name="Google Shape;6912;p26"/>
          <p:cNvSpPr txBox="1">
            <a:spLocks noGrp="1"/>
          </p:cNvSpPr>
          <p:nvPr>
            <p:ph type="title" idx="4" hasCustomPrompt="1"/>
          </p:nvPr>
        </p:nvSpPr>
        <p:spPr>
          <a:xfrm>
            <a:off x="574200" y="297747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13" name="Google Shape;6913;p26"/>
          <p:cNvSpPr txBox="1">
            <a:spLocks noGrp="1"/>
          </p:cNvSpPr>
          <p:nvPr>
            <p:ph type="title" idx="5" hasCustomPrompt="1"/>
          </p:nvPr>
        </p:nvSpPr>
        <p:spPr>
          <a:xfrm>
            <a:off x="3774600" y="297747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14" name="Google Shape;6914;p26"/>
          <p:cNvSpPr txBox="1">
            <a:spLocks noGrp="1"/>
          </p:cNvSpPr>
          <p:nvPr>
            <p:ph type="subTitle" idx="1"/>
          </p:nvPr>
        </p:nvSpPr>
        <p:spPr>
          <a:xfrm>
            <a:off x="576000" y="3731250"/>
            <a:ext cx="15912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5" name="Google Shape;6915;p26"/>
          <p:cNvSpPr txBox="1">
            <a:spLocks noGrp="1"/>
          </p:cNvSpPr>
          <p:nvPr>
            <p:ph type="subTitle" idx="6"/>
          </p:nvPr>
        </p:nvSpPr>
        <p:spPr>
          <a:xfrm>
            <a:off x="2304450" y="2722110"/>
            <a:ext cx="13806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6" name="Google Shape;6916;p26"/>
          <p:cNvSpPr txBox="1">
            <a:spLocks noGrp="1"/>
          </p:cNvSpPr>
          <p:nvPr>
            <p:ph type="subTitle" idx="7"/>
          </p:nvPr>
        </p:nvSpPr>
        <p:spPr>
          <a:xfrm>
            <a:off x="3777300" y="3731250"/>
            <a:ext cx="15912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7" name="Google Shape;6917;p26"/>
          <p:cNvSpPr txBox="1">
            <a:spLocks noGrp="1"/>
          </p:cNvSpPr>
          <p:nvPr>
            <p:ph type="subTitle" idx="8"/>
          </p:nvPr>
        </p:nvSpPr>
        <p:spPr>
          <a:xfrm>
            <a:off x="5376600" y="2740325"/>
            <a:ext cx="15912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8" name="Google Shape;6918;p26"/>
          <p:cNvSpPr txBox="1">
            <a:spLocks noGrp="1"/>
          </p:cNvSpPr>
          <p:nvPr>
            <p:ph type="title" idx="9" hasCustomPrompt="1"/>
          </p:nvPr>
        </p:nvSpPr>
        <p:spPr>
          <a:xfrm>
            <a:off x="6974988" y="297242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19" name="Google Shape;6919;p26"/>
          <p:cNvSpPr txBox="1">
            <a:spLocks noGrp="1"/>
          </p:cNvSpPr>
          <p:nvPr>
            <p:ph type="subTitle" idx="13"/>
          </p:nvPr>
        </p:nvSpPr>
        <p:spPr>
          <a:xfrm>
            <a:off x="6976788" y="3731250"/>
            <a:ext cx="15912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"/>
          <p:cNvSpPr txBox="1">
            <a:spLocks noGrp="1"/>
          </p:cNvSpPr>
          <p:nvPr>
            <p:ph type="title"/>
          </p:nvPr>
        </p:nvSpPr>
        <p:spPr>
          <a:xfrm>
            <a:off x="3590975" y="2150850"/>
            <a:ext cx="392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8" name="Google Shape;5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3"/>
          <p:cNvSpPr txBox="1">
            <a:spLocks noGrp="1"/>
          </p:cNvSpPr>
          <p:nvPr>
            <p:ph type="title" idx="2" hasCustomPrompt="1"/>
          </p:nvPr>
        </p:nvSpPr>
        <p:spPr>
          <a:xfrm>
            <a:off x="1628975" y="2265750"/>
            <a:ext cx="1929900" cy="8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"/>
          <p:cNvSpPr txBox="1">
            <a:spLocks noGrp="1"/>
          </p:cNvSpPr>
          <p:nvPr>
            <p:ph type="body" idx="1"/>
          </p:nvPr>
        </p:nvSpPr>
        <p:spPr>
          <a:xfrm>
            <a:off x="713225" y="1224397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3" name="Google Shape;54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7"/>
          <p:cNvGrpSpPr/>
          <p:nvPr/>
        </p:nvGrpSpPr>
        <p:grpSpPr>
          <a:xfrm>
            <a:off x="-1322675" y="-629225"/>
            <a:ext cx="2675080" cy="3822755"/>
            <a:chOff x="-1322675" y="-629225"/>
            <a:chExt cx="2675080" cy="3822755"/>
          </a:xfrm>
        </p:grpSpPr>
        <p:sp>
          <p:nvSpPr>
            <p:cNvPr id="1181" name="Google Shape;1181;p7"/>
            <p:cNvSpPr/>
            <p:nvPr/>
          </p:nvSpPr>
          <p:spPr>
            <a:xfrm>
              <a:off x="-466893" y="860708"/>
              <a:ext cx="1819298" cy="2332822"/>
            </a:xfrm>
            <a:custGeom>
              <a:avLst/>
              <a:gdLst/>
              <a:ahLst/>
              <a:cxnLst/>
              <a:rect l="l" t="t" r="r" b="b"/>
              <a:pathLst>
                <a:path w="13544" h="17367" extrusionOk="0">
                  <a:moveTo>
                    <a:pt x="6547" y="0"/>
                  </a:moveTo>
                  <a:cubicBezTo>
                    <a:pt x="6542" y="0"/>
                    <a:pt x="6539" y="4"/>
                    <a:pt x="6539" y="12"/>
                  </a:cubicBezTo>
                  <a:cubicBezTo>
                    <a:pt x="6806" y="779"/>
                    <a:pt x="7206" y="1480"/>
                    <a:pt x="7740" y="2114"/>
                  </a:cubicBezTo>
                  <a:cubicBezTo>
                    <a:pt x="7873" y="2280"/>
                    <a:pt x="8107" y="2614"/>
                    <a:pt x="8340" y="2681"/>
                  </a:cubicBezTo>
                  <a:cubicBezTo>
                    <a:pt x="8374" y="2689"/>
                    <a:pt x="8407" y="2693"/>
                    <a:pt x="8441" y="2693"/>
                  </a:cubicBezTo>
                  <a:cubicBezTo>
                    <a:pt x="8656" y="2693"/>
                    <a:pt x="8871" y="2544"/>
                    <a:pt x="9087" y="2544"/>
                  </a:cubicBezTo>
                  <a:cubicBezTo>
                    <a:pt x="9105" y="2544"/>
                    <a:pt x="9123" y="2545"/>
                    <a:pt x="9141" y="2547"/>
                  </a:cubicBezTo>
                  <a:cubicBezTo>
                    <a:pt x="9474" y="2581"/>
                    <a:pt x="9608" y="2781"/>
                    <a:pt x="9841" y="2914"/>
                  </a:cubicBezTo>
                  <a:cubicBezTo>
                    <a:pt x="9958" y="2973"/>
                    <a:pt x="10070" y="2993"/>
                    <a:pt x="10181" y="2993"/>
                  </a:cubicBezTo>
                  <a:cubicBezTo>
                    <a:pt x="10459" y="2993"/>
                    <a:pt x="10727" y="2863"/>
                    <a:pt x="11025" y="2863"/>
                  </a:cubicBezTo>
                  <a:cubicBezTo>
                    <a:pt x="11085" y="2863"/>
                    <a:pt x="11146" y="2868"/>
                    <a:pt x="11209" y="2881"/>
                  </a:cubicBezTo>
                  <a:cubicBezTo>
                    <a:pt x="12076" y="3081"/>
                    <a:pt x="12243" y="4015"/>
                    <a:pt x="12009" y="4749"/>
                  </a:cubicBezTo>
                  <a:cubicBezTo>
                    <a:pt x="11843" y="5216"/>
                    <a:pt x="11509" y="5683"/>
                    <a:pt x="11075" y="5983"/>
                  </a:cubicBezTo>
                  <a:cubicBezTo>
                    <a:pt x="10875" y="6150"/>
                    <a:pt x="10708" y="6183"/>
                    <a:pt x="10508" y="6183"/>
                  </a:cubicBezTo>
                  <a:cubicBezTo>
                    <a:pt x="10108" y="5950"/>
                    <a:pt x="9641" y="5850"/>
                    <a:pt x="9274" y="5549"/>
                  </a:cubicBezTo>
                  <a:cubicBezTo>
                    <a:pt x="9272" y="5547"/>
                    <a:pt x="9271" y="5546"/>
                    <a:pt x="9270" y="5546"/>
                  </a:cubicBezTo>
                  <a:lnTo>
                    <a:pt x="9270" y="5546"/>
                  </a:lnTo>
                  <a:cubicBezTo>
                    <a:pt x="9256" y="5546"/>
                    <a:pt x="9378" y="5787"/>
                    <a:pt x="9441" y="5850"/>
                  </a:cubicBezTo>
                  <a:cubicBezTo>
                    <a:pt x="9774" y="6150"/>
                    <a:pt x="10175" y="6483"/>
                    <a:pt x="10675" y="6483"/>
                  </a:cubicBezTo>
                  <a:cubicBezTo>
                    <a:pt x="11142" y="6817"/>
                    <a:pt x="11175" y="7284"/>
                    <a:pt x="11342" y="7818"/>
                  </a:cubicBezTo>
                  <a:cubicBezTo>
                    <a:pt x="11509" y="8318"/>
                    <a:pt x="11709" y="8985"/>
                    <a:pt x="12143" y="9319"/>
                  </a:cubicBezTo>
                  <a:cubicBezTo>
                    <a:pt x="12310" y="9452"/>
                    <a:pt x="12476" y="9485"/>
                    <a:pt x="12643" y="9619"/>
                  </a:cubicBezTo>
                  <a:cubicBezTo>
                    <a:pt x="12910" y="9852"/>
                    <a:pt x="13010" y="10219"/>
                    <a:pt x="13010" y="10553"/>
                  </a:cubicBezTo>
                  <a:cubicBezTo>
                    <a:pt x="13043" y="11053"/>
                    <a:pt x="12810" y="11487"/>
                    <a:pt x="12510" y="11854"/>
                  </a:cubicBezTo>
                  <a:cubicBezTo>
                    <a:pt x="12220" y="12207"/>
                    <a:pt x="11776" y="12623"/>
                    <a:pt x="11297" y="12623"/>
                  </a:cubicBezTo>
                  <a:cubicBezTo>
                    <a:pt x="11279" y="12623"/>
                    <a:pt x="11260" y="12622"/>
                    <a:pt x="11242" y="12621"/>
                  </a:cubicBezTo>
                  <a:cubicBezTo>
                    <a:pt x="10542" y="12554"/>
                    <a:pt x="10041" y="12454"/>
                    <a:pt x="9574" y="11921"/>
                  </a:cubicBezTo>
                  <a:cubicBezTo>
                    <a:pt x="9574" y="11854"/>
                    <a:pt x="9508" y="11754"/>
                    <a:pt x="9441" y="11720"/>
                  </a:cubicBezTo>
                  <a:cubicBezTo>
                    <a:pt x="9419" y="11720"/>
                    <a:pt x="9411" y="11706"/>
                    <a:pt x="9409" y="11706"/>
                  </a:cubicBezTo>
                  <a:cubicBezTo>
                    <a:pt x="9407" y="11706"/>
                    <a:pt x="9407" y="11709"/>
                    <a:pt x="9407" y="11720"/>
                  </a:cubicBezTo>
                  <a:cubicBezTo>
                    <a:pt x="9390" y="11711"/>
                    <a:pt x="9374" y="11707"/>
                    <a:pt x="9360" y="11707"/>
                  </a:cubicBezTo>
                  <a:cubicBezTo>
                    <a:pt x="9320" y="11707"/>
                    <a:pt x="9289" y="11738"/>
                    <a:pt x="9241" y="11787"/>
                  </a:cubicBezTo>
                  <a:cubicBezTo>
                    <a:pt x="9241" y="11819"/>
                    <a:pt x="9211" y="12090"/>
                    <a:pt x="9236" y="12090"/>
                  </a:cubicBezTo>
                  <a:cubicBezTo>
                    <a:pt x="9237" y="12090"/>
                    <a:pt x="9239" y="12089"/>
                    <a:pt x="9241" y="12087"/>
                  </a:cubicBezTo>
                  <a:lnTo>
                    <a:pt x="9241" y="12087"/>
                  </a:lnTo>
                  <a:cubicBezTo>
                    <a:pt x="9207" y="12321"/>
                    <a:pt x="9107" y="12521"/>
                    <a:pt x="9041" y="12721"/>
                  </a:cubicBezTo>
                  <a:cubicBezTo>
                    <a:pt x="8840" y="13155"/>
                    <a:pt x="8240" y="13622"/>
                    <a:pt x="8273" y="14122"/>
                  </a:cubicBezTo>
                  <a:cubicBezTo>
                    <a:pt x="8273" y="14689"/>
                    <a:pt x="8907" y="15290"/>
                    <a:pt x="8407" y="15757"/>
                  </a:cubicBezTo>
                  <a:cubicBezTo>
                    <a:pt x="8340" y="15690"/>
                    <a:pt x="8273" y="15590"/>
                    <a:pt x="8240" y="15590"/>
                  </a:cubicBezTo>
                  <a:cubicBezTo>
                    <a:pt x="7506" y="16190"/>
                    <a:pt x="6739" y="16791"/>
                    <a:pt x="5805" y="17024"/>
                  </a:cubicBezTo>
                  <a:cubicBezTo>
                    <a:pt x="5555" y="17078"/>
                    <a:pt x="5295" y="17112"/>
                    <a:pt x="5037" y="17112"/>
                  </a:cubicBezTo>
                  <a:cubicBezTo>
                    <a:pt x="4812" y="17112"/>
                    <a:pt x="4588" y="17086"/>
                    <a:pt x="4371" y="17024"/>
                  </a:cubicBezTo>
                  <a:cubicBezTo>
                    <a:pt x="3970" y="16924"/>
                    <a:pt x="3670" y="16524"/>
                    <a:pt x="3270" y="16491"/>
                  </a:cubicBezTo>
                  <a:cubicBezTo>
                    <a:pt x="3226" y="16487"/>
                    <a:pt x="3183" y="16486"/>
                    <a:pt x="3141" y="16486"/>
                  </a:cubicBezTo>
                  <a:cubicBezTo>
                    <a:pt x="2800" y="16486"/>
                    <a:pt x="2473" y="16573"/>
                    <a:pt x="2118" y="16573"/>
                  </a:cubicBezTo>
                  <a:cubicBezTo>
                    <a:pt x="2036" y="16573"/>
                    <a:pt x="1954" y="16569"/>
                    <a:pt x="1869" y="16557"/>
                  </a:cubicBezTo>
                  <a:cubicBezTo>
                    <a:pt x="1168" y="16424"/>
                    <a:pt x="501" y="16024"/>
                    <a:pt x="468" y="15223"/>
                  </a:cubicBezTo>
                  <a:cubicBezTo>
                    <a:pt x="468" y="14723"/>
                    <a:pt x="701" y="14222"/>
                    <a:pt x="935" y="13789"/>
                  </a:cubicBezTo>
                  <a:cubicBezTo>
                    <a:pt x="1101" y="13488"/>
                    <a:pt x="1202" y="13355"/>
                    <a:pt x="1101" y="13055"/>
                  </a:cubicBezTo>
                  <a:cubicBezTo>
                    <a:pt x="1035" y="12821"/>
                    <a:pt x="901" y="12621"/>
                    <a:pt x="935" y="12354"/>
                  </a:cubicBezTo>
                  <a:cubicBezTo>
                    <a:pt x="968" y="12121"/>
                    <a:pt x="1101" y="11954"/>
                    <a:pt x="1302" y="11787"/>
                  </a:cubicBezTo>
                  <a:cubicBezTo>
                    <a:pt x="1535" y="11554"/>
                    <a:pt x="1835" y="11320"/>
                    <a:pt x="1769" y="10920"/>
                  </a:cubicBezTo>
                  <a:cubicBezTo>
                    <a:pt x="1669" y="10486"/>
                    <a:pt x="1135" y="10419"/>
                    <a:pt x="1335" y="9852"/>
                  </a:cubicBezTo>
                  <a:cubicBezTo>
                    <a:pt x="1402" y="9652"/>
                    <a:pt x="1535" y="9552"/>
                    <a:pt x="1468" y="9352"/>
                  </a:cubicBezTo>
                  <a:cubicBezTo>
                    <a:pt x="1435" y="9152"/>
                    <a:pt x="1302" y="9085"/>
                    <a:pt x="1335" y="8852"/>
                  </a:cubicBezTo>
                  <a:cubicBezTo>
                    <a:pt x="1368" y="8585"/>
                    <a:pt x="1568" y="8518"/>
                    <a:pt x="1802" y="8518"/>
                  </a:cubicBezTo>
                  <a:cubicBezTo>
                    <a:pt x="1954" y="8518"/>
                    <a:pt x="2194" y="8605"/>
                    <a:pt x="2396" y="8605"/>
                  </a:cubicBezTo>
                  <a:cubicBezTo>
                    <a:pt x="2548" y="8605"/>
                    <a:pt x="2679" y="8556"/>
                    <a:pt x="2736" y="8385"/>
                  </a:cubicBezTo>
                  <a:cubicBezTo>
                    <a:pt x="2769" y="8285"/>
                    <a:pt x="2703" y="8185"/>
                    <a:pt x="2636" y="8084"/>
                  </a:cubicBezTo>
                  <a:cubicBezTo>
                    <a:pt x="2436" y="7784"/>
                    <a:pt x="2102" y="7684"/>
                    <a:pt x="1935" y="7351"/>
                  </a:cubicBezTo>
                  <a:cubicBezTo>
                    <a:pt x="1769" y="6950"/>
                    <a:pt x="1835" y="6383"/>
                    <a:pt x="2036" y="6016"/>
                  </a:cubicBezTo>
                  <a:cubicBezTo>
                    <a:pt x="2169" y="5749"/>
                    <a:pt x="2336" y="5583"/>
                    <a:pt x="2603" y="5583"/>
                  </a:cubicBezTo>
                  <a:cubicBezTo>
                    <a:pt x="2836" y="5616"/>
                    <a:pt x="3036" y="5749"/>
                    <a:pt x="3270" y="5749"/>
                  </a:cubicBezTo>
                  <a:cubicBezTo>
                    <a:pt x="3292" y="5751"/>
                    <a:pt x="3315" y="5752"/>
                    <a:pt x="3336" y="5752"/>
                  </a:cubicBezTo>
                  <a:cubicBezTo>
                    <a:pt x="3703" y="5752"/>
                    <a:pt x="3966" y="5493"/>
                    <a:pt x="3904" y="5116"/>
                  </a:cubicBezTo>
                  <a:cubicBezTo>
                    <a:pt x="3904" y="5049"/>
                    <a:pt x="3770" y="4882"/>
                    <a:pt x="3703" y="4849"/>
                  </a:cubicBezTo>
                  <a:cubicBezTo>
                    <a:pt x="3470" y="4815"/>
                    <a:pt x="3403" y="4549"/>
                    <a:pt x="3503" y="4315"/>
                  </a:cubicBezTo>
                  <a:cubicBezTo>
                    <a:pt x="3503" y="4248"/>
                    <a:pt x="3303" y="4082"/>
                    <a:pt x="3303" y="4082"/>
                  </a:cubicBezTo>
                  <a:lnTo>
                    <a:pt x="3303" y="4082"/>
                  </a:lnTo>
                  <a:cubicBezTo>
                    <a:pt x="3136" y="4449"/>
                    <a:pt x="3370" y="4882"/>
                    <a:pt x="3703" y="5049"/>
                  </a:cubicBezTo>
                  <a:cubicBezTo>
                    <a:pt x="3685" y="5348"/>
                    <a:pt x="3446" y="5427"/>
                    <a:pt x="3175" y="5427"/>
                  </a:cubicBezTo>
                  <a:cubicBezTo>
                    <a:pt x="2963" y="5427"/>
                    <a:pt x="2731" y="5379"/>
                    <a:pt x="2569" y="5349"/>
                  </a:cubicBezTo>
                  <a:cubicBezTo>
                    <a:pt x="2498" y="5329"/>
                    <a:pt x="2432" y="5319"/>
                    <a:pt x="2370" y="5319"/>
                  </a:cubicBezTo>
                  <a:cubicBezTo>
                    <a:pt x="2024" y="5319"/>
                    <a:pt x="1815" y="5615"/>
                    <a:pt x="1702" y="5983"/>
                  </a:cubicBezTo>
                  <a:cubicBezTo>
                    <a:pt x="1535" y="6550"/>
                    <a:pt x="1702" y="7150"/>
                    <a:pt x="2036" y="7617"/>
                  </a:cubicBezTo>
                  <a:cubicBezTo>
                    <a:pt x="2102" y="7718"/>
                    <a:pt x="2536" y="8018"/>
                    <a:pt x="2536" y="8084"/>
                  </a:cubicBezTo>
                  <a:cubicBezTo>
                    <a:pt x="2578" y="8281"/>
                    <a:pt x="2437" y="8336"/>
                    <a:pt x="2247" y="8336"/>
                  </a:cubicBezTo>
                  <a:cubicBezTo>
                    <a:pt x="2008" y="8336"/>
                    <a:pt x="1691" y="8249"/>
                    <a:pt x="1565" y="8249"/>
                  </a:cubicBezTo>
                  <a:cubicBezTo>
                    <a:pt x="1553" y="8249"/>
                    <a:pt x="1543" y="8250"/>
                    <a:pt x="1535" y="8251"/>
                  </a:cubicBezTo>
                  <a:cubicBezTo>
                    <a:pt x="1168" y="8285"/>
                    <a:pt x="1101" y="8551"/>
                    <a:pt x="1168" y="8852"/>
                  </a:cubicBezTo>
                  <a:cubicBezTo>
                    <a:pt x="1202" y="9119"/>
                    <a:pt x="1335" y="9285"/>
                    <a:pt x="1235" y="9519"/>
                  </a:cubicBezTo>
                  <a:cubicBezTo>
                    <a:pt x="1202" y="9686"/>
                    <a:pt x="1068" y="9786"/>
                    <a:pt x="1068" y="9952"/>
                  </a:cubicBezTo>
                  <a:cubicBezTo>
                    <a:pt x="1101" y="10553"/>
                    <a:pt x="1935" y="10620"/>
                    <a:pt x="1368" y="11287"/>
                  </a:cubicBezTo>
                  <a:cubicBezTo>
                    <a:pt x="1068" y="11620"/>
                    <a:pt x="668" y="11821"/>
                    <a:pt x="701" y="12354"/>
                  </a:cubicBezTo>
                  <a:cubicBezTo>
                    <a:pt x="768" y="12821"/>
                    <a:pt x="1035" y="12921"/>
                    <a:pt x="801" y="13455"/>
                  </a:cubicBezTo>
                  <a:cubicBezTo>
                    <a:pt x="468" y="14222"/>
                    <a:pt x="1" y="14923"/>
                    <a:pt x="501" y="15757"/>
                  </a:cubicBezTo>
                  <a:cubicBezTo>
                    <a:pt x="835" y="16324"/>
                    <a:pt x="1402" y="16691"/>
                    <a:pt x="2036" y="16791"/>
                  </a:cubicBezTo>
                  <a:cubicBezTo>
                    <a:pt x="2123" y="16806"/>
                    <a:pt x="2216" y="16812"/>
                    <a:pt x="2312" y="16812"/>
                  </a:cubicBezTo>
                  <a:cubicBezTo>
                    <a:pt x="2614" y="16812"/>
                    <a:pt x="2944" y="16753"/>
                    <a:pt x="3239" y="16753"/>
                  </a:cubicBezTo>
                  <a:cubicBezTo>
                    <a:pt x="3453" y="16753"/>
                    <a:pt x="3649" y="16784"/>
                    <a:pt x="3803" y="16891"/>
                  </a:cubicBezTo>
                  <a:cubicBezTo>
                    <a:pt x="4204" y="17158"/>
                    <a:pt x="4604" y="17324"/>
                    <a:pt x="5104" y="17358"/>
                  </a:cubicBezTo>
                  <a:cubicBezTo>
                    <a:pt x="5177" y="17364"/>
                    <a:pt x="5249" y="17366"/>
                    <a:pt x="5320" y="17366"/>
                  </a:cubicBezTo>
                  <a:cubicBezTo>
                    <a:pt x="6490" y="17366"/>
                    <a:pt x="7461" y="16613"/>
                    <a:pt x="8373" y="15890"/>
                  </a:cubicBezTo>
                  <a:cubicBezTo>
                    <a:pt x="8373" y="15923"/>
                    <a:pt x="8407" y="15957"/>
                    <a:pt x="8407" y="15957"/>
                  </a:cubicBezTo>
                  <a:cubicBezTo>
                    <a:pt x="8740" y="15857"/>
                    <a:pt x="8807" y="15557"/>
                    <a:pt x="8740" y="15256"/>
                  </a:cubicBezTo>
                  <a:cubicBezTo>
                    <a:pt x="8674" y="14789"/>
                    <a:pt x="8307" y="14456"/>
                    <a:pt x="8507" y="13922"/>
                  </a:cubicBezTo>
                  <a:cubicBezTo>
                    <a:pt x="8674" y="13555"/>
                    <a:pt x="9041" y="13222"/>
                    <a:pt x="9241" y="12855"/>
                  </a:cubicBezTo>
                  <a:cubicBezTo>
                    <a:pt x="9307" y="12688"/>
                    <a:pt x="9374" y="12521"/>
                    <a:pt x="9407" y="12354"/>
                  </a:cubicBezTo>
                  <a:cubicBezTo>
                    <a:pt x="9439" y="12259"/>
                    <a:pt x="9380" y="11952"/>
                    <a:pt x="9548" y="11952"/>
                  </a:cubicBezTo>
                  <a:cubicBezTo>
                    <a:pt x="9556" y="11952"/>
                    <a:pt x="9565" y="11952"/>
                    <a:pt x="9574" y="11954"/>
                  </a:cubicBezTo>
                  <a:cubicBezTo>
                    <a:pt x="9774" y="12221"/>
                    <a:pt x="9975" y="12488"/>
                    <a:pt x="10275" y="12621"/>
                  </a:cubicBezTo>
                  <a:cubicBezTo>
                    <a:pt x="10575" y="12755"/>
                    <a:pt x="10875" y="12721"/>
                    <a:pt x="11175" y="12755"/>
                  </a:cubicBezTo>
                  <a:cubicBezTo>
                    <a:pt x="11359" y="12788"/>
                    <a:pt x="11476" y="12821"/>
                    <a:pt x="11592" y="12821"/>
                  </a:cubicBezTo>
                  <a:cubicBezTo>
                    <a:pt x="11709" y="12821"/>
                    <a:pt x="11826" y="12788"/>
                    <a:pt x="12009" y="12688"/>
                  </a:cubicBezTo>
                  <a:cubicBezTo>
                    <a:pt x="12910" y="12121"/>
                    <a:pt x="13544" y="11020"/>
                    <a:pt x="13010" y="10019"/>
                  </a:cubicBezTo>
                  <a:cubicBezTo>
                    <a:pt x="12877" y="9752"/>
                    <a:pt x="12676" y="9519"/>
                    <a:pt x="12476" y="9352"/>
                  </a:cubicBezTo>
                  <a:cubicBezTo>
                    <a:pt x="12043" y="9085"/>
                    <a:pt x="11809" y="8785"/>
                    <a:pt x="11642" y="8318"/>
                  </a:cubicBezTo>
                  <a:cubicBezTo>
                    <a:pt x="11509" y="7984"/>
                    <a:pt x="11476" y="7651"/>
                    <a:pt x="11342" y="7351"/>
                  </a:cubicBezTo>
                  <a:cubicBezTo>
                    <a:pt x="11242" y="7017"/>
                    <a:pt x="11109" y="6717"/>
                    <a:pt x="10875" y="6483"/>
                  </a:cubicBezTo>
                  <a:cubicBezTo>
                    <a:pt x="11309" y="6383"/>
                    <a:pt x="11709" y="5983"/>
                    <a:pt x="11943" y="5616"/>
                  </a:cubicBezTo>
                  <a:cubicBezTo>
                    <a:pt x="12410" y="4882"/>
                    <a:pt x="12476" y="4048"/>
                    <a:pt x="11976" y="3314"/>
                  </a:cubicBezTo>
                  <a:cubicBezTo>
                    <a:pt x="11809" y="3081"/>
                    <a:pt x="11609" y="2881"/>
                    <a:pt x="11342" y="2747"/>
                  </a:cubicBezTo>
                  <a:cubicBezTo>
                    <a:pt x="11175" y="2647"/>
                    <a:pt x="10975" y="2581"/>
                    <a:pt x="10775" y="2581"/>
                  </a:cubicBezTo>
                  <a:cubicBezTo>
                    <a:pt x="10751" y="2577"/>
                    <a:pt x="10726" y="2576"/>
                    <a:pt x="10702" y="2576"/>
                  </a:cubicBezTo>
                  <a:cubicBezTo>
                    <a:pt x="10483" y="2576"/>
                    <a:pt x="10263" y="2685"/>
                    <a:pt x="10023" y="2685"/>
                  </a:cubicBezTo>
                  <a:cubicBezTo>
                    <a:pt x="9996" y="2685"/>
                    <a:pt x="9969" y="2684"/>
                    <a:pt x="9941" y="2681"/>
                  </a:cubicBezTo>
                  <a:cubicBezTo>
                    <a:pt x="9641" y="2647"/>
                    <a:pt x="9541" y="2447"/>
                    <a:pt x="9307" y="2314"/>
                  </a:cubicBezTo>
                  <a:cubicBezTo>
                    <a:pt x="9174" y="2247"/>
                    <a:pt x="9049" y="2222"/>
                    <a:pt x="8924" y="2222"/>
                  </a:cubicBezTo>
                  <a:cubicBezTo>
                    <a:pt x="8799" y="2222"/>
                    <a:pt x="8674" y="2247"/>
                    <a:pt x="8540" y="2280"/>
                  </a:cubicBezTo>
                  <a:cubicBezTo>
                    <a:pt x="8407" y="2314"/>
                    <a:pt x="8348" y="2347"/>
                    <a:pt x="8286" y="2347"/>
                  </a:cubicBezTo>
                  <a:cubicBezTo>
                    <a:pt x="8223" y="2347"/>
                    <a:pt x="8157" y="2314"/>
                    <a:pt x="8006" y="2214"/>
                  </a:cubicBezTo>
                  <a:cubicBezTo>
                    <a:pt x="7640" y="1980"/>
                    <a:pt x="7406" y="1613"/>
                    <a:pt x="7173" y="1213"/>
                  </a:cubicBezTo>
                  <a:cubicBezTo>
                    <a:pt x="7006" y="913"/>
                    <a:pt x="6872" y="579"/>
                    <a:pt x="6772" y="246"/>
                  </a:cubicBezTo>
                  <a:cubicBezTo>
                    <a:pt x="6743" y="187"/>
                    <a:pt x="6585" y="0"/>
                    <a:pt x="6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330996" y="-56329"/>
              <a:ext cx="1007975" cy="1137867"/>
            </a:xfrm>
            <a:custGeom>
              <a:avLst/>
              <a:gdLst/>
              <a:ahLst/>
              <a:cxnLst/>
              <a:rect l="l" t="t" r="r" b="b"/>
              <a:pathLst>
                <a:path w="7504" h="8471" extrusionOk="0">
                  <a:moveTo>
                    <a:pt x="465" y="1"/>
                  </a:moveTo>
                  <a:cubicBezTo>
                    <a:pt x="462" y="1"/>
                    <a:pt x="462" y="2"/>
                    <a:pt x="463" y="5"/>
                  </a:cubicBezTo>
                  <a:lnTo>
                    <a:pt x="463" y="5"/>
                  </a:lnTo>
                  <a:cubicBezTo>
                    <a:pt x="464" y="4"/>
                    <a:pt x="465" y="2"/>
                    <a:pt x="465" y="1"/>
                  </a:cubicBezTo>
                  <a:close/>
                  <a:moveTo>
                    <a:pt x="463" y="5"/>
                  </a:moveTo>
                  <a:lnTo>
                    <a:pt x="463" y="5"/>
                  </a:lnTo>
                  <a:cubicBezTo>
                    <a:pt x="1" y="1005"/>
                    <a:pt x="767" y="2136"/>
                    <a:pt x="1666" y="2603"/>
                  </a:cubicBezTo>
                  <a:cubicBezTo>
                    <a:pt x="2467" y="3003"/>
                    <a:pt x="3301" y="2936"/>
                    <a:pt x="4135" y="3036"/>
                  </a:cubicBezTo>
                  <a:cubicBezTo>
                    <a:pt x="4535" y="3070"/>
                    <a:pt x="4902" y="3136"/>
                    <a:pt x="5135" y="3503"/>
                  </a:cubicBezTo>
                  <a:cubicBezTo>
                    <a:pt x="5235" y="3670"/>
                    <a:pt x="5269" y="3804"/>
                    <a:pt x="5402" y="3937"/>
                  </a:cubicBezTo>
                  <a:cubicBezTo>
                    <a:pt x="5536" y="4070"/>
                    <a:pt x="5669" y="4137"/>
                    <a:pt x="5836" y="4204"/>
                  </a:cubicBezTo>
                  <a:cubicBezTo>
                    <a:pt x="6436" y="4437"/>
                    <a:pt x="7037" y="4637"/>
                    <a:pt x="7170" y="5371"/>
                  </a:cubicBezTo>
                  <a:cubicBezTo>
                    <a:pt x="7370" y="6305"/>
                    <a:pt x="6736" y="7039"/>
                    <a:pt x="5936" y="7406"/>
                  </a:cubicBezTo>
                  <a:cubicBezTo>
                    <a:pt x="5536" y="7606"/>
                    <a:pt x="5102" y="7740"/>
                    <a:pt x="4702" y="7873"/>
                  </a:cubicBezTo>
                  <a:cubicBezTo>
                    <a:pt x="4337" y="8003"/>
                    <a:pt x="3911" y="8235"/>
                    <a:pt x="3520" y="8235"/>
                  </a:cubicBezTo>
                  <a:cubicBezTo>
                    <a:pt x="3410" y="8235"/>
                    <a:pt x="3303" y="8217"/>
                    <a:pt x="3201" y="8173"/>
                  </a:cubicBezTo>
                  <a:cubicBezTo>
                    <a:pt x="2767" y="8007"/>
                    <a:pt x="2367" y="7606"/>
                    <a:pt x="2000" y="7373"/>
                  </a:cubicBezTo>
                  <a:cubicBezTo>
                    <a:pt x="1566" y="7106"/>
                    <a:pt x="1132" y="6872"/>
                    <a:pt x="699" y="6639"/>
                  </a:cubicBezTo>
                  <a:lnTo>
                    <a:pt x="699" y="6639"/>
                  </a:lnTo>
                  <a:cubicBezTo>
                    <a:pt x="699" y="6639"/>
                    <a:pt x="766" y="6806"/>
                    <a:pt x="832" y="6839"/>
                  </a:cubicBezTo>
                  <a:cubicBezTo>
                    <a:pt x="1299" y="7106"/>
                    <a:pt x="1733" y="7373"/>
                    <a:pt x="2167" y="7640"/>
                  </a:cubicBezTo>
                  <a:cubicBezTo>
                    <a:pt x="2567" y="7873"/>
                    <a:pt x="2934" y="8240"/>
                    <a:pt x="3367" y="8407"/>
                  </a:cubicBezTo>
                  <a:cubicBezTo>
                    <a:pt x="3468" y="8453"/>
                    <a:pt x="3567" y="8471"/>
                    <a:pt x="3665" y="8471"/>
                  </a:cubicBezTo>
                  <a:cubicBezTo>
                    <a:pt x="3921" y="8471"/>
                    <a:pt x="4169" y="8346"/>
                    <a:pt x="4435" y="8273"/>
                  </a:cubicBezTo>
                  <a:cubicBezTo>
                    <a:pt x="4902" y="8107"/>
                    <a:pt x="5369" y="7973"/>
                    <a:pt x="5802" y="7806"/>
                  </a:cubicBezTo>
                  <a:cubicBezTo>
                    <a:pt x="6503" y="7540"/>
                    <a:pt x="7170" y="7106"/>
                    <a:pt x="7370" y="6305"/>
                  </a:cubicBezTo>
                  <a:cubicBezTo>
                    <a:pt x="7504" y="5772"/>
                    <a:pt x="7304" y="5205"/>
                    <a:pt x="6970" y="4771"/>
                  </a:cubicBezTo>
                  <a:cubicBezTo>
                    <a:pt x="6603" y="4271"/>
                    <a:pt x="6203" y="4204"/>
                    <a:pt x="5669" y="3937"/>
                  </a:cubicBezTo>
                  <a:cubicBezTo>
                    <a:pt x="5269" y="3737"/>
                    <a:pt x="5169" y="3270"/>
                    <a:pt x="4802" y="3036"/>
                  </a:cubicBezTo>
                  <a:cubicBezTo>
                    <a:pt x="4201" y="2569"/>
                    <a:pt x="3234" y="2736"/>
                    <a:pt x="2533" y="2636"/>
                  </a:cubicBezTo>
                  <a:cubicBezTo>
                    <a:pt x="1399" y="2469"/>
                    <a:pt x="132" y="1602"/>
                    <a:pt x="665" y="301"/>
                  </a:cubicBezTo>
                  <a:cubicBezTo>
                    <a:pt x="696" y="210"/>
                    <a:pt x="477" y="36"/>
                    <a:pt x="463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-1322675" y="-629225"/>
              <a:ext cx="1774433" cy="2545862"/>
            </a:xfrm>
            <a:custGeom>
              <a:avLst/>
              <a:gdLst/>
              <a:ahLst/>
              <a:cxnLst/>
              <a:rect l="l" t="t" r="r" b="b"/>
              <a:pathLst>
                <a:path w="13210" h="18953" extrusionOk="0">
                  <a:moveTo>
                    <a:pt x="8826" y="1"/>
                  </a:moveTo>
                  <a:cubicBezTo>
                    <a:pt x="8592" y="1"/>
                    <a:pt x="8349" y="45"/>
                    <a:pt x="8106" y="130"/>
                  </a:cubicBezTo>
                  <a:cubicBezTo>
                    <a:pt x="7606" y="330"/>
                    <a:pt x="7106" y="663"/>
                    <a:pt x="6672" y="997"/>
                  </a:cubicBezTo>
                  <a:cubicBezTo>
                    <a:pt x="6272" y="1297"/>
                    <a:pt x="5738" y="1897"/>
                    <a:pt x="5638" y="2431"/>
                  </a:cubicBezTo>
                  <a:cubicBezTo>
                    <a:pt x="5571" y="2731"/>
                    <a:pt x="5738" y="2898"/>
                    <a:pt x="5871" y="3165"/>
                  </a:cubicBezTo>
                  <a:cubicBezTo>
                    <a:pt x="6038" y="3465"/>
                    <a:pt x="6105" y="3799"/>
                    <a:pt x="6038" y="4132"/>
                  </a:cubicBezTo>
                  <a:cubicBezTo>
                    <a:pt x="5971" y="4633"/>
                    <a:pt x="5638" y="4366"/>
                    <a:pt x="5304" y="4666"/>
                  </a:cubicBezTo>
                  <a:cubicBezTo>
                    <a:pt x="5037" y="4866"/>
                    <a:pt x="5071" y="5066"/>
                    <a:pt x="5171" y="5333"/>
                  </a:cubicBezTo>
                  <a:cubicBezTo>
                    <a:pt x="5204" y="5500"/>
                    <a:pt x="5371" y="5633"/>
                    <a:pt x="5271" y="5834"/>
                  </a:cubicBezTo>
                  <a:cubicBezTo>
                    <a:pt x="5137" y="6100"/>
                    <a:pt x="4704" y="6134"/>
                    <a:pt x="4504" y="6267"/>
                  </a:cubicBezTo>
                  <a:cubicBezTo>
                    <a:pt x="4170" y="6534"/>
                    <a:pt x="3970" y="6968"/>
                    <a:pt x="4003" y="7368"/>
                  </a:cubicBezTo>
                  <a:cubicBezTo>
                    <a:pt x="4070" y="7768"/>
                    <a:pt x="4570" y="8502"/>
                    <a:pt x="4003" y="8736"/>
                  </a:cubicBezTo>
                  <a:cubicBezTo>
                    <a:pt x="3937" y="8761"/>
                    <a:pt x="3872" y="8772"/>
                    <a:pt x="3809" y="8772"/>
                  </a:cubicBezTo>
                  <a:cubicBezTo>
                    <a:pt x="3367" y="8772"/>
                    <a:pt x="3003" y="8235"/>
                    <a:pt x="2536" y="8235"/>
                  </a:cubicBezTo>
                  <a:cubicBezTo>
                    <a:pt x="2035" y="8235"/>
                    <a:pt x="1502" y="8769"/>
                    <a:pt x="1135" y="9103"/>
                  </a:cubicBezTo>
                  <a:cubicBezTo>
                    <a:pt x="434" y="9736"/>
                    <a:pt x="0" y="10737"/>
                    <a:pt x="568" y="11571"/>
                  </a:cubicBezTo>
                  <a:cubicBezTo>
                    <a:pt x="893" y="12033"/>
                    <a:pt x="1374" y="12317"/>
                    <a:pt x="1883" y="12317"/>
                  </a:cubicBezTo>
                  <a:cubicBezTo>
                    <a:pt x="2000" y="12317"/>
                    <a:pt x="2118" y="12303"/>
                    <a:pt x="2235" y="12272"/>
                  </a:cubicBezTo>
                  <a:lnTo>
                    <a:pt x="2235" y="12272"/>
                  </a:lnTo>
                  <a:cubicBezTo>
                    <a:pt x="2135" y="12772"/>
                    <a:pt x="2335" y="13239"/>
                    <a:pt x="2636" y="13673"/>
                  </a:cubicBezTo>
                  <a:cubicBezTo>
                    <a:pt x="2769" y="13839"/>
                    <a:pt x="2936" y="14006"/>
                    <a:pt x="3103" y="14173"/>
                  </a:cubicBezTo>
                  <a:cubicBezTo>
                    <a:pt x="3436" y="14406"/>
                    <a:pt x="4003" y="14573"/>
                    <a:pt x="4103" y="15007"/>
                  </a:cubicBezTo>
                  <a:cubicBezTo>
                    <a:pt x="4170" y="15507"/>
                    <a:pt x="3837" y="15874"/>
                    <a:pt x="4270" y="16274"/>
                  </a:cubicBezTo>
                  <a:cubicBezTo>
                    <a:pt x="4404" y="16441"/>
                    <a:pt x="4570" y="16475"/>
                    <a:pt x="4804" y="16508"/>
                  </a:cubicBezTo>
                  <a:cubicBezTo>
                    <a:pt x="5137" y="16541"/>
                    <a:pt x="5371" y="16508"/>
                    <a:pt x="5404" y="16942"/>
                  </a:cubicBezTo>
                  <a:cubicBezTo>
                    <a:pt x="5438" y="17108"/>
                    <a:pt x="5338" y="17308"/>
                    <a:pt x="5371" y="17475"/>
                  </a:cubicBezTo>
                  <a:cubicBezTo>
                    <a:pt x="5397" y="18234"/>
                    <a:pt x="6245" y="18952"/>
                    <a:pt x="7028" y="18952"/>
                  </a:cubicBezTo>
                  <a:cubicBezTo>
                    <a:pt x="7243" y="18952"/>
                    <a:pt x="7453" y="18898"/>
                    <a:pt x="7639" y="18776"/>
                  </a:cubicBezTo>
                  <a:cubicBezTo>
                    <a:pt x="8340" y="18309"/>
                    <a:pt x="8040" y="17308"/>
                    <a:pt x="8273" y="16641"/>
                  </a:cubicBezTo>
                  <a:cubicBezTo>
                    <a:pt x="8540" y="15841"/>
                    <a:pt x="9474" y="15741"/>
                    <a:pt x="9908" y="15074"/>
                  </a:cubicBezTo>
                  <a:cubicBezTo>
                    <a:pt x="9941" y="15040"/>
                    <a:pt x="9808" y="14907"/>
                    <a:pt x="9808" y="14907"/>
                  </a:cubicBezTo>
                  <a:cubicBezTo>
                    <a:pt x="9307" y="15274"/>
                    <a:pt x="8607" y="15507"/>
                    <a:pt x="8240" y="16041"/>
                  </a:cubicBezTo>
                  <a:cubicBezTo>
                    <a:pt x="7873" y="16608"/>
                    <a:pt x="8073" y="17308"/>
                    <a:pt x="7873" y="17942"/>
                  </a:cubicBezTo>
                  <a:cubicBezTo>
                    <a:pt x="7728" y="18448"/>
                    <a:pt x="7341" y="18675"/>
                    <a:pt x="6899" y="18675"/>
                  </a:cubicBezTo>
                  <a:cubicBezTo>
                    <a:pt x="6728" y="18675"/>
                    <a:pt x="6548" y="18641"/>
                    <a:pt x="6372" y="18576"/>
                  </a:cubicBezTo>
                  <a:cubicBezTo>
                    <a:pt x="5871" y="18409"/>
                    <a:pt x="5538" y="18042"/>
                    <a:pt x="5571" y="17475"/>
                  </a:cubicBezTo>
                  <a:cubicBezTo>
                    <a:pt x="5604" y="17208"/>
                    <a:pt x="5671" y="16975"/>
                    <a:pt x="5538" y="16741"/>
                  </a:cubicBezTo>
                  <a:cubicBezTo>
                    <a:pt x="5404" y="16475"/>
                    <a:pt x="5204" y="16308"/>
                    <a:pt x="4904" y="16274"/>
                  </a:cubicBezTo>
                  <a:cubicBezTo>
                    <a:pt x="4570" y="16208"/>
                    <a:pt x="4270" y="16308"/>
                    <a:pt x="4237" y="15907"/>
                  </a:cubicBezTo>
                  <a:cubicBezTo>
                    <a:pt x="4203" y="15641"/>
                    <a:pt x="4337" y="15374"/>
                    <a:pt x="4270" y="15107"/>
                  </a:cubicBezTo>
                  <a:cubicBezTo>
                    <a:pt x="4203" y="14873"/>
                    <a:pt x="4003" y="14640"/>
                    <a:pt x="3803" y="14473"/>
                  </a:cubicBezTo>
                  <a:cubicBezTo>
                    <a:pt x="3603" y="14306"/>
                    <a:pt x="3403" y="14206"/>
                    <a:pt x="3203" y="14073"/>
                  </a:cubicBezTo>
                  <a:cubicBezTo>
                    <a:pt x="2536" y="13639"/>
                    <a:pt x="2335" y="13039"/>
                    <a:pt x="2502" y="12305"/>
                  </a:cubicBezTo>
                  <a:cubicBezTo>
                    <a:pt x="2502" y="12272"/>
                    <a:pt x="2469" y="12238"/>
                    <a:pt x="2436" y="12205"/>
                  </a:cubicBezTo>
                  <a:cubicBezTo>
                    <a:pt x="2469" y="12171"/>
                    <a:pt x="2502" y="12171"/>
                    <a:pt x="2502" y="12171"/>
                  </a:cubicBezTo>
                  <a:cubicBezTo>
                    <a:pt x="2534" y="12140"/>
                    <a:pt x="2386" y="11869"/>
                    <a:pt x="2313" y="11869"/>
                  </a:cubicBezTo>
                  <a:cubicBezTo>
                    <a:pt x="2309" y="11869"/>
                    <a:pt x="2306" y="11870"/>
                    <a:pt x="2302" y="11871"/>
                  </a:cubicBezTo>
                  <a:cubicBezTo>
                    <a:pt x="2091" y="11977"/>
                    <a:pt x="1880" y="12042"/>
                    <a:pt x="1660" y="12042"/>
                  </a:cubicBezTo>
                  <a:cubicBezTo>
                    <a:pt x="1533" y="12042"/>
                    <a:pt x="1403" y="12020"/>
                    <a:pt x="1268" y="11971"/>
                  </a:cubicBezTo>
                  <a:cubicBezTo>
                    <a:pt x="568" y="11771"/>
                    <a:pt x="401" y="11071"/>
                    <a:pt x="601" y="10437"/>
                  </a:cubicBezTo>
                  <a:cubicBezTo>
                    <a:pt x="734" y="10037"/>
                    <a:pt x="1035" y="9670"/>
                    <a:pt x="1335" y="9369"/>
                  </a:cubicBezTo>
                  <a:cubicBezTo>
                    <a:pt x="1535" y="9203"/>
                    <a:pt x="1735" y="9003"/>
                    <a:pt x="2002" y="8802"/>
                  </a:cubicBezTo>
                  <a:lnTo>
                    <a:pt x="2002" y="8802"/>
                  </a:lnTo>
                  <a:cubicBezTo>
                    <a:pt x="1902" y="9236"/>
                    <a:pt x="1802" y="9670"/>
                    <a:pt x="1602" y="10070"/>
                  </a:cubicBezTo>
                  <a:cubicBezTo>
                    <a:pt x="1368" y="10504"/>
                    <a:pt x="1001" y="10704"/>
                    <a:pt x="634" y="10971"/>
                  </a:cubicBezTo>
                  <a:cubicBezTo>
                    <a:pt x="605" y="11000"/>
                    <a:pt x="681" y="11109"/>
                    <a:pt x="698" y="11109"/>
                  </a:cubicBezTo>
                  <a:cubicBezTo>
                    <a:pt x="700" y="11109"/>
                    <a:pt x="701" y="11108"/>
                    <a:pt x="701" y="11104"/>
                  </a:cubicBezTo>
                  <a:cubicBezTo>
                    <a:pt x="1735" y="10871"/>
                    <a:pt x="1969" y="9636"/>
                    <a:pt x="2102" y="8769"/>
                  </a:cubicBezTo>
                  <a:lnTo>
                    <a:pt x="2069" y="8769"/>
                  </a:lnTo>
                  <a:cubicBezTo>
                    <a:pt x="2235" y="8636"/>
                    <a:pt x="2402" y="8569"/>
                    <a:pt x="2569" y="8536"/>
                  </a:cubicBezTo>
                  <a:cubicBezTo>
                    <a:pt x="2627" y="8524"/>
                    <a:pt x="2683" y="8519"/>
                    <a:pt x="2735" y="8519"/>
                  </a:cubicBezTo>
                  <a:cubicBezTo>
                    <a:pt x="3134" y="8519"/>
                    <a:pt x="3383" y="8822"/>
                    <a:pt x="3736" y="8969"/>
                  </a:cubicBezTo>
                  <a:cubicBezTo>
                    <a:pt x="3829" y="9010"/>
                    <a:pt x="3929" y="9033"/>
                    <a:pt x="4023" y="9033"/>
                  </a:cubicBezTo>
                  <a:cubicBezTo>
                    <a:pt x="4235" y="9033"/>
                    <a:pt x="4424" y="8922"/>
                    <a:pt x="4470" y="8669"/>
                  </a:cubicBezTo>
                  <a:cubicBezTo>
                    <a:pt x="4537" y="8302"/>
                    <a:pt x="4237" y="7968"/>
                    <a:pt x="4237" y="7635"/>
                  </a:cubicBezTo>
                  <a:cubicBezTo>
                    <a:pt x="4170" y="7168"/>
                    <a:pt x="4404" y="6734"/>
                    <a:pt x="4771" y="6534"/>
                  </a:cubicBezTo>
                  <a:cubicBezTo>
                    <a:pt x="5037" y="6367"/>
                    <a:pt x="5538" y="6301"/>
                    <a:pt x="5571" y="5934"/>
                  </a:cubicBezTo>
                  <a:cubicBezTo>
                    <a:pt x="5571" y="5734"/>
                    <a:pt x="5404" y="5667"/>
                    <a:pt x="5371" y="5500"/>
                  </a:cubicBezTo>
                  <a:cubicBezTo>
                    <a:pt x="5137" y="4900"/>
                    <a:pt x="5771" y="4933"/>
                    <a:pt x="6105" y="4733"/>
                  </a:cubicBezTo>
                  <a:cubicBezTo>
                    <a:pt x="6372" y="4566"/>
                    <a:pt x="6305" y="3999"/>
                    <a:pt x="6238" y="3699"/>
                  </a:cubicBezTo>
                  <a:cubicBezTo>
                    <a:pt x="6172" y="3465"/>
                    <a:pt x="6038" y="3332"/>
                    <a:pt x="5938" y="3132"/>
                  </a:cubicBezTo>
                  <a:cubicBezTo>
                    <a:pt x="5738" y="2598"/>
                    <a:pt x="6272" y="1897"/>
                    <a:pt x="6605" y="1531"/>
                  </a:cubicBezTo>
                  <a:cubicBezTo>
                    <a:pt x="7172" y="963"/>
                    <a:pt x="8206" y="296"/>
                    <a:pt x="9040" y="296"/>
                  </a:cubicBezTo>
                  <a:cubicBezTo>
                    <a:pt x="9054" y="296"/>
                    <a:pt x="9067" y="296"/>
                    <a:pt x="9080" y="296"/>
                  </a:cubicBezTo>
                  <a:cubicBezTo>
                    <a:pt x="10051" y="296"/>
                    <a:pt x="10417" y="1505"/>
                    <a:pt x="11075" y="2064"/>
                  </a:cubicBezTo>
                  <a:cubicBezTo>
                    <a:pt x="11375" y="2331"/>
                    <a:pt x="11709" y="2498"/>
                    <a:pt x="12042" y="2665"/>
                  </a:cubicBezTo>
                  <a:cubicBezTo>
                    <a:pt x="12810" y="3032"/>
                    <a:pt x="13077" y="3732"/>
                    <a:pt x="12643" y="4466"/>
                  </a:cubicBezTo>
                  <a:cubicBezTo>
                    <a:pt x="12612" y="4497"/>
                    <a:pt x="12780" y="4670"/>
                    <a:pt x="12806" y="4670"/>
                  </a:cubicBezTo>
                  <a:cubicBezTo>
                    <a:pt x="12808" y="4670"/>
                    <a:pt x="12810" y="4669"/>
                    <a:pt x="12810" y="4666"/>
                  </a:cubicBezTo>
                  <a:cubicBezTo>
                    <a:pt x="13210" y="4132"/>
                    <a:pt x="13077" y="3432"/>
                    <a:pt x="12643" y="2932"/>
                  </a:cubicBezTo>
                  <a:cubicBezTo>
                    <a:pt x="12376" y="2631"/>
                    <a:pt x="12042" y="2498"/>
                    <a:pt x="11676" y="2298"/>
                  </a:cubicBezTo>
                  <a:cubicBezTo>
                    <a:pt x="11375" y="2164"/>
                    <a:pt x="11075" y="1964"/>
                    <a:pt x="10808" y="1731"/>
                  </a:cubicBezTo>
                  <a:cubicBezTo>
                    <a:pt x="10475" y="1397"/>
                    <a:pt x="10341" y="1030"/>
                    <a:pt x="10108" y="663"/>
                  </a:cubicBezTo>
                  <a:cubicBezTo>
                    <a:pt x="9789" y="207"/>
                    <a:pt x="9329" y="1"/>
                    <a:pt x="8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002754" y="2136124"/>
              <a:ext cx="273486" cy="124251"/>
            </a:xfrm>
            <a:custGeom>
              <a:avLst/>
              <a:gdLst/>
              <a:ahLst/>
              <a:cxnLst/>
              <a:rect l="l" t="t" r="r" b="b"/>
              <a:pathLst>
                <a:path w="2036" h="925" extrusionOk="0">
                  <a:moveTo>
                    <a:pt x="1151" y="1"/>
                  </a:moveTo>
                  <a:cubicBezTo>
                    <a:pt x="621" y="1"/>
                    <a:pt x="207" y="420"/>
                    <a:pt x="1" y="891"/>
                  </a:cubicBezTo>
                  <a:cubicBezTo>
                    <a:pt x="1" y="891"/>
                    <a:pt x="34" y="924"/>
                    <a:pt x="34" y="924"/>
                  </a:cubicBezTo>
                  <a:cubicBezTo>
                    <a:pt x="234" y="658"/>
                    <a:pt x="435" y="357"/>
                    <a:pt x="735" y="224"/>
                  </a:cubicBezTo>
                  <a:cubicBezTo>
                    <a:pt x="891" y="140"/>
                    <a:pt x="1069" y="95"/>
                    <a:pt x="1243" y="95"/>
                  </a:cubicBezTo>
                  <a:cubicBezTo>
                    <a:pt x="1553" y="95"/>
                    <a:pt x="1853" y="237"/>
                    <a:pt x="2002" y="558"/>
                  </a:cubicBezTo>
                  <a:cubicBezTo>
                    <a:pt x="2002" y="558"/>
                    <a:pt x="2036" y="591"/>
                    <a:pt x="2036" y="591"/>
                  </a:cubicBezTo>
                  <a:cubicBezTo>
                    <a:pt x="1936" y="291"/>
                    <a:pt x="1669" y="91"/>
                    <a:pt x="1369" y="24"/>
                  </a:cubicBezTo>
                  <a:cubicBezTo>
                    <a:pt x="1294" y="8"/>
                    <a:pt x="1222" y="1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971456" y="2103349"/>
              <a:ext cx="156892" cy="161459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1168" y="1"/>
                  </a:moveTo>
                  <a:cubicBezTo>
                    <a:pt x="601" y="134"/>
                    <a:pt x="100" y="568"/>
                    <a:pt x="0" y="1135"/>
                  </a:cubicBezTo>
                  <a:cubicBezTo>
                    <a:pt x="0" y="1168"/>
                    <a:pt x="34" y="1202"/>
                    <a:pt x="34" y="1202"/>
                  </a:cubicBezTo>
                  <a:cubicBezTo>
                    <a:pt x="234" y="668"/>
                    <a:pt x="601" y="201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975889" y="2152646"/>
              <a:ext cx="35999" cy="44999"/>
            </a:xfrm>
            <a:custGeom>
              <a:avLst/>
              <a:gdLst/>
              <a:ahLst/>
              <a:cxnLst/>
              <a:rect l="l" t="t" r="r" b="b"/>
              <a:pathLst>
                <a:path w="268" h="335" extrusionOk="0">
                  <a:moveTo>
                    <a:pt x="234" y="1"/>
                  </a:moveTo>
                  <a:cubicBezTo>
                    <a:pt x="168" y="101"/>
                    <a:pt x="67" y="201"/>
                    <a:pt x="1" y="301"/>
                  </a:cubicBezTo>
                  <a:cubicBezTo>
                    <a:pt x="1" y="301"/>
                    <a:pt x="34" y="334"/>
                    <a:pt x="34" y="334"/>
                  </a:cubicBezTo>
                  <a:lnTo>
                    <a:pt x="268" y="34"/>
                  </a:lnTo>
                  <a:cubicBezTo>
                    <a:pt x="268" y="1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917726" y="2075678"/>
              <a:ext cx="161324" cy="153265"/>
            </a:xfrm>
            <a:custGeom>
              <a:avLst/>
              <a:gdLst/>
              <a:ahLst/>
              <a:cxnLst/>
              <a:rect l="l" t="t" r="r" b="b"/>
              <a:pathLst>
                <a:path w="1201" h="1141" extrusionOk="0">
                  <a:moveTo>
                    <a:pt x="1148" y="0"/>
                  </a:moveTo>
                  <a:cubicBezTo>
                    <a:pt x="1144" y="0"/>
                    <a:pt x="1139" y="2"/>
                    <a:pt x="1134" y="7"/>
                  </a:cubicBezTo>
                  <a:cubicBezTo>
                    <a:pt x="601" y="107"/>
                    <a:pt x="134" y="507"/>
                    <a:pt x="0" y="1074"/>
                  </a:cubicBezTo>
                  <a:cubicBezTo>
                    <a:pt x="0" y="1108"/>
                    <a:pt x="67" y="1141"/>
                    <a:pt x="67" y="1141"/>
                  </a:cubicBezTo>
                  <a:cubicBezTo>
                    <a:pt x="300" y="641"/>
                    <a:pt x="667" y="240"/>
                    <a:pt x="1201" y="74"/>
                  </a:cubicBezTo>
                  <a:cubicBezTo>
                    <a:pt x="1201" y="74"/>
                    <a:pt x="1176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886294" y="2018321"/>
              <a:ext cx="192756" cy="188324"/>
            </a:xfrm>
            <a:custGeom>
              <a:avLst/>
              <a:gdLst/>
              <a:ahLst/>
              <a:cxnLst/>
              <a:rect l="l" t="t" r="r" b="b"/>
              <a:pathLst>
                <a:path w="1435" h="1402" extrusionOk="0">
                  <a:moveTo>
                    <a:pt x="1402" y="0"/>
                  </a:moveTo>
                  <a:cubicBezTo>
                    <a:pt x="734" y="200"/>
                    <a:pt x="101" y="634"/>
                    <a:pt x="1" y="1368"/>
                  </a:cubicBezTo>
                  <a:cubicBezTo>
                    <a:pt x="1" y="1368"/>
                    <a:pt x="34" y="1401"/>
                    <a:pt x="34" y="1401"/>
                  </a:cubicBezTo>
                  <a:cubicBezTo>
                    <a:pt x="234" y="701"/>
                    <a:pt x="801" y="367"/>
                    <a:pt x="1435" y="34"/>
                  </a:cubicBezTo>
                  <a:cubicBezTo>
                    <a:pt x="1435" y="34"/>
                    <a:pt x="140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859429" y="2009321"/>
              <a:ext cx="143459" cy="156892"/>
            </a:xfrm>
            <a:custGeom>
              <a:avLst/>
              <a:gdLst/>
              <a:ahLst/>
              <a:cxnLst/>
              <a:rect l="l" t="t" r="r" b="b"/>
              <a:pathLst>
                <a:path w="1068" h="1168" extrusionOk="0">
                  <a:moveTo>
                    <a:pt x="1001" y="0"/>
                  </a:moveTo>
                  <a:cubicBezTo>
                    <a:pt x="534" y="201"/>
                    <a:pt x="101" y="601"/>
                    <a:pt x="0" y="1135"/>
                  </a:cubicBezTo>
                  <a:cubicBezTo>
                    <a:pt x="0" y="1135"/>
                    <a:pt x="34" y="1168"/>
                    <a:pt x="34" y="1168"/>
                  </a:cubicBezTo>
                  <a:cubicBezTo>
                    <a:pt x="267" y="701"/>
                    <a:pt x="568" y="267"/>
                    <a:pt x="1068" y="67"/>
                  </a:cubicBezTo>
                  <a:cubicBezTo>
                    <a:pt x="1068" y="67"/>
                    <a:pt x="1035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931159" y="2363268"/>
              <a:ext cx="62864" cy="148026"/>
            </a:xfrm>
            <a:custGeom>
              <a:avLst/>
              <a:gdLst/>
              <a:ahLst/>
              <a:cxnLst/>
              <a:rect l="l" t="t" r="r" b="b"/>
              <a:pathLst>
                <a:path w="468" h="110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401"/>
                    <a:pt x="200" y="801"/>
                    <a:pt x="467" y="1102"/>
                  </a:cubicBezTo>
                  <a:cubicBezTo>
                    <a:pt x="200" y="801"/>
                    <a:pt x="134" y="434"/>
                    <a:pt x="134" y="67"/>
                  </a:cubicBezTo>
                  <a:cubicBezTo>
                    <a:pt x="134" y="34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1007321" y="2385700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047618" y="2186093"/>
              <a:ext cx="219621" cy="101147"/>
            </a:xfrm>
            <a:custGeom>
              <a:avLst/>
              <a:gdLst/>
              <a:ahLst/>
              <a:cxnLst/>
              <a:rect l="l" t="t" r="r" b="b"/>
              <a:pathLst>
                <a:path w="1635" h="753" extrusionOk="0">
                  <a:moveTo>
                    <a:pt x="890" y="1"/>
                  </a:moveTo>
                  <a:cubicBezTo>
                    <a:pt x="486" y="1"/>
                    <a:pt x="103" y="245"/>
                    <a:pt x="0" y="719"/>
                  </a:cubicBezTo>
                  <a:cubicBezTo>
                    <a:pt x="0" y="719"/>
                    <a:pt x="34" y="753"/>
                    <a:pt x="34" y="753"/>
                  </a:cubicBezTo>
                  <a:cubicBezTo>
                    <a:pt x="208" y="340"/>
                    <a:pt x="594" y="83"/>
                    <a:pt x="989" y="83"/>
                  </a:cubicBezTo>
                  <a:cubicBezTo>
                    <a:pt x="1201" y="83"/>
                    <a:pt x="1416" y="156"/>
                    <a:pt x="1602" y="319"/>
                  </a:cubicBezTo>
                  <a:cubicBezTo>
                    <a:pt x="1635" y="319"/>
                    <a:pt x="1602" y="286"/>
                    <a:pt x="1602" y="286"/>
                  </a:cubicBezTo>
                  <a:cubicBezTo>
                    <a:pt x="1398" y="94"/>
                    <a:pt x="1140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608511" y="2703781"/>
              <a:ext cx="62864" cy="158235"/>
            </a:xfrm>
            <a:custGeom>
              <a:avLst/>
              <a:gdLst/>
              <a:ahLst/>
              <a:cxnLst/>
              <a:rect l="l" t="t" r="r" b="b"/>
              <a:pathLst>
                <a:path w="468" h="1178" extrusionOk="0">
                  <a:moveTo>
                    <a:pt x="34" y="1"/>
                  </a:moveTo>
                  <a:cubicBezTo>
                    <a:pt x="0" y="368"/>
                    <a:pt x="234" y="835"/>
                    <a:pt x="434" y="1135"/>
                  </a:cubicBezTo>
                  <a:cubicBezTo>
                    <a:pt x="434" y="1135"/>
                    <a:pt x="455" y="1178"/>
                    <a:pt x="464" y="1178"/>
                  </a:cubicBezTo>
                  <a:cubicBezTo>
                    <a:pt x="466" y="1178"/>
                    <a:pt x="467" y="1175"/>
                    <a:pt x="467" y="1168"/>
                  </a:cubicBezTo>
                  <a:cubicBezTo>
                    <a:pt x="267" y="801"/>
                    <a:pt x="201" y="468"/>
                    <a:pt x="67" y="68"/>
                  </a:cubicBezTo>
                  <a:cubicBezTo>
                    <a:pt x="67" y="68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608511" y="2779944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554781" y="2672484"/>
              <a:ext cx="40432" cy="139026"/>
            </a:xfrm>
            <a:custGeom>
              <a:avLst/>
              <a:gdLst/>
              <a:ahLst/>
              <a:cxnLst/>
              <a:rect l="l" t="t" r="r" b="b"/>
              <a:pathLst>
                <a:path w="301" h="1035" extrusionOk="0">
                  <a:moveTo>
                    <a:pt x="0" y="0"/>
                  </a:moveTo>
                  <a:cubicBezTo>
                    <a:pt x="0" y="134"/>
                    <a:pt x="67" y="301"/>
                    <a:pt x="67" y="434"/>
                  </a:cubicBezTo>
                  <a:cubicBezTo>
                    <a:pt x="134" y="601"/>
                    <a:pt x="167" y="768"/>
                    <a:pt x="200" y="934"/>
                  </a:cubicBezTo>
                  <a:cubicBezTo>
                    <a:pt x="200" y="968"/>
                    <a:pt x="300" y="1034"/>
                    <a:pt x="300" y="1034"/>
                  </a:cubicBezTo>
                  <a:cubicBezTo>
                    <a:pt x="234" y="701"/>
                    <a:pt x="167" y="367"/>
                    <a:pt x="67" y="67"/>
                  </a:cubicBezTo>
                  <a:cubicBezTo>
                    <a:pt x="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518916" y="2654484"/>
              <a:ext cx="26999" cy="89863"/>
            </a:xfrm>
            <a:custGeom>
              <a:avLst/>
              <a:gdLst/>
              <a:ahLst/>
              <a:cxnLst/>
              <a:rect l="l" t="t" r="r" b="b"/>
              <a:pathLst>
                <a:path w="201" h="669" extrusionOk="0">
                  <a:moveTo>
                    <a:pt x="0" y="1"/>
                  </a:moveTo>
                  <a:cubicBezTo>
                    <a:pt x="0" y="201"/>
                    <a:pt x="67" y="368"/>
                    <a:pt x="100" y="535"/>
                  </a:cubicBezTo>
                  <a:cubicBezTo>
                    <a:pt x="100" y="568"/>
                    <a:pt x="134" y="601"/>
                    <a:pt x="167" y="635"/>
                  </a:cubicBezTo>
                  <a:cubicBezTo>
                    <a:pt x="167" y="635"/>
                    <a:pt x="200" y="668"/>
                    <a:pt x="200" y="668"/>
                  </a:cubicBezTo>
                  <a:cubicBezTo>
                    <a:pt x="167" y="468"/>
                    <a:pt x="134" y="268"/>
                    <a:pt x="67" y="68"/>
                  </a:cubicBezTo>
                  <a:cubicBezTo>
                    <a:pt x="67" y="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92051" y="2717214"/>
              <a:ext cx="4567" cy="4701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424755" y="2671812"/>
              <a:ext cx="31566" cy="69983"/>
            </a:xfrm>
            <a:custGeom>
              <a:avLst/>
              <a:gdLst/>
              <a:ahLst/>
              <a:cxnLst/>
              <a:rect l="l" t="t" r="r" b="b"/>
              <a:pathLst>
                <a:path w="235" h="521" extrusionOk="0">
                  <a:moveTo>
                    <a:pt x="70" y="0"/>
                  </a:moveTo>
                  <a:cubicBezTo>
                    <a:pt x="68" y="0"/>
                    <a:pt x="68" y="2"/>
                    <a:pt x="68" y="5"/>
                  </a:cubicBezTo>
                  <a:cubicBezTo>
                    <a:pt x="1" y="105"/>
                    <a:pt x="101" y="339"/>
                    <a:pt x="168" y="439"/>
                  </a:cubicBezTo>
                  <a:cubicBezTo>
                    <a:pt x="168" y="439"/>
                    <a:pt x="201" y="472"/>
                    <a:pt x="201" y="506"/>
                  </a:cubicBezTo>
                  <a:cubicBezTo>
                    <a:pt x="201" y="506"/>
                    <a:pt x="216" y="521"/>
                    <a:pt x="226" y="521"/>
                  </a:cubicBezTo>
                  <a:cubicBezTo>
                    <a:pt x="231" y="521"/>
                    <a:pt x="234" y="517"/>
                    <a:pt x="234" y="506"/>
                  </a:cubicBezTo>
                  <a:cubicBezTo>
                    <a:pt x="168" y="372"/>
                    <a:pt x="168" y="239"/>
                    <a:pt x="134" y="105"/>
                  </a:cubicBezTo>
                  <a:cubicBezTo>
                    <a:pt x="134" y="105"/>
                    <a:pt x="82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81430" y="2685245"/>
              <a:ext cx="80729" cy="139698"/>
            </a:xfrm>
            <a:custGeom>
              <a:avLst/>
              <a:gdLst/>
              <a:ahLst/>
              <a:cxnLst/>
              <a:rect l="l" t="t" r="r" b="b"/>
              <a:pathLst>
                <a:path w="601" h="1040" extrusionOk="0">
                  <a:moveTo>
                    <a:pt x="504" y="0"/>
                  </a:moveTo>
                  <a:cubicBezTo>
                    <a:pt x="502" y="0"/>
                    <a:pt x="501" y="2"/>
                    <a:pt x="501" y="5"/>
                  </a:cubicBezTo>
                  <a:cubicBezTo>
                    <a:pt x="234" y="239"/>
                    <a:pt x="34" y="573"/>
                    <a:pt x="0" y="973"/>
                  </a:cubicBezTo>
                  <a:cubicBezTo>
                    <a:pt x="0" y="973"/>
                    <a:pt x="67" y="1040"/>
                    <a:pt x="67" y="1040"/>
                  </a:cubicBezTo>
                  <a:cubicBezTo>
                    <a:pt x="201" y="706"/>
                    <a:pt x="334" y="372"/>
                    <a:pt x="601" y="106"/>
                  </a:cubicBezTo>
                  <a:cubicBezTo>
                    <a:pt x="601" y="106"/>
                    <a:pt x="522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78403" y="2770272"/>
              <a:ext cx="89192" cy="148698"/>
            </a:xfrm>
            <a:custGeom>
              <a:avLst/>
              <a:gdLst/>
              <a:ahLst/>
              <a:cxnLst/>
              <a:rect l="l" t="t" r="r" b="b"/>
              <a:pathLst>
                <a:path w="664" h="1107" extrusionOk="0">
                  <a:moveTo>
                    <a:pt x="538" y="1"/>
                  </a:moveTo>
                  <a:cubicBezTo>
                    <a:pt x="535" y="1"/>
                    <a:pt x="534" y="3"/>
                    <a:pt x="534" y="6"/>
                  </a:cubicBezTo>
                  <a:cubicBezTo>
                    <a:pt x="267" y="273"/>
                    <a:pt x="0" y="640"/>
                    <a:pt x="0" y="1007"/>
                  </a:cubicBezTo>
                  <a:cubicBezTo>
                    <a:pt x="0" y="1040"/>
                    <a:pt x="67" y="1107"/>
                    <a:pt x="67" y="1107"/>
                  </a:cubicBezTo>
                  <a:cubicBezTo>
                    <a:pt x="134" y="940"/>
                    <a:pt x="200" y="740"/>
                    <a:pt x="267" y="573"/>
                  </a:cubicBezTo>
                  <a:cubicBezTo>
                    <a:pt x="367" y="407"/>
                    <a:pt x="501" y="273"/>
                    <a:pt x="634" y="140"/>
                  </a:cubicBezTo>
                  <a:cubicBezTo>
                    <a:pt x="664" y="110"/>
                    <a:pt x="561" y="1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26079" y="2856240"/>
              <a:ext cx="147892" cy="206189"/>
            </a:xfrm>
            <a:custGeom>
              <a:avLst/>
              <a:gdLst/>
              <a:ahLst/>
              <a:cxnLst/>
              <a:rect l="l" t="t" r="r" b="b"/>
              <a:pathLst>
                <a:path w="1101" h="1535" extrusionOk="0">
                  <a:moveTo>
                    <a:pt x="967" y="0"/>
                  </a:moveTo>
                  <a:cubicBezTo>
                    <a:pt x="767" y="234"/>
                    <a:pt x="667" y="534"/>
                    <a:pt x="534" y="834"/>
                  </a:cubicBezTo>
                  <a:cubicBezTo>
                    <a:pt x="400" y="1101"/>
                    <a:pt x="200" y="1268"/>
                    <a:pt x="33" y="1501"/>
                  </a:cubicBezTo>
                  <a:cubicBezTo>
                    <a:pt x="0" y="1501"/>
                    <a:pt x="33" y="1534"/>
                    <a:pt x="67" y="1534"/>
                  </a:cubicBezTo>
                  <a:cubicBezTo>
                    <a:pt x="367" y="1534"/>
                    <a:pt x="534" y="1201"/>
                    <a:pt x="634" y="967"/>
                  </a:cubicBezTo>
                  <a:cubicBezTo>
                    <a:pt x="767" y="667"/>
                    <a:pt x="867" y="367"/>
                    <a:pt x="1067" y="133"/>
                  </a:cubicBezTo>
                  <a:cubicBezTo>
                    <a:pt x="1101" y="133"/>
                    <a:pt x="1001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-197975" y="2959268"/>
              <a:ext cx="268919" cy="100072"/>
            </a:xfrm>
            <a:custGeom>
              <a:avLst/>
              <a:gdLst/>
              <a:ahLst/>
              <a:cxnLst/>
              <a:rect l="l" t="t" r="r" b="b"/>
              <a:pathLst>
                <a:path w="2002" h="745" extrusionOk="0">
                  <a:moveTo>
                    <a:pt x="1935" y="0"/>
                  </a:moveTo>
                  <a:cubicBezTo>
                    <a:pt x="1585" y="451"/>
                    <a:pt x="1084" y="676"/>
                    <a:pt x="560" y="676"/>
                  </a:cubicBezTo>
                  <a:cubicBezTo>
                    <a:pt x="386" y="676"/>
                    <a:pt x="209" y="651"/>
                    <a:pt x="34" y="601"/>
                  </a:cubicBezTo>
                  <a:cubicBezTo>
                    <a:pt x="0" y="601"/>
                    <a:pt x="34" y="634"/>
                    <a:pt x="34" y="634"/>
                  </a:cubicBezTo>
                  <a:cubicBezTo>
                    <a:pt x="229" y="709"/>
                    <a:pt x="433" y="744"/>
                    <a:pt x="635" y="744"/>
                  </a:cubicBezTo>
                  <a:cubicBezTo>
                    <a:pt x="1156" y="744"/>
                    <a:pt x="1665" y="509"/>
                    <a:pt x="2002" y="100"/>
                  </a:cubicBezTo>
                  <a:cubicBezTo>
                    <a:pt x="2002" y="67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-350433" y="2779944"/>
              <a:ext cx="134594" cy="260053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" y="735"/>
                    <a:pt x="168" y="1736"/>
                    <a:pt x="1002" y="1936"/>
                  </a:cubicBezTo>
                  <a:cubicBezTo>
                    <a:pt x="1002" y="1936"/>
                    <a:pt x="968" y="1902"/>
                    <a:pt x="968" y="1902"/>
                  </a:cubicBezTo>
                  <a:cubicBezTo>
                    <a:pt x="134" y="1635"/>
                    <a:pt x="201" y="735"/>
                    <a:pt x="335" y="68"/>
                  </a:cubicBezTo>
                  <a:cubicBezTo>
                    <a:pt x="335" y="68"/>
                    <a:pt x="268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-296569" y="2730781"/>
              <a:ext cx="62864" cy="201756"/>
            </a:xfrm>
            <a:custGeom>
              <a:avLst/>
              <a:gdLst/>
              <a:ahLst/>
              <a:cxnLst/>
              <a:rect l="l" t="t" r="r" b="b"/>
              <a:pathLst>
                <a:path w="468" h="1502" extrusionOk="0">
                  <a:moveTo>
                    <a:pt x="434" y="0"/>
                  </a:moveTo>
                  <a:cubicBezTo>
                    <a:pt x="34" y="334"/>
                    <a:pt x="0" y="934"/>
                    <a:pt x="134" y="1401"/>
                  </a:cubicBezTo>
                  <a:cubicBezTo>
                    <a:pt x="134" y="1434"/>
                    <a:pt x="200" y="1501"/>
                    <a:pt x="200" y="1501"/>
                  </a:cubicBezTo>
                  <a:cubicBezTo>
                    <a:pt x="67" y="967"/>
                    <a:pt x="234" y="500"/>
                    <a:pt x="467" y="67"/>
                  </a:cubicBezTo>
                  <a:cubicBezTo>
                    <a:pt x="467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-224840" y="2717214"/>
              <a:ext cx="40432" cy="112161"/>
            </a:xfrm>
            <a:custGeom>
              <a:avLst/>
              <a:gdLst/>
              <a:ahLst/>
              <a:cxnLst/>
              <a:rect l="l" t="t" r="r" b="b"/>
              <a:pathLst>
                <a:path w="301" h="835" extrusionOk="0">
                  <a:moveTo>
                    <a:pt x="267" y="1"/>
                  </a:moveTo>
                  <a:cubicBezTo>
                    <a:pt x="67" y="134"/>
                    <a:pt x="0" y="501"/>
                    <a:pt x="0" y="701"/>
                  </a:cubicBezTo>
                  <a:cubicBezTo>
                    <a:pt x="0" y="735"/>
                    <a:pt x="100" y="835"/>
                    <a:pt x="100" y="835"/>
                  </a:cubicBezTo>
                  <a:cubicBezTo>
                    <a:pt x="100" y="701"/>
                    <a:pt x="100" y="535"/>
                    <a:pt x="167" y="401"/>
                  </a:cubicBezTo>
                  <a:cubicBezTo>
                    <a:pt x="200" y="301"/>
                    <a:pt x="267" y="168"/>
                    <a:pt x="300" y="68"/>
                  </a:cubicBezTo>
                  <a:cubicBezTo>
                    <a:pt x="300" y="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-377298" y="2762078"/>
              <a:ext cx="62864" cy="209278"/>
            </a:xfrm>
            <a:custGeom>
              <a:avLst/>
              <a:gdLst/>
              <a:ahLst/>
              <a:cxnLst/>
              <a:rect l="l" t="t" r="r" b="b"/>
              <a:pathLst>
                <a:path w="468" h="1558" extrusionOk="0">
                  <a:moveTo>
                    <a:pt x="368" y="1"/>
                  </a:moveTo>
                  <a:cubicBezTo>
                    <a:pt x="1" y="367"/>
                    <a:pt x="68" y="1035"/>
                    <a:pt x="268" y="1468"/>
                  </a:cubicBezTo>
                  <a:cubicBezTo>
                    <a:pt x="293" y="1494"/>
                    <a:pt x="338" y="1557"/>
                    <a:pt x="358" y="1557"/>
                  </a:cubicBezTo>
                  <a:cubicBezTo>
                    <a:pt x="364" y="1557"/>
                    <a:pt x="368" y="1551"/>
                    <a:pt x="368" y="1535"/>
                  </a:cubicBezTo>
                  <a:cubicBezTo>
                    <a:pt x="101" y="1035"/>
                    <a:pt x="234" y="601"/>
                    <a:pt x="434" y="101"/>
                  </a:cubicBezTo>
                  <a:cubicBezTo>
                    <a:pt x="468" y="101"/>
                    <a:pt x="401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-323434" y="2479862"/>
              <a:ext cx="130027" cy="219621"/>
            </a:xfrm>
            <a:custGeom>
              <a:avLst/>
              <a:gdLst/>
              <a:ahLst/>
              <a:cxnLst/>
              <a:rect l="l" t="t" r="r" b="b"/>
              <a:pathLst>
                <a:path w="968" h="1635" extrusionOk="0">
                  <a:moveTo>
                    <a:pt x="434" y="0"/>
                  </a:moveTo>
                  <a:cubicBezTo>
                    <a:pt x="0" y="500"/>
                    <a:pt x="467" y="1368"/>
                    <a:pt x="968" y="1635"/>
                  </a:cubicBezTo>
                  <a:cubicBezTo>
                    <a:pt x="934" y="1601"/>
                    <a:pt x="934" y="1568"/>
                    <a:pt x="901" y="1534"/>
                  </a:cubicBezTo>
                  <a:cubicBezTo>
                    <a:pt x="334" y="1201"/>
                    <a:pt x="334" y="634"/>
                    <a:pt x="500" y="100"/>
                  </a:cubicBezTo>
                  <a:cubicBezTo>
                    <a:pt x="500" y="67"/>
                    <a:pt x="467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-265271" y="2466295"/>
              <a:ext cx="61252" cy="162668"/>
            </a:xfrm>
            <a:custGeom>
              <a:avLst/>
              <a:gdLst/>
              <a:ahLst/>
              <a:cxnLst/>
              <a:rect l="l" t="t" r="r" b="b"/>
              <a:pathLst>
                <a:path w="456" h="1211" extrusionOk="0">
                  <a:moveTo>
                    <a:pt x="334" y="1"/>
                  </a:moveTo>
                  <a:cubicBezTo>
                    <a:pt x="1" y="335"/>
                    <a:pt x="168" y="868"/>
                    <a:pt x="434" y="1202"/>
                  </a:cubicBezTo>
                  <a:cubicBezTo>
                    <a:pt x="441" y="1208"/>
                    <a:pt x="445" y="1211"/>
                    <a:pt x="447" y="1211"/>
                  </a:cubicBezTo>
                  <a:cubicBezTo>
                    <a:pt x="455" y="1211"/>
                    <a:pt x="428" y="1162"/>
                    <a:pt x="401" y="1135"/>
                  </a:cubicBezTo>
                  <a:cubicBezTo>
                    <a:pt x="168" y="835"/>
                    <a:pt x="268" y="435"/>
                    <a:pt x="401" y="101"/>
                  </a:cubicBezTo>
                  <a:cubicBezTo>
                    <a:pt x="401" y="10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917726" y="1955591"/>
              <a:ext cx="130027" cy="58297"/>
            </a:xfrm>
            <a:custGeom>
              <a:avLst/>
              <a:gdLst/>
              <a:ahLst/>
              <a:cxnLst/>
              <a:rect l="l" t="t" r="r" b="b"/>
              <a:pathLst>
                <a:path w="968" h="434" extrusionOk="0">
                  <a:moveTo>
                    <a:pt x="767" y="0"/>
                  </a:moveTo>
                  <a:cubicBezTo>
                    <a:pt x="500" y="0"/>
                    <a:pt x="167" y="200"/>
                    <a:pt x="0" y="400"/>
                  </a:cubicBezTo>
                  <a:cubicBezTo>
                    <a:pt x="0" y="400"/>
                    <a:pt x="33" y="434"/>
                    <a:pt x="33" y="434"/>
                  </a:cubicBezTo>
                  <a:cubicBezTo>
                    <a:pt x="167" y="367"/>
                    <a:pt x="300" y="267"/>
                    <a:pt x="467" y="200"/>
                  </a:cubicBezTo>
                  <a:cubicBezTo>
                    <a:pt x="492" y="176"/>
                    <a:pt x="697" y="97"/>
                    <a:pt x="803" y="97"/>
                  </a:cubicBezTo>
                  <a:cubicBezTo>
                    <a:pt x="842" y="97"/>
                    <a:pt x="867" y="107"/>
                    <a:pt x="867" y="134"/>
                  </a:cubicBezTo>
                  <a:cubicBezTo>
                    <a:pt x="867" y="134"/>
                    <a:pt x="901" y="167"/>
                    <a:pt x="901" y="167"/>
                  </a:cubicBezTo>
                  <a:cubicBezTo>
                    <a:pt x="967" y="100"/>
                    <a:pt x="801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872862" y="1926040"/>
              <a:ext cx="170458" cy="83416"/>
            </a:xfrm>
            <a:custGeom>
              <a:avLst/>
              <a:gdLst/>
              <a:ahLst/>
              <a:cxnLst/>
              <a:rect l="l" t="t" r="r" b="b"/>
              <a:pathLst>
                <a:path w="1269" h="621" extrusionOk="0">
                  <a:moveTo>
                    <a:pt x="1039" y="1"/>
                  </a:moveTo>
                  <a:cubicBezTo>
                    <a:pt x="621" y="1"/>
                    <a:pt x="261" y="265"/>
                    <a:pt x="1" y="554"/>
                  </a:cubicBezTo>
                  <a:cubicBezTo>
                    <a:pt x="1" y="554"/>
                    <a:pt x="34" y="620"/>
                    <a:pt x="34" y="620"/>
                  </a:cubicBezTo>
                  <a:cubicBezTo>
                    <a:pt x="414" y="367"/>
                    <a:pt x="733" y="84"/>
                    <a:pt x="1192" y="84"/>
                  </a:cubicBezTo>
                  <a:cubicBezTo>
                    <a:pt x="1217" y="84"/>
                    <a:pt x="1242" y="85"/>
                    <a:pt x="1268" y="87"/>
                  </a:cubicBezTo>
                  <a:cubicBezTo>
                    <a:pt x="1268" y="87"/>
                    <a:pt x="1235" y="20"/>
                    <a:pt x="1235" y="20"/>
                  </a:cubicBezTo>
                  <a:cubicBezTo>
                    <a:pt x="1168" y="7"/>
                    <a:pt x="1103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859429" y="1888294"/>
              <a:ext cx="130027" cy="81804"/>
            </a:xfrm>
            <a:custGeom>
              <a:avLst/>
              <a:gdLst/>
              <a:ahLst/>
              <a:cxnLst/>
              <a:rect l="l" t="t" r="r" b="b"/>
              <a:pathLst>
                <a:path w="968" h="609" extrusionOk="0">
                  <a:moveTo>
                    <a:pt x="901" y="1"/>
                  </a:moveTo>
                  <a:cubicBezTo>
                    <a:pt x="601" y="134"/>
                    <a:pt x="234" y="301"/>
                    <a:pt x="0" y="535"/>
                  </a:cubicBezTo>
                  <a:cubicBezTo>
                    <a:pt x="0" y="535"/>
                    <a:pt x="25" y="608"/>
                    <a:pt x="53" y="608"/>
                  </a:cubicBezTo>
                  <a:cubicBezTo>
                    <a:pt x="58" y="608"/>
                    <a:pt x="62" y="606"/>
                    <a:pt x="67" y="601"/>
                  </a:cubicBezTo>
                  <a:cubicBezTo>
                    <a:pt x="201" y="535"/>
                    <a:pt x="334" y="434"/>
                    <a:pt x="501" y="334"/>
                  </a:cubicBezTo>
                  <a:cubicBezTo>
                    <a:pt x="634" y="268"/>
                    <a:pt x="801" y="168"/>
                    <a:pt x="968" y="101"/>
                  </a:cubicBezTo>
                  <a:cubicBezTo>
                    <a:pt x="968" y="101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827997" y="1879429"/>
              <a:ext cx="103296" cy="71730"/>
            </a:xfrm>
            <a:custGeom>
              <a:avLst/>
              <a:gdLst/>
              <a:ahLst/>
              <a:cxnLst/>
              <a:rect l="l" t="t" r="r" b="b"/>
              <a:pathLst>
                <a:path w="769" h="534" extrusionOk="0">
                  <a:moveTo>
                    <a:pt x="701" y="0"/>
                  </a:moveTo>
                  <a:cubicBezTo>
                    <a:pt x="468" y="167"/>
                    <a:pt x="201" y="300"/>
                    <a:pt x="1" y="467"/>
                  </a:cubicBezTo>
                  <a:cubicBezTo>
                    <a:pt x="1" y="467"/>
                    <a:pt x="34" y="534"/>
                    <a:pt x="34" y="534"/>
                  </a:cubicBezTo>
                  <a:cubicBezTo>
                    <a:pt x="301" y="434"/>
                    <a:pt x="535" y="234"/>
                    <a:pt x="768" y="100"/>
                  </a:cubicBezTo>
                  <a:cubicBezTo>
                    <a:pt x="768" y="100"/>
                    <a:pt x="7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814565" y="1815759"/>
              <a:ext cx="152459" cy="90669"/>
            </a:xfrm>
            <a:custGeom>
              <a:avLst/>
              <a:gdLst/>
              <a:ahLst/>
              <a:cxnLst/>
              <a:rect l="l" t="t" r="r" b="b"/>
              <a:pathLst>
                <a:path w="1135" h="675" extrusionOk="0">
                  <a:moveTo>
                    <a:pt x="1082" y="0"/>
                  </a:moveTo>
                  <a:cubicBezTo>
                    <a:pt x="1078" y="0"/>
                    <a:pt x="1073" y="2"/>
                    <a:pt x="1068" y="7"/>
                  </a:cubicBezTo>
                  <a:cubicBezTo>
                    <a:pt x="701" y="107"/>
                    <a:pt x="268" y="307"/>
                    <a:pt x="1" y="608"/>
                  </a:cubicBezTo>
                  <a:cubicBezTo>
                    <a:pt x="1" y="608"/>
                    <a:pt x="34" y="674"/>
                    <a:pt x="68" y="674"/>
                  </a:cubicBezTo>
                  <a:cubicBezTo>
                    <a:pt x="401" y="407"/>
                    <a:pt x="701" y="174"/>
                    <a:pt x="1135" y="74"/>
                  </a:cubicBezTo>
                  <a:cubicBezTo>
                    <a:pt x="1135" y="74"/>
                    <a:pt x="1110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778834" y="1789700"/>
              <a:ext cx="130027" cy="76431"/>
            </a:xfrm>
            <a:custGeom>
              <a:avLst/>
              <a:gdLst/>
              <a:ahLst/>
              <a:cxnLst/>
              <a:rect l="l" t="t" r="r" b="b"/>
              <a:pathLst>
                <a:path w="968" h="569" extrusionOk="0">
                  <a:moveTo>
                    <a:pt x="901" y="1"/>
                  </a:moveTo>
                  <a:cubicBezTo>
                    <a:pt x="600" y="101"/>
                    <a:pt x="234" y="234"/>
                    <a:pt x="0" y="501"/>
                  </a:cubicBezTo>
                  <a:cubicBezTo>
                    <a:pt x="0" y="501"/>
                    <a:pt x="67" y="568"/>
                    <a:pt x="67" y="568"/>
                  </a:cubicBezTo>
                  <a:cubicBezTo>
                    <a:pt x="234" y="501"/>
                    <a:pt x="367" y="401"/>
                    <a:pt x="500" y="335"/>
                  </a:cubicBezTo>
                  <a:cubicBezTo>
                    <a:pt x="667" y="234"/>
                    <a:pt x="801" y="168"/>
                    <a:pt x="967" y="134"/>
                  </a:cubicBezTo>
                  <a:cubicBezTo>
                    <a:pt x="967" y="134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-112947" y="2193078"/>
              <a:ext cx="183891" cy="188324"/>
            </a:xfrm>
            <a:custGeom>
              <a:avLst/>
              <a:gdLst/>
              <a:ahLst/>
              <a:cxnLst/>
              <a:rect l="l" t="t" r="r" b="b"/>
              <a:pathLst>
                <a:path w="1369" h="1402" extrusionOk="0">
                  <a:moveTo>
                    <a:pt x="1" y="0"/>
                  </a:moveTo>
                  <a:cubicBezTo>
                    <a:pt x="301" y="601"/>
                    <a:pt x="802" y="1068"/>
                    <a:pt x="1369" y="1401"/>
                  </a:cubicBezTo>
                  <a:cubicBezTo>
                    <a:pt x="1369" y="1401"/>
                    <a:pt x="1369" y="1401"/>
                    <a:pt x="1335" y="1368"/>
                  </a:cubicBezTo>
                  <a:cubicBezTo>
                    <a:pt x="802" y="1034"/>
                    <a:pt x="368" y="601"/>
                    <a:pt x="34" y="33"/>
                  </a:cubicBezTo>
                  <a:cubicBezTo>
                    <a:pt x="34" y="33"/>
                    <a:pt x="13" y="1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-144245" y="2193078"/>
              <a:ext cx="170324" cy="219621"/>
            </a:xfrm>
            <a:custGeom>
              <a:avLst/>
              <a:gdLst/>
              <a:ahLst/>
              <a:cxnLst/>
              <a:rect l="l" t="t" r="r" b="b"/>
              <a:pathLst>
                <a:path w="1268" h="1635" extrusionOk="0">
                  <a:moveTo>
                    <a:pt x="0" y="0"/>
                  </a:moveTo>
                  <a:cubicBezTo>
                    <a:pt x="301" y="634"/>
                    <a:pt x="734" y="1201"/>
                    <a:pt x="1268" y="1635"/>
                  </a:cubicBezTo>
                  <a:cubicBezTo>
                    <a:pt x="1268" y="1635"/>
                    <a:pt x="1235" y="1568"/>
                    <a:pt x="1235" y="1568"/>
                  </a:cubicBezTo>
                  <a:cubicBezTo>
                    <a:pt x="734" y="1168"/>
                    <a:pt x="367" y="667"/>
                    <a:pt x="67" y="67"/>
                  </a:cubicBezTo>
                  <a:cubicBezTo>
                    <a:pt x="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-168692" y="2238345"/>
              <a:ext cx="185906" cy="210219"/>
            </a:xfrm>
            <a:custGeom>
              <a:avLst/>
              <a:gdLst/>
              <a:ahLst/>
              <a:cxnLst/>
              <a:rect l="l" t="t" r="r" b="b"/>
              <a:pathLst>
                <a:path w="1384" h="1565" extrusionOk="0">
                  <a:moveTo>
                    <a:pt x="2" y="0"/>
                  </a:moveTo>
                  <a:cubicBezTo>
                    <a:pt x="1" y="0"/>
                    <a:pt x="5" y="8"/>
                    <a:pt x="16" y="30"/>
                  </a:cubicBezTo>
                  <a:cubicBezTo>
                    <a:pt x="349" y="597"/>
                    <a:pt x="816" y="1131"/>
                    <a:pt x="1350" y="1565"/>
                  </a:cubicBezTo>
                  <a:cubicBezTo>
                    <a:pt x="1383" y="1565"/>
                    <a:pt x="1317" y="1498"/>
                    <a:pt x="1317" y="1464"/>
                  </a:cubicBezTo>
                  <a:cubicBezTo>
                    <a:pt x="816" y="1064"/>
                    <a:pt x="383" y="564"/>
                    <a:pt x="49" y="30"/>
                  </a:cubicBezTo>
                  <a:cubicBezTo>
                    <a:pt x="27" y="30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-173528" y="2309538"/>
              <a:ext cx="141444" cy="170324"/>
            </a:xfrm>
            <a:custGeom>
              <a:avLst/>
              <a:gdLst/>
              <a:ahLst/>
              <a:cxnLst/>
              <a:rect l="l" t="t" r="r" b="b"/>
              <a:pathLst>
                <a:path w="1053" h="1268" extrusionOk="0">
                  <a:moveTo>
                    <a:pt x="18" y="0"/>
                  </a:moveTo>
                  <a:cubicBezTo>
                    <a:pt x="0" y="0"/>
                    <a:pt x="12" y="10"/>
                    <a:pt x="26" y="19"/>
                  </a:cubicBezTo>
                  <a:lnTo>
                    <a:pt x="26" y="19"/>
                  </a:lnTo>
                  <a:cubicBezTo>
                    <a:pt x="23" y="13"/>
                    <a:pt x="21" y="7"/>
                    <a:pt x="18" y="0"/>
                  </a:cubicBezTo>
                  <a:close/>
                  <a:moveTo>
                    <a:pt x="26" y="19"/>
                  </a:moveTo>
                  <a:lnTo>
                    <a:pt x="26" y="19"/>
                  </a:lnTo>
                  <a:cubicBezTo>
                    <a:pt x="229" y="512"/>
                    <a:pt x="624" y="939"/>
                    <a:pt x="1052" y="1268"/>
                  </a:cubicBezTo>
                  <a:cubicBezTo>
                    <a:pt x="1052" y="1268"/>
                    <a:pt x="1019" y="1168"/>
                    <a:pt x="986" y="1168"/>
                  </a:cubicBezTo>
                  <a:cubicBezTo>
                    <a:pt x="585" y="868"/>
                    <a:pt x="319" y="501"/>
                    <a:pt x="52" y="34"/>
                  </a:cubicBezTo>
                  <a:cubicBezTo>
                    <a:pt x="52" y="34"/>
                    <a:pt x="38" y="27"/>
                    <a:pt x="2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-179572" y="2383685"/>
              <a:ext cx="85834" cy="107460"/>
            </a:xfrm>
            <a:custGeom>
              <a:avLst/>
              <a:gdLst/>
              <a:ahLst/>
              <a:cxnLst/>
              <a:rect l="l" t="t" r="r" b="b"/>
              <a:pathLst>
                <a:path w="639" h="800" extrusionOk="0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4"/>
                    <a:pt x="11" y="1"/>
                    <a:pt x="8" y="1"/>
                  </a:cubicBezTo>
                  <a:close/>
                  <a:moveTo>
                    <a:pt x="30" y="16"/>
                  </a:moveTo>
                  <a:lnTo>
                    <a:pt x="30" y="16"/>
                  </a:lnTo>
                  <a:cubicBezTo>
                    <a:pt x="197" y="282"/>
                    <a:pt x="397" y="516"/>
                    <a:pt x="564" y="749"/>
                  </a:cubicBezTo>
                  <a:cubicBezTo>
                    <a:pt x="597" y="783"/>
                    <a:pt x="622" y="799"/>
                    <a:pt x="630" y="799"/>
                  </a:cubicBezTo>
                  <a:cubicBezTo>
                    <a:pt x="639" y="799"/>
                    <a:pt x="630" y="783"/>
                    <a:pt x="597" y="749"/>
                  </a:cubicBezTo>
                  <a:cubicBezTo>
                    <a:pt x="397" y="516"/>
                    <a:pt x="230" y="249"/>
                    <a:pt x="30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-121813" y="2538024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1"/>
                  </a:moveTo>
                  <a:cubicBezTo>
                    <a:pt x="0" y="1"/>
                    <a:pt x="34" y="34"/>
                    <a:pt x="34" y="34"/>
                  </a:cubicBezTo>
                  <a:cubicBezTo>
                    <a:pt x="34" y="34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-190990" y="2504712"/>
              <a:ext cx="57625" cy="80864"/>
            </a:xfrm>
            <a:custGeom>
              <a:avLst/>
              <a:gdLst/>
              <a:ahLst/>
              <a:cxnLst/>
              <a:rect l="l" t="t" r="r" b="b"/>
              <a:pathLst>
                <a:path w="429" h="602" extrusionOk="0">
                  <a:moveTo>
                    <a:pt x="1" y="0"/>
                  </a:moveTo>
                  <a:cubicBezTo>
                    <a:pt x="0" y="0"/>
                    <a:pt x="4" y="4"/>
                    <a:pt x="15" y="15"/>
                  </a:cubicBezTo>
                  <a:cubicBezTo>
                    <a:pt x="115" y="182"/>
                    <a:pt x="248" y="349"/>
                    <a:pt x="348" y="549"/>
                  </a:cubicBezTo>
                  <a:cubicBezTo>
                    <a:pt x="369" y="569"/>
                    <a:pt x="401" y="602"/>
                    <a:pt x="416" y="602"/>
                  </a:cubicBezTo>
                  <a:cubicBezTo>
                    <a:pt x="426" y="602"/>
                    <a:pt x="428" y="588"/>
                    <a:pt x="415" y="549"/>
                  </a:cubicBezTo>
                  <a:cubicBezTo>
                    <a:pt x="282" y="382"/>
                    <a:pt x="182" y="182"/>
                    <a:pt x="48" y="15"/>
                  </a:cubicBezTo>
                  <a:cubicBezTo>
                    <a:pt x="26" y="15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-12069" y="2042902"/>
              <a:ext cx="316067" cy="284635"/>
            </a:xfrm>
            <a:custGeom>
              <a:avLst/>
              <a:gdLst/>
              <a:ahLst/>
              <a:cxnLst/>
              <a:rect l="l" t="t" r="r" b="b"/>
              <a:pathLst>
                <a:path w="2353" h="2119" extrusionOk="0">
                  <a:moveTo>
                    <a:pt x="9" y="1"/>
                  </a:moveTo>
                  <a:cubicBezTo>
                    <a:pt x="0" y="1"/>
                    <a:pt x="0" y="17"/>
                    <a:pt x="17" y="51"/>
                  </a:cubicBezTo>
                  <a:cubicBezTo>
                    <a:pt x="584" y="818"/>
                    <a:pt x="1385" y="1919"/>
                    <a:pt x="2352" y="2119"/>
                  </a:cubicBezTo>
                  <a:cubicBezTo>
                    <a:pt x="1385" y="1852"/>
                    <a:pt x="618" y="785"/>
                    <a:pt x="51" y="51"/>
                  </a:cubicBezTo>
                  <a:cubicBezTo>
                    <a:pt x="34" y="17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-42561" y="2061305"/>
              <a:ext cx="137146" cy="156757"/>
            </a:xfrm>
            <a:custGeom>
              <a:avLst/>
              <a:gdLst/>
              <a:ahLst/>
              <a:cxnLst/>
              <a:rect l="l" t="t" r="r" b="b"/>
              <a:pathLst>
                <a:path w="1021" h="1167" extrusionOk="0">
                  <a:moveTo>
                    <a:pt x="8" y="1"/>
                  </a:moveTo>
                  <a:cubicBezTo>
                    <a:pt x="1" y="1"/>
                    <a:pt x="7" y="25"/>
                    <a:pt x="44" y="80"/>
                  </a:cubicBezTo>
                  <a:cubicBezTo>
                    <a:pt x="309" y="478"/>
                    <a:pt x="640" y="810"/>
                    <a:pt x="1004" y="1141"/>
                  </a:cubicBezTo>
                  <a:lnTo>
                    <a:pt x="1004" y="1141"/>
                  </a:lnTo>
                  <a:cubicBezTo>
                    <a:pt x="988" y="1116"/>
                    <a:pt x="962" y="1081"/>
                    <a:pt x="945" y="1081"/>
                  </a:cubicBezTo>
                  <a:cubicBezTo>
                    <a:pt x="611" y="748"/>
                    <a:pt x="311" y="414"/>
                    <a:pt x="44" y="47"/>
                  </a:cubicBezTo>
                  <a:cubicBezTo>
                    <a:pt x="29" y="17"/>
                    <a:pt x="14" y="1"/>
                    <a:pt x="8" y="1"/>
                  </a:cubicBezTo>
                  <a:close/>
                  <a:moveTo>
                    <a:pt x="1004" y="1141"/>
                  </a:moveTo>
                  <a:lnTo>
                    <a:pt x="1004" y="1141"/>
                  </a:lnTo>
                  <a:cubicBezTo>
                    <a:pt x="1014" y="1156"/>
                    <a:pt x="1020" y="1167"/>
                    <a:pt x="1020" y="1167"/>
                  </a:cubicBezTo>
                  <a:cubicBezTo>
                    <a:pt x="1021" y="1167"/>
                    <a:pt x="1018" y="1161"/>
                    <a:pt x="1011" y="1148"/>
                  </a:cubicBezTo>
                  <a:cubicBezTo>
                    <a:pt x="1009" y="1146"/>
                    <a:pt x="1007" y="1144"/>
                    <a:pt x="1004" y="1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-70098" y="2093543"/>
              <a:ext cx="117400" cy="129489"/>
            </a:xfrm>
            <a:custGeom>
              <a:avLst/>
              <a:gdLst/>
              <a:ahLst/>
              <a:cxnLst/>
              <a:rect l="l" t="t" r="r" b="b"/>
              <a:pathLst>
                <a:path w="874" h="964" extrusionOk="0">
                  <a:moveTo>
                    <a:pt x="7" y="1"/>
                  </a:moveTo>
                  <a:cubicBezTo>
                    <a:pt x="0" y="1"/>
                    <a:pt x="54" y="79"/>
                    <a:pt x="82" y="107"/>
                  </a:cubicBezTo>
                  <a:cubicBezTo>
                    <a:pt x="316" y="374"/>
                    <a:pt x="583" y="674"/>
                    <a:pt x="849" y="941"/>
                  </a:cubicBezTo>
                  <a:cubicBezTo>
                    <a:pt x="865" y="957"/>
                    <a:pt x="872" y="964"/>
                    <a:pt x="872" y="964"/>
                  </a:cubicBezTo>
                  <a:cubicBezTo>
                    <a:pt x="874" y="964"/>
                    <a:pt x="816" y="900"/>
                    <a:pt x="816" y="875"/>
                  </a:cubicBezTo>
                  <a:cubicBezTo>
                    <a:pt x="549" y="574"/>
                    <a:pt x="282" y="307"/>
                    <a:pt x="16" y="7"/>
                  </a:cubicBezTo>
                  <a:cubicBezTo>
                    <a:pt x="11" y="3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-85948" y="2134781"/>
              <a:ext cx="98595" cy="98729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33" y="0"/>
                  </a:moveTo>
                  <a:cubicBezTo>
                    <a:pt x="0" y="0"/>
                    <a:pt x="67" y="67"/>
                    <a:pt x="67" y="67"/>
                  </a:cubicBezTo>
                  <a:cubicBezTo>
                    <a:pt x="267" y="301"/>
                    <a:pt x="467" y="501"/>
                    <a:pt x="701" y="734"/>
                  </a:cubicBezTo>
                  <a:cubicBezTo>
                    <a:pt x="734" y="734"/>
                    <a:pt x="701" y="734"/>
                    <a:pt x="701" y="701"/>
                  </a:cubicBezTo>
                  <a:cubicBezTo>
                    <a:pt x="701" y="668"/>
                    <a:pt x="667" y="634"/>
                    <a:pt x="634" y="601"/>
                  </a:cubicBezTo>
                  <a:lnTo>
                    <a:pt x="300" y="301"/>
                  </a:lnTo>
                  <a:cubicBezTo>
                    <a:pt x="234" y="201"/>
                    <a:pt x="134" y="6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-93201" y="2173869"/>
              <a:ext cx="70655" cy="81804"/>
            </a:xfrm>
            <a:custGeom>
              <a:avLst/>
              <a:gdLst/>
              <a:ahLst/>
              <a:cxnLst/>
              <a:rect l="l" t="t" r="r" b="b"/>
              <a:pathLst>
                <a:path w="526" h="609" extrusionOk="0">
                  <a:moveTo>
                    <a:pt x="8" y="1"/>
                  </a:moveTo>
                  <a:cubicBezTo>
                    <a:pt x="0" y="1"/>
                    <a:pt x="27" y="49"/>
                    <a:pt x="54" y="76"/>
                  </a:cubicBezTo>
                  <a:cubicBezTo>
                    <a:pt x="188" y="243"/>
                    <a:pt x="321" y="410"/>
                    <a:pt x="488" y="577"/>
                  </a:cubicBezTo>
                  <a:cubicBezTo>
                    <a:pt x="503" y="599"/>
                    <a:pt x="511" y="608"/>
                    <a:pt x="514" y="608"/>
                  </a:cubicBezTo>
                  <a:cubicBezTo>
                    <a:pt x="526" y="608"/>
                    <a:pt x="480" y="503"/>
                    <a:pt x="454" y="477"/>
                  </a:cubicBezTo>
                  <a:cubicBezTo>
                    <a:pt x="321" y="343"/>
                    <a:pt x="188" y="143"/>
                    <a:pt x="21" y="10"/>
                  </a:cubicBezTo>
                  <a:cubicBezTo>
                    <a:pt x="14" y="3"/>
                    <a:pt x="10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90555" y="1775058"/>
              <a:ext cx="518092" cy="252262"/>
            </a:xfrm>
            <a:custGeom>
              <a:avLst/>
              <a:gdLst/>
              <a:ahLst/>
              <a:cxnLst/>
              <a:rect l="l" t="t" r="r" b="b"/>
              <a:pathLst>
                <a:path w="3857" h="187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1"/>
                    <a:pt x="27" y="43"/>
                    <a:pt x="54" y="43"/>
                  </a:cubicBezTo>
                  <a:cubicBezTo>
                    <a:pt x="1021" y="1111"/>
                    <a:pt x="2522" y="1511"/>
                    <a:pt x="3856" y="1878"/>
                  </a:cubicBezTo>
                  <a:cubicBezTo>
                    <a:pt x="3856" y="1878"/>
                    <a:pt x="3856" y="1845"/>
                    <a:pt x="3823" y="1811"/>
                  </a:cubicBezTo>
                  <a:cubicBezTo>
                    <a:pt x="2489" y="1444"/>
                    <a:pt x="1021" y="977"/>
                    <a:pt x="20" y="10"/>
                  </a:cubicBezTo>
                  <a:cubicBezTo>
                    <a:pt x="14" y="3"/>
                    <a:pt x="10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24539" y="1749402"/>
              <a:ext cx="219756" cy="152459"/>
            </a:xfrm>
            <a:custGeom>
              <a:avLst/>
              <a:gdLst/>
              <a:ahLst/>
              <a:cxnLst/>
              <a:rect l="l" t="t" r="r" b="b"/>
              <a:pathLst>
                <a:path w="1636" h="1135" extrusionOk="0">
                  <a:moveTo>
                    <a:pt x="34" y="1"/>
                  </a:moveTo>
                  <a:cubicBezTo>
                    <a:pt x="1" y="1"/>
                    <a:pt x="68" y="67"/>
                    <a:pt x="68" y="67"/>
                  </a:cubicBezTo>
                  <a:cubicBezTo>
                    <a:pt x="568" y="501"/>
                    <a:pt x="1068" y="835"/>
                    <a:pt x="1635" y="1135"/>
                  </a:cubicBezTo>
                  <a:cubicBezTo>
                    <a:pt x="1635" y="1135"/>
                    <a:pt x="1602" y="1068"/>
                    <a:pt x="1569" y="1068"/>
                  </a:cubicBezTo>
                  <a:cubicBezTo>
                    <a:pt x="1035" y="768"/>
                    <a:pt x="535" y="4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60404" y="1735970"/>
              <a:ext cx="143593" cy="85296"/>
            </a:xfrm>
            <a:custGeom>
              <a:avLst/>
              <a:gdLst/>
              <a:ahLst/>
              <a:cxnLst/>
              <a:rect l="l" t="t" r="r" b="b"/>
              <a:pathLst>
                <a:path w="1069" h="635" extrusionOk="0">
                  <a:moveTo>
                    <a:pt x="1" y="1"/>
                  </a:moveTo>
                  <a:cubicBezTo>
                    <a:pt x="1" y="1"/>
                    <a:pt x="34" y="67"/>
                    <a:pt x="67" y="101"/>
                  </a:cubicBezTo>
                  <a:cubicBezTo>
                    <a:pt x="401" y="268"/>
                    <a:pt x="735" y="434"/>
                    <a:pt x="1068" y="634"/>
                  </a:cubicBezTo>
                  <a:cubicBezTo>
                    <a:pt x="1068" y="634"/>
                    <a:pt x="1035" y="568"/>
                    <a:pt x="1001" y="534"/>
                  </a:cubicBezTo>
                  <a:cubicBezTo>
                    <a:pt x="668" y="3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68660" y="1851624"/>
              <a:ext cx="190473" cy="139967"/>
            </a:xfrm>
            <a:custGeom>
              <a:avLst/>
              <a:gdLst/>
              <a:ahLst/>
              <a:cxnLst/>
              <a:rect l="l" t="t" r="r" b="b"/>
              <a:pathLst>
                <a:path w="1418" h="1042" extrusionOk="0">
                  <a:moveTo>
                    <a:pt x="8" y="0"/>
                  </a:moveTo>
                  <a:cubicBezTo>
                    <a:pt x="1" y="0"/>
                    <a:pt x="50" y="74"/>
                    <a:pt x="50" y="74"/>
                  </a:cubicBezTo>
                  <a:cubicBezTo>
                    <a:pt x="443" y="467"/>
                    <a:pt x="868" y="795"/>
                    <a:pt x="1388" y="1028"/>
                  </a:cubicBezTo>
                  <a:lnTo>
                    <a:pt x="1388" y="1028"/>
                  </a:lnTo>
                  <a:cubicBezTo>
                    <a:pt x="1378" y="1019"/>
                    <a:pt x="1370" y="1008"/>
                    <a:pt x="1351" y="1008"/>
                  </a:cubicBezTo>
                  <a:cubicBezTo>
                    <a:pt x="851" y="741"/>
                    <a:pt x="417" y="407"/>
                    <a:pt x="17" y="7"/>
                  </a:cubicBezTo>
                  <a:cubicBezTo>
                    <a:pt x="12" y="2"/>
                    <a:pt x="9" y="0"/>
                    <a:pt x="8" y="0"/>
                  </a:cubicBezTo>
                  <a:close/>
                  <a:moveTo>
                    <a:pt x="1388" y="1028"/>
                  </a:moveTo>
                  <a:cubicBezTo>
                    <a:pt x="1395" y="1035"/>
                    <a:pt x="1403" y="1041"/>
                    <a:pt x="1418" y="1041"/>
                  </a:cubicBezTo>
                  <a:cubicBezTo>
                    <a:pt x="1408" y="1037"/>
                    <a:pt x="1398" y="1032"/>
                    <a:pt x="1388" y="1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52944" y="1901727"/>
              <a:ext cx="170324" cy="121161"/>
            </a:xfrm>
            <a:custGeom>
              <a:avLst/>
              <a:gdLst/>
              <a:ahLst/>
              <a:cxnLst/>
              <a:rect l="l" t="t" r="r" b="b"/>
              <a:pathLst>
                <a:path w="1268" h="902" extrusionOk="0">
                  <a:moveTo>
                    <a:pt x="0" y="1"/>
                  </a:moveTo>
                  <a:cubicBezTo>
                    <a:pt x="0" y="1"/>
                    <a:pt x="67" y="101"/>
                    <a:pt x="67" y="134"/>
                  </a:cubicBezTo>
                  <a:cubicBezTo>
                    <a:pt x="434" y="435"/>
                    <a:pt x="834" y="668"/>
                    <a:pt x="1268" y="902"/>
                  </a:cubicBezTo>
                  <a:cubicBezTo>
                    <a:pt x="1268" y="902"/>
                    <a:pt x="1234" y="868"/>
                    <a:pt x="1234" y="868"/>
                  </a:cubicBezTo>
                  <a:cubicBezTo>
                    <a:pt x="767" y="635"/>
                    <a:pt x="400" y="3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21512" y="1932219"/>
              <a:ext cx="155011" cy="122773"/>
            </a:xfrm>
            <a:custGeom>
              <a:avLst/>
              <a:gdLst/>
              <a:ahLst/>
              <a:cxnLst/>
              <a:rect l="l" t="t" r="r" b="b"/>
              <a:pathLst>
                <a:path w="1154" h="914" extrusionOk="0">
                  <a:moveTo>
                    <a:pt x="3" y="1"/>
                  </a:moveTo>
                  <a:cubicBezTo>
                    <a:pt x="1" y="1"/>
                    <a:pt x="1" y="3"/>
                    <a:pt x="1" y="7"/>
                  </a:cubicBezTo>
                  <a:cubicBezTo>
                    <a:pt x="5" y="11"/>
                    <a:pt x="9" y="14"/>
                    <a:pt x="14" y="17"/>
                  </a:cubicBezTo>
                  <a:lnTo>
                    <a:pt x="14" y="17"/>
                  </a:lnTo>
                  <a:cubicBezTo>
                    <a:pt x="8" y="7"/>
                    <a:pt x="5" y="1"/>
                    <a:pt x="3" y="1"/>
                  </a:cubicBezTo>
                  <a:close/>
                  <a:moveTo>
                    <a:pt x="14" y="17"/>
                  </a:moveTo>
                  <a:cubicBezTo>
                    <a:pt x="26" y="41"/>
                    <a:pt x="47" y="87"/>
                    <a:pt x="67" y="107"/>
                  </a:cubicBezTo>
                  <a:cubicBezTo>
                    <a:pt x="401" y="408"/>
                    <a:pt x="768" y="675"/>
                    <a:pt x="1135" y="908"/>
                  </a:cubicBezTo>
                  <a:cubicBezTo>
                    <a:pt x="1138" y="912"/>
                    <a:pt x="1141" y="913"/>
                    <a:pt x="1142" y="913"/>
                  </a:cubicBezTo>
                  <a:cubicBezTo>
                    <a:pt x="1154" y="913"/>
                    <a:pt x="1098" y="804"/>
                    <a:pt x="1068" y="775"/>
                  </a:cubicBezTo>
                  <a:cubicBezTo>
                    <a:pt x="705" y="544"/>
                    <a:pt x="375" y="281"/>
                    <a:pt x="1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3647" y="1959084"/>
              <a:ext cx="179324" cy="162399"/>
            </a:xfrm>
            <a:custGeom>
              <a:avLst/>
              <a:gdLst/>
              <a:ahLst/>
              <a:cxnLst/>
              <a:rect l="l" t="t" r="r" b="b"/>
              <a:pathLst>
                <a:path w="1335" h="1209" extrusionOk="0">
                  <a:moveTo>
                    <a:pt x="2" y="1"/>
                  </a:moveTo>
                  <a:cubicBezTo>
                    <a:pt x="1" y="1"/>
                    <a:pt x="0" y="3"/>
                    <a:pt x="0" y="8"/>
                  </a:cubicBezTo>
                  <a:cubicBezTo>
                    <a:pt x="5" y="12"/>
                    <a:pt x="11" y="16"/>
                    <a:pt x="16" y="20"/>
                  </a:cubicBezTo>
                  <a:lnTo>
                    <a:pt x="16" y="20"/>
                  </a:lnTo>
                  <a:cubicBezTo>
                    <a:pt x="9" y="9"/>
                    <a:pt x="5" y="1"/>
                    <a:pt x="2" y="1"/>
                  </a:cubicBezTo>
                  <a:close/>
                  <a:moveTo>
                    <a:pt x="16" y="20"/>
                  </a:moveTo>
                  <a:cubicBezTo>
                    <a:pt x="29" y="41"/>
                    <a:pt x="48" y="74"/>
                    <a:pt x="67" y="74"/>
                  </a:cubicBezTo>
                  <a:cubicBezTo>
                    <a:pt x="434" y="508"/>
                    <a:pt x="868" y="841"/>
                    <a:pt x="1335" y="1208"/>
                  </a:cubicBezTo>
                  <a:cubicBezTo>
                    <a:pt x="1335" y="1208"/>
                    <a:pt x="1268" y="1075"/>
                    <a:pt x="1234" y="1042"/>
                  </a:cubicBezTo>
                  <a:cubicBezTo>
                    <a:pt x="806" y="712"/>
                    <a:pt x="443" y="350"/>
                    <a:pt x="16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9106" y="2139213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662241" y="2399132"/>
              <a:ext cx="89729" cy="255486"/>
            </a:xfrm>
            <a:custGeom>
              <a:avLst/>
              <a:gdLst/>
              <a:ahLst/>
              <a:cxnLst/>
              <a:rect l="l" t="t" r="r" b="b"/>
              <a:pathLst>
                <a:path w="668" h="1902" extrusionOk="0">
                  <a:moveTo>
                    <a:pt x="501" y="1"/>
                  </a:moveTo>
                  <a:cubicBezTo>
                    <a:pt x="601" y="668"/>
                    <a:pt x="401" y="1268"/>
                    <a:pt x="1" y="1835"/>
                  </a:cubicBezTo>
                  <a:cubicBezTo>
                    <a:pt x="1" y="1835"/>
                    <a:pt x="67" y="1902"/>
                    <a:pt x="67" y="1902"/>
                  </a:cubicBezTo>
                  <a:cubicBezTo>
                    <a:pt x="501" y="1402"/>
                    <a:pt x="668" y="668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657808" y="2358835"/>
              <a:ext cx="44596" cy="210756"/>
            </a:xfrm>
            <a:custGeom>
              <a:avLst/>
              <a:gdLst/>
              <a:ahLst/>
              <a:cxnLst/>
              <a:rect l="l" t="t" r="r" b="b"/>
              <a:pathLst>
                <a:path w="332" h="1569" extrusionOk="0">
                  <a:moveTo>
                    <a:pt x="167" y="0"/>
                  </a:moveTo>
                  <a:cubicBezTo>
                    <a:pt x="167" y="0"/>
                    <a:pt x="167" y="1"/>
                    <a:pt x="167" y="34"/>
                  </a:cubicBezTo>
                  <a:cubicBezTo>
                    <a:pt x="172" y="49"/>
                    <a:pt x="177" y="64"/>
                    <a:pt x="182" y="79"/>
                  </a:cubicBezTo>
                  <a:lnTo>
                    <a:pt x="182" y="79"/>
                  </a:lnTo>
                  <a:cubicBezTo>
                    <a:pt x="177" y="53"/>
                    <a:pt x="172" y="27"/>
                    <a:pt x="167" y="0"/>
                  </a:cubicBezTo>
                  <a:close/>
                  <a:moveTo>
                    <a:pt x="182" y="79"/>
                  </a:moveTo>
                  <a:lnTo>
                    <a:pt x="182" y="79"/>
                  </a:lnTo>
                  <a:cubicBezTo>
                    <a:pt x="263" y="557"/>
                    <a:pt x="223" y="1059"/>
                    <a:pt x="34" y="1501"/>
                  </a:cubicBezTo>
                  <a:cubicBezTo>
                    <a:pt x="0" y="1535"/>
                    <a:pt x="67" y="1568"/>
                    <a:pt x="67" y="1568"/>
                  </a:cubicBezTo>
                  <a:cubicBezTo>
                    <a:pt x="293" y="1083"/>
                    <a:pt x="332" y="566"/>
                    <a:pt x="182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30943" y="2372267"/>
              <a:ext cx="26999" cy="116594"/>
            </a:xfrm>
            <a:custGeom>
              <a:avLst/>
              <a:gdLst/>
              <a:ahLst/>
              <a:cxnLst/>
              <a:rect l="l" t="t" r="r" b="b"/>
              <a:pathLst>
                <a:path w="201" h="868" extrusionOk="0">
                  <a:moveTo>
                    <a:pt x="34" y="0"/>
                  </a:moveTo>
                  <a:lnTo>
                    <a:pt x="34" y="0"/>
                  </a:lnTo>
                  <a:cubicBezTo>
                    <a:pt x="100" y="267"/>
                    <a:pt x="134" y="534"/>
                    <a:pt x="0" y="801"/>
                  </a:cubicBezTo>
                  <a:cubicBezTo>
                    <a:pt x="0" y="801"/>
                    <a:pt x="67" y="868"/>
                    <a:pt x="67" y="868"/>
                  </a:cubicBezTo>
                  <a:cubicBezTo>
                    <a:pt x="200" y="634"/>
                    <a:pt x="200" y="334"/>
                    <a:pt x="100" y="67"/>
                  </a:cubicBezTo>
                  <a:cubicBezTo>
                    <a:pt x="10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90646" y="2466295"/>
              <a:ext cx="0" cy="4701"/>
            </a:xfrm>
            <a:custGeom>
              <a:avLst/>
              <a:gdLst/>
              <a:ahLst/>
              <a:cxnLst/>
              <a:rect l="l" t="t" r="r" b="b"/>
              <a:pathLst>
                <a:path h="35" extrusionOk="0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1038618" y="1256564"/>
              <a:ext cx="112161" cy="255486"/>
            </a:xfrm>
            <a:custGeom>
              <a:avLst/>
              <a:gdLst/>
              <a:ahLst/>
              <a:cxnLst/>
              <a:rect l="l" t="t" r="r" b="b"/>
              <a:pathLst>
                <a:path w="835" h="1902" extrusionOk="0">
                  <a:moveTo>
                    <a:pt x="1" y="0"/>
                  </a:moveTo>
                  <a:cubicBezTo>
                    <a:pt x="1" y="1"/>
                    <a:pt x="34" y="67"/>
                    <a:pt x="34" y="67"/>
                  </a:cubicBezTo>
                  <a:cubicBezTo>
                    <a:pt x="701" y="467"/>
                    <a:pt x="735" y="1135"/>
                    <a:pt x="534" y="1802"/>
                  </a:cubicBezTo>
                  <a:cubicBezTo>
                    <a:pt x="534" y="1835"/>
                    <a:pt x="635" y="1902"/>
                    <a:pt x="635" y="1902"/>
                  </a:cubicBezTo>
                  <a:cubicBezTo>
                    <a:pt x="835" y="1335"/>
                    <a:pt x="768" y="2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989321" y="1269996"/>
              <a:ext cx="80864" cy="121161"/>
            </a:xfrm>
            <a:custGeom>
              <a:avLst/>
              <a:gdLst/>
              <a:ahLst/>
              <a:cxnLst/>
              <a:rect l="l" t="t" r="r" b="b"/>
              <a:pathLst>
                <a:path w="602" h="902" extrusionOk="0">
                  <a:moveTo>
                    <a:pt x="1" y="1"/>
                  </a:moveTo>
                  <a:cubicBezTo>
                    <a:pt x="1" y="1"/>
                    <a:pt x="34" y="34"/>
                    <a:pt x="34" y="67"/>
                  </a:cubicBezTo>
                  <a:cubicBezTo>
                    <a:pt x="301" y="234"/>
                    <a:pt x="468" y="468"/>
                    <a:pt x="501" y="801"/>
                  </a:cubicBezTo>
                  <a:cubicBezTo>
                    <a:pt x="501" y="834"/>
                    <a:pt x="601" y="901"/>
                    <a:pt x="601" y="901"/>
                  </a:cubicBezTo>
                  <a:cubicBezTo>
                    <a:pt x="535" y="568"/>
                    <a:pt x="334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913159" y="1265564"/>
              <a:ext cx="112161" cy="121027"/>
            </a:xfrm>
            <a:custGeom>
              <a:avLst/>
              <a:gdLst/>
              <a:ahLst/>
              <a:cxnLst/>
              <a:rect l="l" t="t" r="r" b="b"/>
              <a:pathLst>
                <a:path w="835" h="901" extrusionOk="0">
                  <a:moveTo>
                    <a:pt x="1" y="0"/>
                  </a:moveTo>
                  <a:cubicBezTo>
                    <a:pt x="1" y="0"/>
                    <a:pt x="34" y="67"/>
                    <a:pt x="34" y="67"/>
                  </a:cubicBezTo>
                  <a:cubicBezTo>
                    <a:pt x="368" y="234"/>
                    <a:pt x="635" y="367"/>
                    <a:pt x="701" y="767"/>
                  </a:cubicBezTo>
                  <a:cubicBezTo>
                    <a:pt x="735" y="801"/>
                    <a:pt x="801" y="867"/>
                    <a:pt x="835" y="901"/>
                  </a:cubicBezTo>
                  <a:cubicBezTo>
                    <a:pt x="768" y="667"/>
                    <a:pt x="668" y="501"/>
                    <a:pt x="534" y="334"/>
                  </a:cubicBezTo>
                  <a:cubicBezTo>
                    <a:pt x="401" y="167"/>
                    <a:pt x="20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850430" y="1287862"/>
              <a:ext cx="100072" cy="102759"/>
            </a:xfrm>
            <a:custGeom>
              <a:avLst/>
              <a:gdLst/>
              <a:ahLst/>
              <a:cxnLst/>
              <a:rect l="l" t="t" r="r" b="b"/>
              <a:pathLst>
                <a:path w="745" h="76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34"/>
                    <a:pt x="34" y="68"/>
                    <a:pt x="67" y="68"/>
                  </a:cubicBezTo>
                  <a:cubicBezTo>
                    <a:pt x="301" y="268"/>
                    <a:pt x="501" y="468"/>
                    <a:pt x="701" y="701"/>
                  </a:cubicBezTo>
                  <a:cubicBezTo>
                    <a:pt x="534" y="435"/>
                    <a:pt x="301" y="168"/>
                    <a:pt x="1" y="1"/>
                  </a:cubicBezTo>
                  <a:close/>
                  <a:moveTo>
                    <a:pt x="701" y="701"/>
                  </a:moveTo>
                  <a:cubicBezTo>
                    <a:pt x="716" y="747"/>
                    <a:pt x="731" y="765"/>
                    <a:pt x="737" y="765"/>
                  </a:cubicBezTo>
                  <a:cubicBezTo>
                    <a:pt x="744" y="765"/>
                    <a:pt x="738" y="738"/>
                    <a:pt x="701" y="7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72862" y="1386456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760835" y="1314861"/>
              <a:ext cx="85296" cy="7173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0"/>
                  </a:moveTo>
                  <a:cubicBezTo>
                    <a:pt x="1" y="0"/>
                    <a:pt x="67" y="67"/>
                    <a:pt x="67" y="100"/>
                  </a:cubicBezTo>
                  <a:cubicBezTo>
                    <a:pt x="234" y="267"/>
                    <a:pt x="434" y="400"/>
                    <a:pt x="634" y="534"/>
                  </a:cubicBezTo>
                  <a:cubicBezTo>
                    <a:pt x="634" y="534"/>
                    <a:pt x="601" y="500"/>
                    <a:pt x="601" y="467"/>
                  </a:cubicBezTo>
                  <a:cubicBezTo>
                    <a:pt x="401" y="334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747402" y="1252131"/>
              <a:ext cx="80729" cy="58297"/>
            </a:xfrm>
            <a:custGeom>
              <a:avLst/>
              <a:gdLst/>
              <a:ahLst/>
              <a:cxnLst/>
              <a:rect l="l" t="t" r="r" b="b"/>
              <a:pathLst>
                <a:path w="601" h="434" extrusionOk="0">
                  <a:moveTo>
                    <a:pt x="1" y="0"/>
                  </a:moveTo>
                  <a:cubicBezTo>
                    <a:pt x="1" y="0"/>
                    <a:pt x="34" y="33"/>
                    <a:pt x="34" y="67"/>
                  </a:cubicBezTo>
                  <a:cubicBezTo>
                    <a:pt x="201" y="200"/>
                    <a:pt x="401" y="300"/>
                    <a:pt x="568" y="434"/>
                  </a:cubicBezTo>
                  <a:cubicBezTo>
                    <a:pt x="601" y="434"/>
                    <a:pt x="568" y="400"/>
                    <a:pt x="534" y="367"/>
                  </a:cubicBezTo>
                  <a:cubicBezTo>
                    <a:pt x="367" y="234"/>
                    <a:pt x="201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411322" y="1874862"/>
              <a:ext cx="210756" cy="98729"/>
            </a:xfrm>
            <a:custGeom>
              <a:avLst/>
              <a:gdLst/>
              <a:ahLst/>
              <a:cxnLst/>
              <a:rect l="l" t="t" r="r" b="b"/>
              <a:pathLst>
                <a:path w="1569" h="735" extrusionOk="0">
                  <a:moveTo>
                    <a:pt x="34" y="1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501" y="401"/>
                    <a:pt x="1001" y="635"/>
                    <a:pt x="1569" y="735"/>
                  </a:cubicBezTo>
                  <a:cubicBezTo>
                    <a:pt x="1569" y="735"/>
                    <a:pt x="1569" y="701"/>
                    <a:pt x="1535" y="701"/>
                  </a:cubicBezTo>
                  <a:cubicBezTo>
                    <a:pt x="1001" y="601"/>
                    <a:pt x="468" y="3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433754" y="1838997"/>
              <a:ext cx="183891" cy="80864"/>
            </a:xfrm>
            <a:custGeom>
              <a:avLst/>
              <a:gdLst/>
              <a:ahLst/>
              <a:cxnLst/>
              <a:rect l="l" t="t" r="r" b="b"/>
              <a:pathLst>
                <a:path w="1369" h="602" extrusionOk="0">
                  <a:moveTo>
                    <a:pt x="1" y="1"/>
                  </a:moveTo>
                  <a:cubicBezTo>
                    <a:pt x="1" y="1"/>
                    <a:pt x="34" y="34"/>
                    <a:pt x="34" y="68"/>
                  </a:cubicBezTo>
                  <a:cubicBezTo>
                    <a:pt x="434" y="301"/>
                    <a:pt x="901" y="501"/>
                    <a:pt x="1368" y="601"/>
                  </a:cubicBezTo>
                  <a:cubicBezTo>
                    <a:pt x="1368" y="601"/>
                    <a:pt x="1368" y="568"/>
                    <a:pt x="1335" y="568"/>
                  </a:cubicBezTo>
                  <a:cubicBezTo>
                    <a:pt x="868" y="435"/>
                    <a:pt x="434" y="2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20322" y="1771835"/>
              <a:ext cx="156892" cy="71864"/>
            </a:xfrm>
            <a:custGeom>
              <a:avLst/>
              <a:gdLst/>
              <a:ahLst/>
              <a:cxnLst/>
              <a:rect l="l" t="t" r="r" b="b"/>
              <a:pathLst>
                <a:path w="1168" h="535" extrusionOk="0">
                  <a:moveTo>
                    <a:pt x="0" y="1"/>
                  </a:moveTo>
                  <a:cubicBezTo>
                    <a:pt x="0" y="1"/>
                    <a:pt x="34" y="34"/>
                    <a:pt x="34" y="34"/>
                  </a:cubicBezTo>
                  <a:cubicBezTo>
                    <a:pt x="401" y="234"/>
                    <a:pt x="801" y="367"/>
                    <a:pt x="1168" y="534"/>
                  </a:cubicBezTo>
                  <a:cubicBezTo>
                    <a:pt x="1168" y="534"/>
                    <a:pt x="1168" y="468"/>
                    <a:pt x="1135" y="468"/>
                  </a:cubicBezTo>
                  <a:cubicBezTo>
                    <a:pt x="768" y="301"/>
                    <a:pt x="401" y="1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500917" y="1749402"/>
              <a:ext cx="58431" cy="26999"/>
            </a:xfrm>
            <a:custGeom>
              <a:avLst/>
              <a:gdLst/>
              <a:ahLst/>
              <a:cxnLst/>
              <a:rect l="l" t="t" r="r" b="b"/>
              <a:pathLst>
                <a:path w="435" h="201" extrusionOk="0">
                  <a:moveTo>
                    <a:pt x="1" y="1"/>
                  </a:moveTo>
                  <a:cubicBezTo>
                    <a:pt x="134" y="68"/>
                    <a:pt x="301" y="134"/>
                    <a:pt x="435" y="201"/>
                  </a:cubicBezTo>
                  <a:cubicBezTo>
                    <a:pt x="435" y="201"/>
                    <a:pt x="435" y="168"/>
                    <a:pt x="435" y="168"/>
                  </a:cubicBezTo>
                  <a:cubicBezTo>
                    <a:pt x="301" y="101"/>
                    <a:pt x="134" y="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-15830" y="1662494"/>
              <a:ext cx="91207" cy="100475"/>
            </a:xfrm>
            <a:custGeom>
              <a:avLst/>
              <a:gdLst/>
              <a:ahLst/>
              <a:cxnLst/>
              <a:rect l="l" t="t" r="r" b="b"/>
              <a:pathLst>
                <a:path w="679" h="748" extrusionOk="0">
                  <a:moveTo>
                    <a:pt x="4" y="0"/>
                  </a:moveTo>
                  <a:cubicBezTo>
                    <a:pt x="1" y="0"/>
                    <a:pt x="2" y="4"/>
                    <a:pt x="12" y="14"/>
                  </a:cubicBezTo>
                  <a:cubicBezTo>
                    <a:pt x="179" y="314"/>
                    <a:pt x="412" y="581"/>
                    <a:pt x="679" y="748"/>
                  </a:cubicBezTo>
                  <a:cubicBezTo>
                    <a:pt x="679" y="748"/>
                    <a:pt x="646" y="714"/>
                    <a:pt x="646" y="681"/>
                  </a:cubicBezTo>
                  <a:cubicBezTo>
                    <a:pt x="412" y="481"/>
                    <a:pt x="212" y="281"/>
                    <a:pt x="45" y="47"/>
                  </a:cubicBezTo>
                  <a:cubicBezTo>
                    <a:pt x="45" y="2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-63650" y="1671225"/>
              <a:ext cx="93893" cy="112161"/>
            </a:xfrm>
            <a:custGeom>
              <a:avLst/>
              <a:gdLst/>
              <a:ahLst/>
              <a:cxnLst/>
              <a:rect l="l" t="t" r="r" b="b"/>
              <a:pathLst>
                <a:path w="699" h="835" extrusionOk="0">
                  <a:moveTo>
                    <a:pt x="2" y="1"/>
                  </a:moveTo>
                  <a:cubicBezTo>
                    <a:pt x="1" y="1"/>
                    <a:pt x="1" y="5"/>
                    <a:pt x="1" y="16"/>
                  </a:cubicBezTo>
                  <a:cubicBezTo>
                    <a:pt x="201" y="316"/>
                    <a:pt x="435" y="583"/>
                    <a:pt x="668" y="816"/>
                  </a:cubicBezTo>
                  <a:cubicBezTo>
                    <a:pt x="681" y="830"/>
                    <a:pt x="688" y="835"/>
                    <a:pt x="690" y="835"/>
                  </a:cubicBezTo>
                  <a:cubicBezTo>
                    <a:pt x="699" y="835"/>
                    <a:pt x="635" y="750"/>
                    <a:pt x="635" y="750"/>
                  </a:cubicBezTo>
                  <a:cubicBezTo>
                    <a:pt x="401" y="516"/>
                    <a:pt x="234" y="283"/>
                    <a:pt x="34" y="16"/>
                  </a:cubicBezTo>
                  <a:cubicBezTo>
                    <a:pt x="12" y="1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-117380" y="1659807"/>
              <a:ext cx="148026" cy="165891"/>
            </a:xfrm>
            <a:custGeom>
              <a:avLst/>
              <a:gdLst/>
              <a:ahLst/>
              <a:cxnLst/>
              <a:rect l="l" t="t" r="r" b="b"/>
              <a:pathLst>
                <a:path w="1102" h="1235" extrusionOk="0">
                  <a:moveTo>
                    <a:pt x="1" y="1"/>
                  </a:moveTo>
                  <a:lnTo>
                    <a:pt x="1" y="1"/>
                  </a:lnTo>
                  <a:cubicBezTo>
                    <a:pt x="197" y="492"/>
                    <a:pt x="618" y="918"/>
                    <a:pt x="1075" y="1218"/>
                  </a:cubicBezTo>
                  <a:lnTo>
                    <a:pt x="1075" y="1218"/>
                  </a:lnTo>
                  <a:cubicBezTo>
                    <a:pt x="1051" y="1189"/>
                    <a:pt x="1026" y="1135"/>
                    <a:pt x="1001" y="1135"/>
                  </a:cubicBezTo>
                  <a:cubicBezTo>
                    <a:pt x="601" y="868"/>
                    <a:pt x="267" y="501"/>
                    <a:pt x="34" y="67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1075" y="1218"/>
                  </a:moveTo>
                  <a:lnTo>
                    <a:pt x="1075" y="1218"/>
                  </a:lnTo>
                  <a:cubicBezTo>
                    <a:pt x="1084" y="1228"/>
                    <a:pt x="1093" y="1235"/>
                    <a:pt x="1101" y="1235"/>
                  </a:cubicBezTo>
                  <a:cubicBezTo>
                    <a:pt x="1093" y="1229"/>
                    <a:pt x="1084" y="1224"/>
                    <a:pt x="1075" y="1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-153245" y="1676464"/>
              <a:ext cx="140101" cy="172608"/>
            </a:xfrm>
            <a:custGeom>
              <a:avLst/>
              <a:gdLst/>
              <a:ahLst/>
              <a:cxnLst/>
              <a:rect l="l" t="t" r="r" b="b"/>
              <a:pathLst>
                <a:path w="1043" h="1285" extrusionOk="0">
                  <a:moveTo>
                    <a:pt x="4" y="1"/>
                  </a:moveTo>
                  <a:cubicBezTo>
                    <a:pt x="2" y="1"/>
                    <a:pt x="1" y="3"/>
                    <a:pt x="1" y="10"/>
                  </a:cubicBezTo>
                  <a:cubicBezTo>
                    <a:pt x="268" y="477"/>
                    <a:pt x="635" y="911"/>
                    <a:pt x="1001" y="1278"/>
                  </a:cubicBezTo>
                  <a:cubicBezTo>
                    <a:pt x="1011" y="1282"/>
                    <a:pt x="1017" y="1284"/>
                    <a:pt x="1020" y="1284"/>
                  </a:cubicBezTo>
                  <a:cubicBezTo>
                    <a:pt x="1042" y="1284"/>
                    <a:pt x="968" y="1206"/>
                    <a:pt x="968" y="1178"/>
                  </a:cubicBezTo>
                  <a:cubicBezTo>
                    <a:pt x="601" y="844"/>
                    <a:pt x="334" y="477"/>
                    <a:pt x="67" y="43"/>
                  </a:cubicBezTo>
                  <a:cubicBezTo>
                    <a:pt x="41" y="43"/>
                    <a:pt x="14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-171110" y="1718105"/>
              <a:ext cx="121027" cy="148026"/>
            </a:xfrm>
            <a:custGeom>
              <a:avLst/>
              <a:gdLst/>
              <a:ahLst/>
              <a:cxnLst/>
              <a:rect l="l" t="t" r="r" b="b"/>
              <a:pathLst>
                <a:path w="901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434"/>
                    <a:pt x="534" y="834"/>
                    <a:pt x="868" y="1101"/>
                  </a:cubicBezTo>
                  <a:cubicBezTo>
                    <a:pt x="901" y="1101"/>
                    <a:pt x="834" y="1001"/>
                    <a:pt x="801" y="968"/>
                  </a:cubicBezTo>
                  <a:cubicBezTo>
                    <a:pt x="501" y="701"/>
                    <a:pt x="267" y="401"/>
                    <a:pt x="67" y="67"/>
                  </a:cubicBezTo>
                  <a:cubicBezTo>
                    <a:pt x="67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-180110" y="1769820"/>
              <a:ext cx="116594" cy="132041"/>
            </a:xfrm>
            <a:custGeom>
              <a:avLst/>
              <a:gdLst/>
              <a:ahLst/>
              <a:cxnLst/>
              <a:rect l="l" t="t" r="r" b="b"/>
              <a:pathLst>
                <a:path w="868" h="983" extrusionOk="0">
                  <a:moveTo>
                    <a:pt x="2" y="1"/>
                  </a:moveTo>
                  <a:cubicBezTo>
                    <a:pt x="1" y="1"/>
                    <a:pt x="1" y="4"/>
                    <a:pt x="1" y="16"/>
                  </a:cubicBezTo>
                  <a:cubicBezTo>
                    <a:pt x="201" y="382"/>
                    <a:pt x="534" y="716"/>
                    <a:pt x="868" y="983"/>
                  </a:cubicBezTo>
                  <a:cubicBezTo>
                    <a:pt x="868" y="983"/>
                    <a:pt x="801" y="883"/>
                    <a:pt x="801" y="849"/>
                  </a:cubicBezTo>
                  <a:cubicBezTo>
                    <a:pt x="501" y="616"/>
                    <a:pt x="267" y="316"/>
                    <a:pt x="34" y="16"/>
                  </a:cubicBezTo>
                  <a:cubicBezTo>
                    <a:pt x="12" y="16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-156065" y="1846788"/>
              <a:ext cx="88117" cy="86505"/>
            </a:xfrm>
            <a:custGeom>
              <a:avLst/>
              <a:gdLst/>
              <a:ahLst/>
              <a:cxnLst/>
              <a:rect l="l" t="t" r="r" b="b"/>
              <a:pathLst>
                <a:path w="656" h="644" extrusionOk="0">
                  <a:moveTo>
                    <a:pt x="9" y="0"/>
                  </a:moveTo>
                  <a:cubicBezTo>
                    <a:pt x="0" y="0"/>
                    <a:pt x="22" y="43"/>
                    <a:pt x="22" y="43"/>
                  </a:cubicBezTo>
                  <a:cubicBezTo>
                    <a:pt x="222" y="276"/>
                    <a:pt x="422" y="443"/>
                    <a:pt x="656" y="643"/>
                  </a:cubicBezTo>
                  <a:cubicBezTo>
                    <a:pt x="656" y="643"/>
                    <a:pt x="656" y="610"/>
                    <a:pt x="656" y="610"/>
                  </a:cubicBezTo>
                  <a:cubicBezTo>
                    <a:pt x="622" y="577"/>
                    <a:pt x="589" y="543"/>
                    <a:pt x="555" y="510"/>
                  </a:cubicBezTo>
                  <a:cubicBezTo>
                    <a:pt x="355" y="343"/>
                    <a:pt x="189" y="176"/>
                    <a:pt x="22" y="10"/>
                  </a:cubicBezTo>
                  <a:cubicBezTo>
                    <a:pt x="15" y="3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-121813" y="2045186"/>
              <a:ext cx="56685" cy="55073"/>
            </a:xfrm>
            <a:custGeom>
              <a:avLst/>
              <a:gdLst/>
              <a:ahLst/>
              <a:cxnLst/>
              <a:rect l="l" t="t" r="r" b="b"/>
              <a:pathLst>
                <a:path w="422" h="410" extrusionOk="0">
                  <a:moveTo>
                    <a:pt x="0" y="0"/>
                  </a:moveTo>
                  <a:cubicBezTo>
                    <a:pt x="0" y="0"/>
                    <a:pt x="34" y="67"/>
                    <a:pt x="67" y="67"/>
                  </a:cubicBezTo>
                  <a:cubicBezTo>
                    <a:pt x="167" y="200"/>
                    <a:pt x="300" y="301"/>
                    <a:pt x="401" y="401"/>
                  </a:cubicBezTo>
                  <a:cubicBezTo>
                    <a:pt x="407" y="407"/>
                    <a:pt x="411" y="410"/>
                    <a:pt x="413" y="410"/>
                  </a:cubicBezTo>
                  <a:cubicBezTo>
                    <a:pt x="422" y="410"/>
                    <a:pt x="401" y="367"/>
                    <a:pt x="401" y="367"/>
                  </a:cubicBezTo>
                  <a:cubicBezTo>
                    <a:pt x="267" y="234"/>
                    <a:pt x="134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-159692" y="2041156"/>
              <a:ext cx="82744" cy="89326"/>
            </a:xfrm>
            <a:custGeom>
              <a:avLst/>
              <a:gdLst/>
              <a:ahLst/>
              <a:cxnLst/>
              <a:rect l="l" t="t" r="r" b="b"/>
              <a:pathLst>
                <a:path w="616" h="665" extrusionOk="0">
                  <a:moveTo>
                    <a:pt x="2" y="1"/>
                  </a:moveTo>
                  <a:cubicBezTo>
                    <a:pt x="1" y="1"/>
                    <a:pt x="4" y="8"/>
                    <a:pt x="15" y="30"/>
                  </a:cubicBezTo>
                  <a:cubicBezTo>
                    <a:pt x="149" y="264"/>
                    <a:pt x="382" y="497"/>
                    <a:pt x="616" y="664"/>
                  </a:cubicBezTo>
                  <a:cubicBezTo>
                    <a:pt x="616" y="664"/>
                    <a:pt x="582" y="597"/>
                    <a:pt x="549" y="597"/>
                  </a:cubicBezTo>
                  <a:cubicBezTo>
                    <a:pt x="349" y="431"/>
                    <a:pt x="216" y="264"/>
                    <a:pt x="49" y="30"/>
                  </a:cubicBezTo>
                  <a:cubicBezTo>
                    <a:pt x="26" y="30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-193542" y="2034977"/>
              <a:ext cx="98729" cy="117803"/>
            </a:xfrm>
            <a:custGeom>
              <a:avLst/>
              <a:gdLst/>
              <a:ahLst/>
              <a:cxnLst/>
              <a:rect l="l" t="t" r="r" b="b"/>
              <a:pathLst>
                <a:path w="735" h="877" extrusionOk="0">
                  <a:moveTo>
                    <a:pt x="4" y="0"/>
                  </a:moveTo>
                  <a:cubicBezTo>
                    <a:pt x="2" y="0"/>
                    <a:pt x="1" y="3"/>
                    <a:pt x="1" y="10"/>
                  </a:cubicBezTo>
                  <a:cubicBezTo>
                    <a:pt x="12" y="21"/>
                    <a:pt x="23" y="33"/>
                    <a:pt x="35" y="44"/>
                  </a:cubicBezTo>
                  <a:lnTo>
                    <a:pt x="35" y="44"/>
                  </a:lnTo>
                  <a:cubicBezTo>
                    <a:pt x="34" y="44"/>
                    <a:pt x="34" y="43"/>
                    <a:pt x="34" y="43"/>
                  </a:cubicBezTo>
                  <a:cubicBezTo>
                    <a:pt x="34" y="43"/>
                    <a:pt x="13" y="0"/>
                    <a:pt x="4" y="0"/>
                  </a:cubicBezTo>
                  <a:close/>
                  <a:moveTo>
                    <a:pt x="35" y="44"/>
                  </a:moveTo>
                  <a:cubicBezTo>
                    <a:pt x="235" y="344"/>
                    <a:pt x="501" y="610"/>
                    <a:pt x="734" y="877"/>
                  </a:cubicBezTo>
                  <a:cubicBezTo>
                    <a:pt x="511" y="590"/>
                    <a:pt x="287" y="302"/>
                    <a:pt x="35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-180110" y="2094483"/>
              <a:ext cx="24850" cy="34790"/>
            </a:xfrm>
            <a:custGeom>
              <a:avLst/>
              <a:gdLst/>
              <a:ahLst/>
              <a:cxnLst/>
              <a:rect l="l" t="t" r="r" b="b"/>
              <a:pathLst>
                <a:path w="185" h="259" extrusionOk="0">
                  <a:moveTo>
                    <a:pt x="1" y="0"/>
                  </a:moveTo>
                  <a:lnTo>
                    <a:pt x="134" y="234"/>
                  </a:lnTo>
                  <a:cubicBezTo>
                    <a:pt x="151" y="250"/>
                    <a:pt x="167" y="259"/>
                    <a:pt x="176" y="259"/>
                  </a:cubicBezTo>
                  <a:cubicBezTo>
                    <a:pt x="184" y="259"/>
                    <a:pt x="184" y="250"/>
                    <a:pt x="167" y="234"/>
                  </a:cubicBezTo>
                  <a:cubicBezTo>
                    <a:pt x="101" y="134"/>
                    <a:pt x="67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630943" y="1256564"/>
              <a:ext cx="103162" cy="7186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234"/>
                    <a:pt x="434" y="467"/>
                    <a:pt x="767" y="534"/>
                  </a:cubicBezTo>
                  <a:cubicBezTo>
                    <a:pt x="767" y="534"/>
                    <a:pt x="734" y="501"/>
                    <a:pt x="734" y="501"/>
                  </a:cubicBezTo>
                  <a:cubicBezTo>
                    <a:pt x="467" y="401"/>
                    <a:pt x="234" y="2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80231" y="1035733"/>
              <a:ext cx="70118" cy="117937"/>
            </a:xfrm>
            <a:custGeom>
              <a:avLst/>
              <a:gdLst/>
              <a:ahLst/>
              <a:cxnLst/>
              <a:rect l="l" t="t" r="r" b="b"/>
              <a:pathLst>
                <a:path w="522" h="878" extrusionOk="0">
                  <a:moveTo>
                    <a:pt x="9" y="1"/>
                  </a:moveTo>
                  <a:cubicBezTo>
                    <a:pt x="0" y="1"/>
                    <a:pt x="21" y="43"/>
                    <a:pt x="21" y="43"/>
                  </a:cubicBezTo>
                  <a:cubicBezTo>
                    <a:pt x="37" y="65"/>
                    <a:pt x="52" y="87"/>
                    <a:pt x="67" y="109"/>
                  </a:cubicBezTo>
                  <a:lnTo>
                    <a:pt x="67" y="109"/>
                  </a:lnTo>
                  <a:cubicBezTo>
                    <a:pt x="52" y="76"/>
                    <a:pt x="36" y="43"/>
                    <a:pt x="21" y="10"/>
                  </a:cubicBezTo>
                  <a:cubicBezTo>
                    <a:pt x="15" y="3"/>
                    <a:pt x="11" y="1"/>
                    <a:pt x="9" y="1"/>
                  </a:cubicBezTo>
                  <a:close/>
                  <a:moveTo>
                    <a:pt x="67" y="109"/>
                  </a:moveTo>
                  <a:lnTo>
                    <a:pt x="67" y="109"/>
                  </a:lnTo>
                  <a:cubicBezTo>
                    <a:pt x="192" y="370"/>
                    <a:pt x="344" y="610"/>
                    <a:pt x="522" y="877"/>
                  </a:cubicBezTo>
                  <a:cubicBezTo>
                    <a:pt x="370" y="605"/>
                    <a:pt x="219" y="332"/>
                    <a:pt x="67" y="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550214" y="1153536"/>
              <a:ext cx="80864" cy="103162"/>
            </a:xfrm>
            <a:custGeom>
              <a:avLst/>
              <a:gdLst/>
              <a:ahLst/>
              <a:cxnLst/>
              <a:rect l="l" t="t" r="r" b="b"/>
              <a:pathLst>
                <a:path w="602" h="768" extrusionOk="0">
                  <a:moveTo>
                    <a:pt x="1" y="0"/>
                  </a:moveTo>
                  <a:cubicBezTo>
                    <a:pt x="168" y="267"/>
                    <a:pt x="368" y="534"/>
                    <a:pt x="601" y="767"/>
                  </a:cubicBezTo>
                  <a:cubicBezTo>
                    <a:pt x="501" y="667"/>
                    <a:pt x="434" y="534"/>
                    <a:pt x="334" y="434"/>
                  </a:cubicBezTo>
                  <a:cubicBezTo>
                    <a:pt x="234" y="300"/>
                    <a:pt x="10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460619" y="1040301"/>
              <a:ext cx="136743" cy="224726"/>
            </a:xfrm>
            <a:custGeom>
              <a:avLst/>
              <a:gdLst/>
              <a:ahLst/>
              <a:cxnLst/>
              <a:rect l="l" t="t" r="r" b="b"/>
              <a:pathLst>
                <a:path w="1018" h="1673" extrusionOk="0">
                  <a:moveTo>
                    <a:pt x="7" y="0"/>
                  </a:moveTo>
                  <a:cubicBezTo>
                    <a:pt x="3" y="0"/>
                    <a:pt x="1" y="3"/>
                    <a:pt x="1" y="9"/>
                  </a:cubicBezTo>
                  <a:cubicBezTo>
                    <a:pt x="268" y="576"/>
                    <a:pt x="601" y="1143"/>
                    <a:pt x="1001" y="1644"/>
                  </a:cubicBezTo>
                  <a:cubicBezTo>
                    <a:pt x="1012" y="1665"/>
                    <a:pt x="1016" y="1672"/>
                    <a:pt x="1016" y="1672"/>
                  </a:cubicBezTo>
                  <a:cubicBezTo>
                    <a:pt x="1017" y="1672"/>
                    <a:pt x="1001" y="1633"/>
                    <a:pt x="1001" y="1610"/>
                  </a:cubicBezTo>
                  <a:cubicBezTo>
                    <a:pt x="634" y="1143"/>
                    <a:pt x="301" y="610"/>
                    <a:pt x="67" y="76"/>
                  </a:cubicBezTo>
                  <a:cubicBezTo>
                    <a:pt x="67" y="49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430262" y="1084896"/>
              <a:ext cx="103296" cy="156892"/>
            </a:xfrm>
            <a:custGeom>
              <a:avLst/>
              <a:gdLst/>
              <a:ahLst/>
              <a:cxnLst/>
              <a:rect l="l" t="t" r="r" b="b"/>
              <a:pathLst>
                <a:path w="769" h="1168" extrusionOk="0">
                  <a:moveTo>
                    <a:pt x="6" y="1"/>
                  </a:moveTo>
                  <a:cubicBezTo>
                    <a:pt x="1" y="1"/>
                    <a:pt x="5" y="13"/>
                    <a:pt x="27" y="44"/>
                  </a:cubicBezTo>
                  <a:cubicBezTo>
                    <a:pt x="227" y="378"/>
                    <a:pt x="460" y="745"/>
                    <a:pt x="694" y="1078"/>
                  </a:cubicBezTo>
                  <a:cubicBezTo>
                    <a:pt x="694" y="1104"/>
                    <a:pt x="751" y="1167"/>
                    <a:pt x="765" y="1167"/>
                  </a:cubicBezTo>
                  <a:cubicBezTo>
                    <a:pt x="769" y="1167"/>
                    <a:pt x="768" y="1161"/>
                    <a:pt x="760" y="1145"/>
                  </a:cubicBezTo>
                  <a:cubicBezTo>
                    <a:pt x="527" y="778"/>
                    <a:pt x="293" y="445"/>
                    <a:pt x="93" y="78"/>
                  </a:cubicBezTo>
                  <a:cubicBezTo>
                    <a:pt x="70" y="55"/>
                    <a:pt x="17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397890" y="1115120"/>
              <a:ext cx="136877" cy="225532"/>
            </a:xfrm>
            <a:custGeom>
              <a:avLst/>
              <a:gdLst/>
              <a:ahLst/>
              <a:cxnLst/>
              <a:rect l="l" t="t" r="r" b="b"/>
              <a:pathLst>
                <a:path w="1019" h="1679" extrusionOk="0">
                  <a:moveTo>
                    <a:pt x="11" y="1"/>
                  </a:moveTo>
                  <a:cubicBezTo>
                    <a:pt x="4" y="1"/>
                    <a:pt x="1" y="6"/>
                    <a:pt x="1" y="19"/>
                  </a:cubicBezTo>
                  <a:cubicBezTo>
                    <a:pt x="301" y="586"/>
                    <a:pt x="601" y="1154"/>
                    <a:pt x="968" y="1654"/>
                  </a:cubicBezTo>
                  <a:cubicBezTo>
                    <a:pt x="985" y="1671"/>
                    <a:pt x="1001" y="1679"/>
                    <a:pt x="1010" y="1679"/>
                  </a:cubicBezTo>
                  <a:cubicBezTo>
                    <a:pt x="1018" y="1679"/>
                    <a:pt x="1018" y="1671"/>
                    <a:pt x="1001" y="1654"/>
                  </a:cubicBezTo>
                  <a:cubicBezTo>
                    <a:pt x="668" y="1154"/>
                    <a:pt x="368" y="653"/>
                    <a:pt x="101" y="119"/>
                  </a:cubicBezTo>
                  <a:cubicBezTo>
                    <a:pt x="101" y="93"/>
                    <a:pt x="36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381636" y="1166566"/>
              <a:ext cx="122101" cy="206592"/>
            </a:xfrm>
            <a:custGeom>
              <a:avLst/>
              <a:gdLst/>
              <a:ahLst/>
              <a:cxnLst/>
              <a:rect l="l" t="t" r="r" b="b"/>
              <a:pathLst>
                <a:path w="909" h="1538" extrusionOk="0">
                  <a:moveTo>
                    <a:pt x="4" y="0"/>
                  </a:moveTo>
                  <a:cubicBezTo>
                    <a:pt x="0" y="0"/>
                    <a:pt x="4" y="10"/>
                    <a:pt x="22" y="37"/>
                  </a:cubicBezTo>
                  <a:cubicBezTo>
                    <a:pt x="288" y="537"/>
                    <a:pt x="555" y="1004"/>
                    <a:pt x="856" y="1504"/>
                  </a:cubicBezTo>
                  <a:cubicBezTo>
                    <a:pt x="856" y="1504"/>
                    <a:pt x="867" y="1510"/>
                    <a:pt x="878" y="1517"/>
                  </a:cubicBezTo>
                  <a:lnTo>
                    <a:pt x="878" y="1517"/>
                  </a:lnTo>
                  <a:cubicBezTo>
                    <a:pt x="614" y="1024"/>
                    <a:pt x="351" y="564"/>
                    <a:pt x="88" y="103"/>
                  </a:cubicBezTo>
                  <a:cubicBezTo>
                    <a:pt x="88" y="79"/>
                    <a:pt x="16" y="0"/>
                    <a:pt x="4" y="0"/>
                  </a:cubicBezTo>
                  <a:close/>
                  <a:moveTo>
                    <a:pt x="878" y="1517"/>
                  </a:moveTo>
                  <a:cubicBezTo>
                    <a:pt x="881" y="1524"/>
                    <a:pt x="885" y="1531"/>
                    <a:pt x="889" y="1538"/>
                  </a:cubicBezTo>
                  <a:cubicBezTo>
                    <a:pt x="909" y="1538"/>
                    <a:pt x="893" y="1526"/>
                    <a:pt x="878" y="15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347249" y="1163880"/>
              <a:ext cx="119549" cy="193428"/>
            </a:xfrm>
            <a:custGeom>
              <a:avLst/>
              <a:gdLst/>
              <a:ahLst/>
              <a:cxnLst/>
              <a:rect l="l" t="t" r="r" b="b"/>
              <a:pathLst>
                <a:path w="890" h="1440" extrusionOk="0">
                  <a:moveTo>
                    <a:pt x="2" y="0"/>
                  </a:moveTo>
                  <a:cubicBezTo>
                    <a:pt x="0" y="0"/>
                    <a:pt x="2" y="7"/>
                    <a:pt x="11" y="23"/>
                  </a:cubicBezTo>
                  <a:cubicBezTo>
                    <a:pt x="278" y="490"/>
                    <a:pt x="578" y="957"/>
                    <a:pt x="845" y="1424"/>
                  </a:cubicBezTo>
                  <a:cubicBezTo>
                    <a:pt x="845" y="1424"/>
                    <a:pt x="874" y="1439"/>
                    <a:pt x="884" y="1439"/>
                  </a:cubicBezTo>
                  <a:cubicBezTo>
                    <a:pt x="889" y="1439"/>
                    <a:pt x="889" y="1435"/>
                    <a:pt x="878" y="1424"/>
                  </a:cubicBezTo>
                  <a:cubicBezTo>
                    <a:pt x="611" y="991"/>
                    <a:pt x="344" y="524"/>
                    <a:pt x="77" y="57"/>
                  </a:cubicBezTo>
                  <a:cubicBezTo>
                    <a:pt x="52" y="57"/>
                    <a:pt x="9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330727" y="1214923"/>
              <a:ext cx="66088" cy="103027"/>
            </a:xfrm>
            <a:custGeom>
              <a:avLst/>
              <a:gdLst/>
              <a:ahLst/>
              <a:cxnLst/>
              <a:rect l="l" t="t" r="r" b="b"/>
              <a:pathLst>
                <a:path w="492" h="767" extrusionOk="0">
                  <a:moveTo>
                    <a:pt x="7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127" y="232"/>
                    <a:pt x="254" y="424"/>
                    <a:pt x="410" y="644"/>
                  </a:cubicBezTo>
                  <a:lnTo>
                    <a:pt x="410" y="644"/>
                  </a:lnTo>
                  <a:cubicBezTo>
                    <a:pt x="296" y="444"/>
                    <a:pt x="181" y="244"/>
                    <a:pt x="67" y="44"/>
                  </a:cubicBezTo>
                  <a:cubicBezTo>
                    <a:pt x="67" y="44"/>
                    <a:pt x="24" y="1"/>
                    <a:pt x="7" y="1"/>
                  </a:cubicBezTo>
                  <a:close/>
                  <a:moveTo>
                    <a:pt x="410" y="644"/>
                  </a:moveTo>
                  <a:cubicBezTo>
                    <a:pt x="420" y="661"/>
                    <a:pt x="429" y="678"/>
                    <a:pt x="439" y="695"/>
                  </a:cubicBezTo>
                  <a:lnTo>
                    <a:pt x="439" y="695"/>
                  </a:lnTo>
                  <a:cubicBezTo>
                    <a:pt x="436" y="688"/>
                    <a:pt x="434" y="682"/>
                    <a:pt x="434" y="677"/>
                  </a:cubicBezTo>
                  <a:cubicBezTo>
                    <a:pt x="426" y="666"/>
                    <a:pt x="418" y="655"/>
                    <a:pt x="410" y="644"/>
                  </a:cubicBezTo>
                  <a:close/>
                  <a:moveTo>
                    <a:pt x="439" y="695"/>
                  </a:moveTo>
                  <a:cubicBezTo>
                    <a:pt x="442" y="700"/>
                    <a:pt x="445" y="706"/>
                    <a:pt x="449" y="711"/>
                  </a:cubicBezTo>
                  <a:lnTo>
                    <a:pt x="449" y="711"/>
                  </a:lnTo>
                  <a:cubicBezTo>
                    <a:pt x="445" y="706"/>
                    <a:pt x="442" y="701"/>
                    <a:pt x="439" y="695"/>
                  </a:cubicBezTo>
                  <a:close/>
                  <a:moveTo>
                    <a:pt x="449" y="711"/>
                  </a:moveTo>
                  <a:lnTo>
                    <a:pt x="449" y="711"/>
                  </a:lnTo>
                  <a:cubicBezTo>
                    <a:pt x="455" y="722"/>
                    <a:pt x="461" y="733"/>
                    <a:pt x="467" y="744"/>
                  </a:cubicBezTo>
                  <a:cubicBezTo>
                    <a:pt x="483" y="760"/>
                    <a:pt x="490" y="767"/>
                    <a:pt x="490" y="767"/>
                  </a:cubicBezTo>
                  <a:cubicBezTo>
                    <a:pt x="491" y="767"/>
                    <a:pt x="466" y="738"/>
                    <a:pt x="449" y="7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299295" y="1241116"/>
              <a:ext cx="83416" cy="124385"/>
            </a:xfrm>
            <a:custGeom>
              <a:avLst/>
              <a:gdLst/>
              <a:ahLst/>
              <a:cxnLst/>
              <a:rect l="l" t="t" r="r" b="b"/>
              <a:pathLst>
                <a:path w="621" h="926" extrusionOk="0">
                  <a:moveTo>
                    <a:pt x="9" y="1"/>
                  </a:moveTo>
                  <a:cubicBezTo>
                    <a:pt x="4" y="1"/>
                    <a:pt x="1" y="4"/>
                    <a:pt x="1" y="15"/>
                  </a:cubicBezTo>
                  <a:cubicBezTo>
                    <a:pt x="113" y="296"/>
                    <a:pt x="295" y="552"/>
                    <a:pt x="489" y="785"/>
                  </a:cubicBezTo>
                  <a:lnTo>
                    <a:pt x="489" y="785"/>
                  </a:lnTo>
                  <a:cubicBezTo>
                    <a:pt x="331" y="576"/>
                    <a:pt x="216" y="346"/>
                    <a:pt x="101" y="115"/>
                  </a:cubicBezTo>
                  <a:cubicBezTo>
                    <a:pt x="68" y="82"/>
                    <a:pt x="68" y="49"/>
                    <a:pt x="34" y="15"/>
                  </a:cubicBezTo>
                  <a:cubicBezTo>
                    <a:pt x="34" y="15"/>
                    <a:pt x="19" y="1"/>
                    <a:pt x="9" y="1"/>
                  </a:cubicBezTo>
                  <a:close/>
                  <a:moveTo>
                    <a:pt x="489" y="785"/>
                  </a:moveTo>
                  <a:cubicBezTo>
                    <a:pt x="514" y="818"/>
                    <a:pt x="541" y="851"/>
                    <a:pt x="568" y="883"/>
                  </a:cubicBezTo>
                  <a:cubicBezTo>
                    <a:pt x="569" y="883"/>
                    <a:pt x="571" y="883"/>
                    <a:pt x="573" y="883"/>
                  </a:cubicBezTo>
                  <a:lnTo>
                    <a:pt x="573" y="883"/>
                  </a:lnTo>
                  <a:cubicBezTo>
                    <a:pt x="545" y="851"/>
                    <a:pt x="517" y="818"/>
                    <a:pt x="489" y="785"/>
                  </a:cubicBezTo>
                  <a:close/>
                  <a:moveTo>
                    <a:pt x="573" y="883"/>
                  </a:moveTo>
                  <a:cubicBezTo>
                    <a:pt x="582" y="894"/>
                    <a:pt x="592" y="905"/>
                    <a:pt x="601" y="916"/>
                  </a:cubicBezTo>
                  <a:cubicBezTo>
                    <a:pt x="608" y="923"/>
                    <a:pt x="612" y="925"/>
                    <a:pt x="614" y="925"/>
                  </a:cubicBezTo>
                  <a:cubicBezTo>
                    <a:pt x="621" y="925"/>
                    <a:pt x="598" y="888"/>
                    <a:pt x="573" y="8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271356" y="1263011"/>
              <a:ext cx="81670" cy="117131"/>
            </a:xfrm>
            <a:custGeom>
              <a:avLst/>
              <a:gdLst/>
              <a:ahLst/>
              <a:cxnLst/>
              <a:rect l="l" t="t" r="r" b="b"/>
              <a:pathLst>
                <a:path w="608" h="872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2" y="6"/>
                    <a:pt x="9" y="19"/>
                  </a:cubicBezTo>
                  <a:cubicBezTo>
                    <a:pt x="142" y="319"/>
                    <a:pt x="342" y="586"/>
                    <a:pt x="576" y="853"/>
                  </a:cubicBezTo>
                  <a:cubicBezTo>
                    <a:pt x="589" y="866"/>
                    <a:pt x="595" y="872"/>
                    <a:pt x="598" y="872"/>
                  </a:cubicBezTo>
                  <a:cubicBezTo>
                    <a:pt x="607" y="872"/>
                    <a:pt x="542" y="780"/>
                    <a:pt x="542" y="753"/>
                  </a:cubicBezTo>
                  <a:cubicBezTo>
                    <a:pt x="342" y="553"/>
                    <a:pt x="209" y="353"/>
                    <a:pt x="75" y="86"/>
                  </a:cubicBezTo>
                  <a:cubicBezTo>
                    <a:pt x="75" y="86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245565" y="1292832"/>
              <a:ext cx="94162" cy="134191"/>
            </a:xfrm>
            <a:custGeom>
              <a:avLst/>
              <a:gdLst/>
              <a:ahLst/>
              <a:cxnLst/>
              <a:rect l="l" t="t" r="r" b="b"/>
              <a:pathLst>
                <a:path w="701" h="999" extrusionOk="0">
                  <a:moveTo>
                    <a:pt x="10" y="1"/>
                  </a:moveTo>
                  <a:cubicBezTo>
                    <a:pt x="1" y="1"/>
                    <a:pt x="4" y="19"/>
                    <a:pt x="34" y="64"/>
                  </a:cubicBezTo>
                  <a:cubicBezTo>
                    <a:pt x="234" y="364"/>
                    <a:pt x="468" y="664"/>
                    <a:pt x="701" y="998"/>
                  </a:cubicBezTo>
                  <a:cubicBezTo>
                    <a:pt x="501" y="664"/>
                    <a:pt x="267" y="364"/>
                    <a:pt x="67" y="64"/>
                  </a:cubicBezTo>
                  <a:cubicBezTo>
                    <a:pt x="49" y="27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223402" y="1316607"/>
              <a:ext cx="82744" cy="118206"/>
            </a:xfrm>
            <a:custGeom>
              <a:avLst/>
              <a:gdLst/>
              <a:ahLst/>
              <a:cxnLst/>
              <a:rect l="l" t="t" r="r" b="b"/>
              <a:pathLst>
                <a:path w="616" h="880" extrusionOk="0">
                  <a:moveTo>
                    <a:pt x="5" y="1"/>
                  </a:moveTo>
                  <a:cubicBezTo>
                    <a:pt x="0" y="1"/>
                    <a:pt x="6" y="15"/>
                    <a:pt x="32" y="54"/>
                  </a:cubicBezTo>
                  <a:cubicBezTo>
                    <a:pt x="199" y="321"/>
                    <a:pt x="399" y="588"/>
                    <a:pt x="566" y="854"/>
                  </a:cubicBezTo>
                  <a:cubicBezTo>
                    <a:pt x="582" y="871"/>
                    <a:pt x="599" y="879"/>
                    <a:pt x="607" y="879"/>
                  </a:cubicBezTo>
                  <a:cubicBezTo>
                    <a:pt x="616" y="879"/>
                    <a:pt x="616" y="871"/>
                    <a:pt x="599" y="854"/>
                  </a:cubicBezTo>
                  <a:cubicBezTo>
                    <a:pt x="432" y="588"/>
                    <a:pt x="232" y="321"/>
                    <a:pt x="65" y="54"/>
                  </a:cubicBezTo>
                  <a:cubicBezTo>
                    <a:pt x="45" y="34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186463" y="1330308"/>
              <a:ext cx="97251" cy="128952"/>
            </a:xfrm>
            <a:custGeom>
              <a:avLst/>
              <a:gdLst/>
              <a:ahLst/>
              <a:cxnLst/>
              <a:rect l="l" t="t" r="r" b="b"/>
              <a:pathLst>
                <a:path w="724" h="960" extrusionOk="0">
                  <a:moveTo>
                    <a:pt x="4" y="0"/>
                  </a:moveTo>
                  <a:cubicBezTo>
                    <a:pt x="0" y="0"/>
                    <a:pt x="0" y="6"/>
                    <a:pt x="7" y="19"/>
                  </a:cubicBezTo>
                  <a:cubicBezTo>
                    <a:pt x="174" y="352"/>
                    <a:pt x="407" y="686"/>
                    <a:pt x="707" y="953"/>
                  </a:cubicBezTo>
                  <a:cubicBezTo>
                    <a:pt x="712" y="957"/>
                    <a:pt x="715" y="959"/>
                    <a:pt x="716" y="959"/>
                  </a:cubicBezTo>
                  <a:cubicBezTo>
                    <a:pt x="723" y="959"/>
                    <a:pt x="674" y="886"/>
                    <a:pt x="674" y="886"/>
                  </a:cubicBezTo>
                  <a:cubicBezTo>
                    <a:pt x="441" y="652"/>
                    <a:pt x="240" y="385"/>
                    <a:pt x="107" y="119"/>
                  </a:cubicBezTo>
                  <a:cubicBezTo>
                    <a:pt x="107" y="92"/>
                    <a:pt x="21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155971" y="1346159"/>
              <a:ext cx="110281" cy="144802"/>
            </a:xfrm>
            <a:custGeom>
              <a:avLst/>
              <a:gdLst/>
              <a:ahLst/>
              <a:cxnLst/>
              <a:rect l="l" t="t" r="r" b="b"/>
              <a:pathLst>
                <a:path w="821" h="1078" extrusionOk="0">
                  <a:moveTo>
                    <a:pt x="0" y="1"/>
                  </a:moveTo>
                  <a:cubicBezTo>
                    <a:pt x="0" y="67"/>
                    <a:pt x="67" y="167"/>
                    <a:pt x="100" y="201"/>
                  </a:cubicBezTo>
                  <a:cubicBezTo>
                    <a:pt x="167" y="334"/>
                    <a:pt x="267" y="434"/>
                    <a:pt x="334" y="534"/>
                  </a:cubicBezTo>
                  <a:cubicBezTo>
                    <a:pt x="467" y="734"/>
                    <a:pt x="634" y="935"/>
                    <a:pt x="801" y="1068"/>
                  </a:cubicBezTo>
                  <a:cubicBezTo>
                    <a:pt x="808" y="1075"/>
                    <a:pt x="812" y="1077"/>
                    <a:pt x="813" y="1077"/>
                  </a:cubicBezTo>
                  <a:cubicBezTo>
                    <a:pt x="821" y="1077"/>
                    <a:pt x="794" y="1035"/>
                    <a:pt x="768" y="1035"/>
                  </a:cubicBezTo>
                  <a:cubicBezTo>
                    <a:pt x="634" y="868"/>
                    <a:pt x="467" y="701"/>
                    <a:pt x="334" y="501"/>
                  </a:cubicBezTo>
                  <a:cubicBezTo>
                    <a:pt x="234" y="368"/>
                    <a:pt x="134" y="201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133539" y="1359591"/>
              <a:ext cx="114982" cy="158235"/>
            </a:xfrm>
            <a:custGeom>
              <a:avLst/>
              <a:gdLst/>
              <a:ahLst/>
              <a:cxnLst/>
              <a:rect l="l" t="t" r="r" b="b"/>
              <a:pathLst>
                <a:path w="856" h="1178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01"/>
                    <a:pt x="234" y="401"/>
                    <a:pt x="334" y="568"/>
                  </a:cubicBezTo>
                  <a:cubicBezTo>
                    <a:pt x="501" y="768"/>
                    <a:pt x="668" y="968"/>
                    <a:pt x="835" y="1168"/>
                  </a:cubicBezTo>
                  <a:cubicBezTo>
                    <a:pt x="841" y="1175"/>
                    <a:pt x="845" y="1178"/>
                    <a:pt x="847" y="1178"/>
                  </a:cubicBezTo>
                  <a:cubicBezTo>
                    <a:pt x="856" y="1178"/>
                    <a:pt x="835" y="1135"/>
                    <a:pt x="835" y="1135"/>
                  </a:cubicBezTo>
                  <a:cubicBezTo>
                    <a:pt x="534" y="801"/>
                    <a:pt x="301" y="401"/>
                    <a:pt x="34" y="34"/>
                  </a:cubicBezTo>
                  <a:cubicBezTo>
                    <a:pt x="34" y="3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98077" y="1389143"/>
              <a:ext cx="86237" cy="111221"/>
            </a:xfrm>
            <a:custGeom>
              <a:avLst/>
              <a:gdLst/>
              <a:ahLst/>
              <a:cxnLst/>
              <a:rect l="l" t="t" r="r" b="b"/>
              <a:pathLst>
                <a:path w="642" h="828" extrusionOk="0">
                  <a:moveTo>
                    <a:pt x="10" y="0"/>
                  </a:moveTo>
                  <a:cubicBezTo>
                    <a:pt x="1" y="0"/>
                    <a:pt x="7" y="24"/>
                    <a:pt x="31" y="48"/>
                  </a:cubicBezTo>
                  <a:cubicBezTo>
                    <a:pt x="231" y="281"/>
                    <a:pt x="398" y="548"/>
                    <a:pt x="598" y="781"/>
                  </a:cubicBezTo>
                  <a:cubicBezTo>
                    <a:pt x="613" y="811"/>
                    <a:pt x="628" y="828"/>
                    <a:pt x="634" y="828"/>
                  </a:cubicBezTo>
                  <a:cubicBezTo>
                    <a:pt x="641" y="828"/>
                    <a:pt x="635" y="803"/>
                    <a:pt x="598" y="748"/>
                  </a:cubicBezTo>
                  <a:cubicBezTo>
                    <a:pt x="431" y="515"/>
                    <a:pt x="231" y="248"/>
                    <a:pt x="31" y="14"/>
                  </a:cubicBezTo>
                  <a:cubicBezTo>
                    <a:pt x="21" y="4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26079" y="1377591"/>
              <a:ext cx="147892" cy="188324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0" y="0"/>
                  </a:moveTo>
                  <a:cubicBezTo>
                    <a:pt x="0" y="3"/>
                    <a:pt x="1" y="6"/>
                    <a:pt x="2" y="9"/>
                  </a:cubicBezTo>
                  <a:lnTo>
                    <a:pt x="2" y="9"/>
                  </a:lnTo>
                  <a:cubicBezTo>
                    <a:pt x="1" y="6"/>
                    <a:pt x="1" y="3"/>
                    <a:pt x="0" y="0"/>
                  </a:cubicBezTo>
                  <a:close/>
                  <a:moveTo>
                    <a:pt x="2" y="9"/>
                  </a:moveTo>
                  <a:lnTo>
                    <a:pt x="2" y="9"/>
                  </a:lnTo>
                  <a:cubicBezTo>
                    <a:pt x="138" y="606"/>
                    <a:pt x="570" y="1136"/>
                    <a:pt x="1101" y="1401"/>
                  </a:cubicBezTo>
                  <a:cubicBezTo>
                    <a:pt x="1101" y="1401"/>
                    <a:pt x="1067" y="1301"/>
                    <a:pt x="1001" y="1268"/>
                  </a:cubicBezTo>
                  <a:cubicBezTo>
                    <a:pt x="567" y="1034"/>
                    <a:pt x="234" y="667"/>
                    <a:pt x="100" y="167"/>
                  </a:cubicBezTo>
                  <a:cubicBezTo>
                    <a:pt x="100" y="106"/>
                    <a:pt x="17" y="45"/>
                    <a:pt x="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-543055" y="1606077"/>
              <a:ext cx="62864" cy="210756"/>
            </a:xfrm>
            <a:custGeom>
              <a:avLst/>
              <a:gdLst/>
              <a:ahLst/>
              <a:cxnLst/>
              <a:rect l="l" t="t" r="r" b="b"/>
              <a:pathLst>
                <a:path w="468" h="1569" extrusionOk="0">
                  <a:moveTo>
                    <a:pt x="201" y="0"/>
                  </a:moveTo>
                  <a:lnTo>
                    <a:pt x="201" y="0"/>
                  </a:lnTo>
                  <a:cubicBezTo>
                    <a:pt x="5" y="489"/>
                    <a:pt x="1" y="1200"/>
                    <a:pt x="435" y="1544"/>
                  </a:cubicBezTo>
                  <a:lnTo>
                    <a:pt x="435" y="1544"/>
                  </a:lnTo>
                  <a:cubicBezTo>
                    <a:pt x="435" y="1541"/>
                    <a:pt x="434" y="1538"/>
                    <a:pt x="434" y="1535"/>
                  </a:cubicBezTo>
                  <a:cubicBezTo>
                    <a:pt x="1" y="1101"/>
                    <a:pt x="201" y="567"/>
                    <a:pt x="234" y="34"/>
                  </a:cubicBezTo>
                  <a:cubicBezTo>
                    <a:pt x="234" y="34"/>
                    <a:pt x="201" y="0"/>
                    <a:pt x="201" y="0"/>
                  </a:cubicBezTo>
                  <a:close/>
                  <a:moveTo>
                    <a:pt x="435" y="1544"/>
                  </a:moveTo>
                  <a:cubicBezTo>
                    <a:pt x="441" y="1568"/>
                    <a:pt x="468" y="1568"/>
                    <a:pt x="468" y="1568"/>
                  </a:cubicBezTo>
                  <a:cubicBezTo>
                    <a:pt x="457" y="1560"/>
                    <a:pt x="446" y="1552"/>
                    <a:pt x="435" y="1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-516190" y="1637375"/>
              <a:ext cx="26999" cy="121161"/>
            </a:xfrm>
            <a:custGeom>
              <a:avLst/>
              <a:gdLst/>
              <a:ahLst/>
              <a:cxnLst/>
              <a:rect l="l" t="t" r="r" b="b"/>
              <a:pathLst>
                <a:path w="201" h="902" extrusionOk="0">
                  <a:moveTo>
                    <a:pt x="168" y="1"/>
                  </a:moveTo>
                  <a:cubicBezTo>
                    <a:pt x="1" y="268"/>
                    <a:pt x="34" y="568"/>
                    <a:pt x="134" y="868"/>
                  </a:cubicBezTo>
                  <a:cubicBezTo>
                    <a:pt x="134" y="868"/>
                    <a:pt x="168" y="901"/>
                    <a:pt x="168" y="901"/>
                  </a:cubicBezTo>
                  <a:cubicBezTo>
                    <a:pt x="67" y="601"/>
                    <a:pt x="134" y="334"/>
                    <a:pt x="201" y="34"/>
                  </a:cubicBezTo>
                  <a:cubicBezTo>
                    <a:pt x="201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-475893" y="1628510"/>
              <a:ext cx="22567" cy="103162"/>
            </a:xfrm>
            <a:custGeom>
              <a:avLst/>
              <a:gdLst/>
              <a:ahLst/>
              <a:cxnLst/>
              <a:rect l="l" t="t" r="r" b="b"/>
              <a:pathLst>
                <a:path w="168" h="768" extrusionOk="0">
                  <a:moveTo>
                    <a:pt x="101" y="0"/>
                  </a:moveTo>
                  <a:cubicBezTo>
                    <a:pt x="34" y="67"/>
                    <a:pt x="34" y="200"/>
                    <a:pt x="34" y="300"/>
                  </a:cubicBezTo>
                  <a:cubicBezTo>
                    <a:pt x="1" y="434"/>
                    <a:pt x="34" y="534"/>
                    <a:pt x="34" y="667"/>
                  </a:cubicBezTo>
                  <a:cubicBezTo>
                    <a:pt x="34" y="701"/>
                    <a:pt x="101" y="734"/>
                    <a:pt x="101" y="767"/>
                  </a:cubicBezTo>
                  <a:cubicBezTo>
                    <a:pt x="101" y="634"/>
                    <a:pt x="101" y="534"/>
                    <a:pt x="101" y="400"/>
                  </a:cubicBezTo>
                  <a:cubicBezTo>
                    <a:pt x="101" y="300"/>
                    <a:pt x="168" y="167"/>
                    <a:pt x="134" y="33"/>
                  </a:cubicBezTo>
                  <a:cubicBezTo>
                    <a:pt x="134" y="33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-328001" y="1592645"/>
              <a:ext cx="85296" cy="251053"/>
            </a:xfrm>
            <a:custGeom>
              <a:avLst/>
              <a:gdLst/>
              <a:ahLst/>
              <a:cxnLst/>
              <a:rect l="l" t="t" r="r" b="b"/>
              <a:pathLst>
                <a:path w="635" h="1869" extrusionOk="0">
                  <a:moveTo>
                    <a:pt x="368" y="0"/>
                  </a:moveTo>
                  <a:cubicBezTo>
                    <a:pt x="350" y="0"/>
                    <a:pt x="361" y="20"/>
                    <a:pt x="380" y="43"/>
                  </a:cubicBezTo>
                  <a:lnTo>
                    <a:pt x="380" y="43"/>
                  </a:lnTo>
                  <a:cubicBezTo>
                    <a:pt x="376" y="28"/>
                    <a:pt x="372" y="14"/>
                    <a:pt x="368" y="0"/>
                  </a:cubicBezTo>
                  <a:close/>
                  <a:moveTo>
                    <a:pt x="380" y="43"/>
                  </a:moveTo>
                  <a:lnTo>
                    <a:pt x="380" y="43"/>
                  </a:lnTo>
                  <a:cubicBezTo>
                    <a:pt x="561" y="693"/>
                    <a:pt x="393" y="1279"/>
                    <a:pt x="1" y="1802"/>
                  </a:cubicBezTo>
                  <a:cubicBezTo>
                    <a:pt x="1" y="1835"/>
                    <a:pt x="34" y="1868"/>
                    <a:pt x="34" y="1868"/>
                  </a:cubicBezTo>
                  <a:cubicBezTo>
                    <a:pt x="534" y="1435"/>
                    <a:pt x="635" y="667"/>
                    <a:pt x="434" y="100"/>
                  </a:cubicBezTo>
                  <a:cubicBezTo>
                    <a:pt x="419" y="85"/>
                    <a:pt x="396" y="62"/>
                    <a:pt x="380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-323434" y="1615077"/>
              <a:ext cx="18000" cy="85162"/>
            </a:xfrm>
            <a:custGeom>
              <a:avLst/>
              <a:gdLst/>
              <a:ahLst/>
              <a:cxnLst/>
              <a:rect l="l" t="t" r="r" b="b"/>
              <a:pathLst>
                <a:path w="134" h="634" extrusionOk="0">
                  <a:moveTo>
                    <a:pt x="33" y="0"/>
                  </a:moveTo>
                  <a:cubicBezTo>
                    <a:pt x="0" y="67"/>
                    <a:pt x="33" y="167"/>
                    <a:pt x="33" y="234"/>
                  </a:cubicBezTo>
                  <a:cubicBezTo>
                    <a:pt x="33" y="334"/>
                    <a:pt x="33" y="434"/>
                    <a:pt x="33" y="534"/>
                  </a:cubicBezTo>
                  <a:cubicBezTo>
                    <a:pt x="33" y="567"/>
                    <a:pt x="100" y="600"/>
                    <a:pt x="100" y="634"/>
                  </a:cubicBezTo>
                  <a:cubicBezTo>
                    <a:pt x="100" y="434"/>
                    <a:pt x="134" y="234"/>
                    <a:pt x="100" y="33"/>
                  </a:cubicBezTo>
                  <a:cubicBezTo>
                    <a:pt x="100" y="33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-399596" y="1655375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34"/>
                  </a:moveTo>
                  <a:cubicBezTo>
                    <a:pt x="33" y="34"/>
                    <a:pt x="0" y="0"/>
                    <a:pt x="0" y="0"/>
                  </a:cubicBezTo>
                  <a:cubicBezTo>
                    <a:pt x="0" y="0"/>
                    <a:pt x="0" y="0"/>
                    <a:pt x="3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-722244" y="1368591"/>
              <a:ext cx="31432" cy="139026"/>
            </a:xfrm>
            <a:custGeom>
              <a:avLst/>
              <a:gdLst/>
              <a:ahLst/>
              <a:cxnLst/>
              <a:rect l="l" t="t" r="r" b="b"/>
              <a:pathLst>
                <a:path w="234" h="1035" extrusionOk="0">
                  <a:moveTo>
                    <a:pt x="167" y="0"/>
                  </a:moveTo>
                  <a:cubicBezTo>
                    <a:pt x="0" y="301"/>
                    <a:pt x="0" y="601"/>
                    <a:pt x="67" y="934"/>
                  </a:cubicBezTo>
                  <a:cubicBezTo>
                    <a:pt x="67" y="968"/>
                    <a:pt x="134" y="1034"/>
                    <a:pt x="134" y="1034"/>
                  </a:cubicBezTo>
                  <a:cubicBezTo>
                    <a:pt x="100" y="701"/>
                    <a:pt x="134" y="401"/>
                    <a:pt x="234" y="67"/>
                  </a:cubicBezTo>
                  <a:cubicBezTo>
                    <a:pt x="234" y="67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-655082" y="1435753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1119348" y="544104"/>
              <a:ext cx="161324" cy="269053"/>
            </a:xfrm>
            <a:custGeom>
              <a:avLst/>
              <a:gdLst/>
              <a:ahLst/>
              <a:cxnLst/>
              <a:rect l="l" t="t" r="r" b="b"/>
              <a:pathLst>
                <a:path w="1201" h="2003" extrusionOk="0">
                  <a:moveTo>
                    <a:pt x="0" y="1"/>
                  </a:moveTo>
                  <a:cubicBezTo>
                    <a:pt x="0" y="1"/>
                    <a:pt x="34" y="67"/>
                    <a:pt x="34" y="67"/>
                  </a:cubicBezTo>
                  <a:cubicBezTo>
                    <a:pt x="467" y="234"/>
                    <a:pt x="834" y="735"/>
                    <a:pt x="1001" y="1168"/>
                  </a:cubicBezTo>
                  <a:cubicBezTo>
                    <a:pt x="1068" y="1435"/>
                    <a:pt x="1068" y="1702"/>
                    <a:pt x="934" y="1969"/>
                  </a:cubicBezTo>
                  <a:cubicBezTo>
                    <a:pt x="934" y="1969"/>
                    <a:pt x="968" y="2002"/>
                    <a:pt x="968" y="2002"/>
                  </a:cubicBezTo>
                  <a:cubicBezTo>
                    <a:pt x="1201" y="1568"/>
                    <a:pt x="1068" y="1168"/>
                    <a:pt x="834" y="801"/>
                  </a:cubicBezTo>
                  <a:cubicBezTo>
                    <a:pt x="634" y="468"/>
                    <a:pt x="367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1087916" y="566536"/>
              <a:ext cx="165891" cy="268919"/>
            </a:xfrm>
            <a:custGeom>
              <a:avLst/>
              <a:gdLst/>
              <a:ahLst/>
              <a:cxnLst/>
              <a:rect l="l" t="t" r="r" b="b"/>
              <a:pathLst>
                <a:path w="1235" h="2002" extrusionOk="0">
                  <a:moveTo>
                    <a:pt x="1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634" y="501"/>
                    <a:pt x="1135" y="1135"/>
                    <a:pt x="901" y="1902"/>
                  </a:cubicBezTo>
                  <a:cubicBezTo>
                    <a:pt x="901" y="1935"/>
                    <a:pt x="968" y="2002"/>
                    <a:pt x="968" y="2002"/>
                  </a:cubicBezTo>
                  <a:cubicBezTo>
                    <a:pt x="1235" y="1168"/>
                    <a:pt x="668" y="4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1056618" y="570969"/>
              <a:ext cx="103162" cy="183891"/>
            </a:xfrm>
            <a:custGeom>
              <a:avLst/>
              <a:gdLst/>
              <a:ahLst/>
              <a:cxnLst/>
              <a:rect l="l" t="t" r="r" b="b"/>
              <a:pathLst>
                <a:path w="768" h="1369" extrusionOk="0">
                  <a:moveTo>
                    <a:pt x="0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400" y="368"/>
                    <a:pt x="634" y="768"/>
                    <a:pt x="701" y="1268"/>
                  </a:cubicBezTo>
                  <a:cubicBezTo>
                    <a:pt x="701" y="1302"/>
                    <a:pt x="767" y="1368"/>
                    <a:pt x="767" y="1368"/>
                  </a:cubicBezTo>
                  <a:cubicBezTo>
                    <a:pt x="734" y="835"/>
                    <a:pt x="434" y="2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1025186" y="588968"/>
              <a:ext cx="63804" cy="112967"/>
            </a:xfrm>
            <a:custGeom>
              <a:avLst/>
              <a:gdLst/>
              <a:ahLst/>
              <a:cxnLst/>
              <a:rect l="l" t="t" r="r" b="b"/>
              <a:pathLst>
                <a:path w="475" h="84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267"/>
                    <a:pt x="268" y="501"/>
                    <a:pt x="401" y="734"/>
                  </a:cubicBezTo>
                  <a:cubicBezTo>
                    <a:pt x="401" y="757"/>
                    <a:pt x="448" y="811"/>
                    <a:pt x="467" y="832"/>
                  </a:cubicBezTo>
                  <a:lnTo>
                    <a:pt x="467" y="832"/>
                  </a:lnTo>
                  <a:cubicBezTo>
                    <a:pt x="334" y="566"/>
                    <a:pt x="200" y="300"/>
                    <a:pt x="67" y="34"/>
                  </a:cubicBezTo>
                  <a:cubicBezTo>
                    <a:pt x="67" y="34"/>
                    <a:pt x="1" y="0"/>
                    <a:pt x="1" y="0"/>
                  </a:cubicBezTo>
                  <a:close/>
                  <a:moveTo>
                    <a:pt x="467" y="832"/>
                  </a:moveTo>
                  <a:lnTo>
                    <a:pt x="467" y="832"/>
                  </a:lnTo>
                  <a:cubicBezTo>
                    <a:pt x="467" y="833"/>
                    <a:pt x="467" y="833"/>
                    <a:pt x="468" y="834"/>
                  </a:cubicBezTo>
                  <a:cubicBezTo>
                    <a:pt x="472" y="839"/>
                    <a:pt x="474" y="841"/>
                    <a:pt x="474" y="841"/>
                  </a:cubicBezTo>
                  <a:cubicBezTo>
                    <a:pt x="475" y="841"/>
                    <a:pt x="472" y="838"/>
                    <a:pt x="467" y="8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1029753" y="691996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34"/>
                  </a:moveTo>
                  <a:cubicBezTo>
                    <a:pt x="33" y="34"/>
                    <a:pt x="0" y="0"/>
                    <a:pt x="0" y="0"/>
                  </a:cubicBezTo>
                  <a:cubicBezTo>
                    <a:pt x="0" y="0"/>
                    <a:pt x="33" y="34"/>
                    <a:pt x="3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463037" y="758352"/>
              <a:ext cx="226203" cy="193697"/>
            </a:xfrm>
            <a:custGeom>
              <a:avLst/>
              <a:gdLst/>
              <a:ahLst/>
              <a:cxnLst/>
              <a:rect l="l" t="t" r="r" b="b"/>
              <a:pathLst>
                <a:path w="1684" h="1442" extrusionOk="0">
                  <a:moveTo>
                    <a:pt x="7" y="0"/>
                  </a:moveTo>
                  <a:cubicBezTo>
                    <a:pt x="0" y="0"/>
                    <a:pt x="49" y="74"/>
                    <a:pt x="49" y="74"/>
                  </a:cubicBezTo>
                  <a:cubicBezTo>
                    <a:pt x="516" y="607"/>
                    <a:pt x="1083" y="1074"/>
                    <a:pt x="1684" y="1441"/>
                  </a:cubicBezTo>
                  <a:cubicBezTo>
                    <a:pt x="1684" y="1441"/>
                    <a:pt x="1651" y="1374"/>
                    <a:pt x="1651" y="1374"/>
                  </a:cubicBezTo>
                  <a:cubicBezTo>
                    <a:pt x="1050" y="974"/>
                    <a:pt x="516" y="507"/>
                    <a:pt x="16" y="7"/>
                  </a:cubicBezTo>
                  <a:cubicBezTo>
                    <a:pt x="11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478619" y="736860"/>
              <a:ext cx="109744" cy="108535"/>
            </a:xfrm>
            <a:custGeom>
              <a:avLst/>
              <a:gdLst/>
              <a:ahLst/>
              <a:cxnLst/>
              <a:rect l="l" t="t" r="r" b="b"/>
              <a:pathLst>
                <a:path w="817" h="808" extrusionOk="0">
                  <a:moveTo>
                    <a:pt x="33" y="0"/>
                  </a:moveTo>
                  <a:cubicBezTo>
                    <a:pt x="0" y="0"/>
                    <a:pt x="33" y="67"/>
                    <a:pt x="67" y="67"/>
                  </a:cubicBezTo>
                  <a:cubicBezTo>
                    <a:pt x="300" y="334"/>
                    <a:pt x="567" y="567"/>
                    <a:pt x="801" y="801"/>
                  </a:cubicBezTo>
                  <a:cubicBezTo>
                    <a:pt x="805" y="805"/>
                    <a:pt x="808" y="807"/>
                    <a:pt x="809" y="807"/>
                  </a:cubicBezTo>
                  <a:cubicBezTo>
                    <a:pt x="817" y="807"/>
                    <a:pt x="767" y="729"/>
                    <a:pt x="767" y="701"/>
                  </a:cubicBezTo>
                  <a:cubicBezTo>
                    <a:pt x="534" y="467"/>
                    <a:pt x="300" y="2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507767" y="717920"/>
              <a:ext cx="78983" cy="84759"/>
            </a:xfrm>
            <a:custGeom>
              <a:avLst/>
              <a:gdLst/>
              <a:ahLst/>
              <a:cxnLst/>
              <a:rect l="l" t="t" r="r" b="b"/>
              <a:pathLst>
                <a:path w="588" h="631" extrusionOk="0">
                  <a:moveTo>
                    <a:pt x="8" y="1"/>
                  </a:moveTo>
                  <a:cubicBezTo>
                    <a:pt x="1" y="1"/>
                    <a:pt x="50" y="74"/>
                    <a:pt x="50" y="74"/>
                  </a:cubicBezTo>
                  <a:cubicBezTo>
                    <a:pt x="217" y="241"/>
                    <a:pt x="384" y="441"/>
                    <a:pt x="550" y="608"/>
                  </a:cubicBezTo>
                  <a:cubicBezTo>
                    <a:pt x="567" y="625"/>
                    <a:pt x="575" y="631"/>
                    <a:pt x="578" y="631"/>
                  </a:cubicBezTo>
                  <a:cubicBezTo>
                    <a:pt x="588" y="631"/>
                    <a:pt x="550" y="575"/>
                    <a:pt x="550" y="575"/>
                  </a:cubicBezTo>
                  <a:cubicBezTo>
                    <a:pt x="384" y="375"/>
                    <a:pt x="217" y="174"/>
                    <a:pt x="17" y="8"/>
                  </a:cubicBezTo>
                  <a:cubicBezTo>
                    <a:pt x="12" y="3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-847703" y="633699"/>
              <a:ext cx="67297" cy="322783"/>
            </a:xfrm>
            <a:custGeom>
              <a:avLst/>
              <a:gdLst/>
              <a:ahLst/>
              <a:cxnLst/>
              <a:rect l="l" t="t" r="r" b="b"/>
              <a:pathLst>
                <a:path w="501" h="2403" extrusionOk="0">
                  <a:moveTo>
                    <a:pt x="100" y="1"/>
                  </a:moveTo>
                  <a:lnTo>
                    <a:pt x="100" y="1"/>
                  </a:lnTo>
                  <a:cubicBezTo>
                    <a:pt x="434" y="801"/>
                    <a:pt x="234" y="1569"/>
                    <a:pt x="0" y="2369"/>
                  </a:cubicBezTo>
                  <a:cubicBezTo>
                    <a:pt x="0" y="2369"/>
                    <a:pt x="34" y="2369"/>
                    <a:pt x="34" y="2403"/>
                  </a:cubicBezTo>
                  <a:cubicBezTo>
                    <a:pt x="267" y="1635"/>
                    <a:pt x="501" y="835"/>
                    <a:pt x="167" y="68"/>
                  </a:cubicBezTo>
                  <a:cubicBezTo>
                    <a:pt x="167" y="34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-798406" y="629266"/>
              <a:ext cx="40432" cy="255486"/>
            </a:xfrm>
            <a:custGeom>
              <a:avLst/>
              <a:gdLst/>
              <a:ahLst/>
              <a:cxnLst/>
              <a:rect l="l" t="t" r="r" b="b"/>
              <a:pathLst>
                <a:path w="301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634"/>
                    <a:pt x="234" y="1235"/>
                    <a:pt x="34" y="1868"/>
                  </a:cubicBezTo>
                  <a:cubicBezTo>
                    <a:pt x="34" y="1868"/>
                    <a:pt x="67" y="1902"/>
                    <a:pt x="67" y="1902"/>
                  </a:cubicBezTo>
                  <a:cubicBezTo>
                    <a:pt x="267" y="1301"/>
                    <a:pt x="300" y="668"/>
                    <a:pt x="67" y="67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-769795" y="629266"/>
              <a:ext cx="43118" cy="219621"/>
            </a:xfrm>
            <a:custGeom>
              <a:avLst/>
              <a:gdLst/>
              <a:ahLst/>
              <a:cxnLst/>
              <a:rect l="l" t="t" r="r" b="b"/>
              <a:pathLst>
                <a:path w="321" h="1635" extrusionOk="0">
                  <a:moveTo>
                    <a:pt x="21" y="0"/>
                  </a:moveTo>
                  <a:cubicBezTo>
                    <a:pt x="1" y="0"/>
                    <a:pt x="17" y="25"/>
                    <a:pt x="41" y="52"/>
                  </a:cubicBezTo>
                  <a:lnTo>
                    <a:pt x="41" y="52"/>
                  </a:lnTo>
                  <a:cubicBezTo>
                    <a:pt x="34" y="35"/>
                    <a:pt x="28" y="18"/>
                    <a:pt x="21" y="0"/>
                  </a:cubicBezTo>
                  <a:close/>
                  <a:moveTo>
                    <a:pt x="41" y="52"/>
                  </a:moveTo>
                  <a:cubicBezTo>
                    <a:pt x="223" y="535"/>
                    <a:pt x="250" y="1019"/>
                    <a:pt x="121" y="1535"/>
                  </a:cubicBezTo>
                  <a:cubicBezTo>
                    <a:pt x="121" y="1568"/>
                    <a:pt x="221" y="1602"/>
                    <a:pt x="221" y="1635"/>
                  </a:cubicBezTo>
                  <a:cubicBezTo>
                    <a:pt x="321" y="1101"/>
                    <a:pt x="288" y="568"/>
                    <a:pt x="87" y="101"/>
                  </a:cubicBezTo>
                  <a:cubicBezTo>
                    <a:pt x="74" y="87"/>
                    <a:pt x="56" y="69"/>
                    <a:pt x="41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-735676" y="633699"/>
              <a:ext cx="40432" cy="174891"/>
            </a:xfrm>
            <a:custGeom>
              <a:avLst/>
              <a:gdLst/>
              <a:ahLst/>
              <a:cxnLst/>
              <a:rect l="l" t="t" r="r" b="b"/>
              <a:pathLst>
                <a:path w="301" h="1302" extrusionOk="0">
                  <a:moveTo>
                    <a:pt x="0" y="1"/>
                  </a:moveTo>
                  <a:cubicBezTo>
                    <a:pt x="167" y="401"/>
                    <a:pt x="234" y="801"/>
                    <a:pt x="200" y="1235"/>
                  </a:cubicBezTo>
                  <a:cubicBezTo>
                    <a:pt x="200" y="1268"/>
                    <a:pt x="234" y="1302"/>
                    <a:pt x="234" y="1302"/>
                  </a:cubicBezTo>
                  <a:cubicBezTo>
                    <a:pt x="300" y="868"/>
                    <a:pt x="234" y="434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-708812" y="623893"/>
              <a:ext cx="35999" cy="148832"/>
            </a:xfrm>
            <a:custGeom>
              <a:avLst/>
              <a:gdLst/>
              <a:ahLst/>
              <a:cxnLst/>
              <a:rect l="l" t="t" r="r" b="b"/>
              <a:pathLst>
                <a:path w="268" h="1108" extrusionOk="0">
                  <a:moveTo>
                    <a:pt x="4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100" y="341"/>
                    <a:pt x="167" y="641"/>
                    <a:pt x="201" y="1008"/>
                  </a:cubicBezTo>
                  <a:cubicBezTo>
                    <a:pt x="201" y="1041"/>
                    <a:pt x="267" y="1108"/>
                    <a:pt x="267" y="1108"/>
                  </a:cubicBezTo>
                  <a:cubicBezTo>
                    <a:pt x="267" y="741"/>
                    <a:pt x="201" y="407"/>
                    <a:pt x="67" y="74"/>
                  </a:cubicBezTo>
                  <a:cubicBezTo>
                    <a:pt x="67" y="74"/>
                    <a:pt x="18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-692290" y="594879"/>
              <a:ext cx="50775" cy="150981"/>
            </a:xfrm>
            <a:custGeom>
              <a:avLst/>
              <a:gdLst/>
              <a:ahLst/>
              <a:cxnLst/>
              <a:rect l="l" t="t" r="r" b="b"/>
              <a:pathLst>
                <a:path w="378" h="1124" extrusionOk="0">
                  <a:moveTo>
                    <a:pt x="2" y="0"/>
                  </a:moveTo>
                  <a:cubicBezTo>
                    <a:pt x="0" y="0"/>
                    <a:pt x="3" y="6"/>
                    <a:pt x="11" y="23"/>
                  </a:cubicBezTo>
                  <a:cubicBezTo>
                    <a:pt x="144" y="323"/>
                    <a:pt x="278" y="657"/>
                    <a:pt x="278" y="1024"/>
                  </a:cubicBezTo>
                  <a:cubicBezTo>
                    <a:pt x="278" y="1057"/>
                    <a:pt x="378" y="1124"/>
                    <a:pt x="378" y="1124"/>
                  </a:cubicBezTo>
                  <a:cubicBezTo>
                    <a:pt x="344" y="757"/>
                    <a:pt x="244" y="390"/>
                    <a:pt x="44" y="56"/>
                  </a:cubicBezTo>
                  <a:cubicBezTo>
                    <a:pt x="44" y="56"/>
                    <a:pt x="7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-668514" y="579969"/>
              <a:ext cx="40432" cy="98729"/>
            </a:xfrm>
            <a:custGeom>
              <a:avLst/>
              <a:gdLst/>
              <a:ahLst/>
              <a:cxnLst/>
              <a:rect l="l" t="t" r="r" b="b"/>
              <a:pathLst>
                <a:path w="301" h="735" extrusionOk="0">
                  <a:moveTo>
                    <a:pt x="1" y="1"/>
                  </a:moveTo>
                  <a:cubicBezTo>
                    <a:pt x="67" y="201"/>
                    <a:pt x="167" y="401"/>
                    <a:pt x="234" y="634"/>
                  </a:cubicBezTo>
                  <a:cubicBezTo>
                    <a:pt x="234" y="668"/>
                    <a:pt x="267" y="701"/>
                    <a:pt x="267" y="701"/>
                  </a:cubicBezTo>
                  <a:cubicBezTo>
                    <a:pt x="267" y="701"/>
                    <a:pt x="301" y="734"/>
                    <a:pt x="301" y="734"/>
                  </a:cubicBezTo>
                  <a:cubicBezTo>
                    <a:pt x="234" y="501"/>
                    <a:pt x="167" y="267"/>
                    <a:pt x="67" y="67"/>
                  </a:cubicBezTo>
                  <a:cubicBezTo>
                    <a:pt x="34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-704379" y="660564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-874568" y="611401"/>
              <a:ext cx="44865" cy="242054"/>
            </a:xfrm>
            <a:custGeom>
              <a:avLst/>
              <a:gdLst/>
              <a:ahLst/>
              <a:cxnLst/>
              <a:rect l="l" t="t" r="r" b="b"/>
              <a:pathLst>
                <a:path w="334" h="1802" extrusionOk="0">
                  <a:moveTo>
                    <a:pt x="34" y="0"/>
                  </a:moveTo>
                  <a:cubicBezTo>
                    <a:pt x="34" y="0"/>
                    <a:pt x="67" y="67"/>
                    <a:pt x="100" y="67"/>
                  </a:cubicBezTo>
                  <a:cubicBezTo>
                    <a:pt x="234" y="200"/>
                    <a:pt x="200" y="667"/>
                    <a:pt x="200" y="834"/>
                  </a:cubicBezTo>
                  <a:cubicBezTo>
                    <a:pt x="167" y="1134"/>
                    <a:pt x="100" y="1434"/>
                    <a:pt x="0" y="1701"/>
                  </a:cubicBezTo>
                  <a:cubicBezTo>
                    <a:pt x="0" y="1735"/>
                    <a:pt x="67" y="1801"/>
                    <a:pt x="67" y="1801"/>
                  </a:cubicBezTo>
                  <a:cubicBezTo>
                    <a:pt x="234" y="1334"/>
                    <a:pt x="334" y="834"/>
                    <a:pt x="267" y="367"/>
                  </a:cubicBezTo>
                  <a:cubicBezTo>
                    <a:pt x="234" y="234"/>
                    <a:pt x="200" y="3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-909627" y="575536"/>
              <a:ext cx="39492" cy="170324"/>
            </a:xfrm>
            <a:custGeom>
              <a:avLst/>
              <a:gdLst/>
              <a:ahLst/>
              <a:cxnLst/>
              <a:rect l="l" t="t" r="r" b="b"/>
              <a:pathLst>
                <a:path w="294" h="1268" extrusionOk="0">
                  <a:moveTo>
                    <a:pt x="94" y="0"/>
                  </a:moveTo>
                  <a:lnTo>
                    <a:pt x="94" y="0"/>
                  </a:lnTo>
                  <a:cubicBezTo>
                    <a:pt x="194" y="400"/>
                    <a:pt x="194" y="767"/>
                    <a:pt x="28" y="1134"/>
                  </a:cubicBezTo>
                  <a:cubicBezTo>
                    <a:pt x="0" y="1162"/>
                    <a:pt x="86" y="1234"/>
                    <a:pt x="98" y="1259"/>
                  </a:cubicBezTo>
                  <a:lnTo>
                    <a:pt x="98" y="1259"/>
                  </a:lnTo>
                  <a:cubicBezTo>
                    <a:pt x="262" y="894"/>
                    <a:pt x="294" y="464"/>
                    <a:pt x="161" y="100"/>
                  </a:cubicBezTo>
                  <a:cubicBezTo>
                    <a:pt x="161" y="67"/>
                    <a:pt x="94" y="0"/>
                    <a:pt x="94" y="0"/>
                  </a:cubicBezTo>
                  <a:close/>
                  <a:moveTo>
                    <a:pt x="98" y="1259"/>
                  </a:moveTo>
                  <a:cubicBezTo>
                    <a:pt x="97" y="1262"/>
                    <a:pt x="96" y="1265"/>
                    <a:pt x="94" y="1268"/>
                  </a:cubicBezTo>
                  <a:cubicBezTo>
                    <a:pt x="100" y="1268"/>
                    <a:pt x="101" y="1265"/>
                    <a:pt x="98" y="12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-941865" y="566536"/>
              <a:ext cx="26999" cy="152459"/>
            </a:xfrm>
            <a:custGeom>
              <a:avLst/>
              <a:gdLst/>
              <a:ahLst/>
              <a:cxnLst/>
              <a:rect l="l" t="t" r="r" b="b"/>
              <a:pathLst>
                <a:path w="201" h="1135" extrusionOk="0">
                  <a:moveTo>
                    <a:pt x="68" y="0"/>
                  </a:moveTo>
                  <a:cubicBezTo>
                    <a:pt x="68" y="4"/>
                    <a:pt x="68" y="7"/>
                    <a:pt x="68" y="10"/>
                  </a:cubicBezTo>
                  <a:lnTo>
                    <a:pt x="68" y="10"/>
                  </a:lnTo>
                  <a:cubicBezTo>
                    <a:pt x="68" y="7"/>
                    <a:pt x="68" y="4"/>
                    <a:pt x="68" y="0"/>
                  </a:cubicBezTo>
                  <a:close/>
                  <a:moveTo>
                    <a:pt x="68" y="10"/>
                  </a:moveTo>
                  <a:lnTo>
                    <a:pt x="68" y="10"/>
                  </a:lnTo>
                  <a:cubicBezTo>
                    <a:pt x="102" y="373"/>
                    <a:pt x="133" y="704"/>
                    <a:pt x="1" y="1035"/>
                  </a:cubicBezTo>
                  <a:cubicBezTo>
                    <a:pt x="1" y="1068"/>
                    <a:pt x="68" y="1135"/>
                    <a:pt x="68" y="1135"/>
                  </a:cubicBezTo>
                  <a:cubicBezTo>
                    <a:pt x="201" y="801"/>
                    <a:pt x="201" y="434"/>
                    <a:pt x="101" y="67"/>
                  </a:cubicBezTo>
                  <a:cubicBezTo>
                    <a:pt x="101" y="67"/>
                    <a:pt x="74" y="40"/>
                    <a:pt x="68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-977730" y="562103"/>
              <a:ext cx="35999" cy="134459"/>
            </a:xfrm>
            <a:custGeom>
              <a:avLst/>
              <a:gdLst/>
              <a:ahLst/>
              <a:cxnLst/>
              <a:rect l="l" t="t" r="r" b="b"/>
              <a:pathLst>
                <a:path w="268" h="1001" extrusionOk="0">
                  <a:moveTo>
                    <a:pt x="134" y="0"/>
                  </a:moveTo>
                  <a:cubicBezTo>
                    <a:pt x="101" y="134"/>
                    <a:pt x="134" y="267"/>
                    <a:pt x="101" y="400"/>
                  </a:cubicBezTo>
                  <a:cubicBezTo>
                    <a:pt x="101" y="567"/>
                    <a:pt x="68" y="734"/>
                    <a:pt x="1" y="901"/>
                  </a:cubicBezTo>
                  <a:cubicBezTo>
                    <a:pt x="1" y="934"/>
                    <a:pt x="101" y="1001"/>
                    <a:pt x="101" y="1001"/>
                  </a:cubicBezTo>
                  <a:cubicBezTo>
                    <a:pt x="168" y="701"/>
                    <a:pt x="268" y="367"/>
                    <a:pt x="201" y="67"/>
                  </a:cubicBezTo>
                  <a:cubicBezTo>
                    <a:pt x="201" y="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-1004595" y="588968"/>
              <a:ext cx="13567" cy="31432"/>
            </a:xfrm>
            <a:custGeom>
              <a:avLst/>
              <a:gdLst/>
              <a:ahLst/>
              <a:cxnLst/>
              <a:rect l="l" t="t" r="r" b="b"/>
              <a:pathLst>
                <a:path w="101" h="234" extrusionOk="0">
                  <a:moveTo>
                    <a:pt x="34" y="0"/>
                  </a:moveTo>
                  <a:lnTo>
                    <a:pt x="1" y="167"/>
                  </a:lnTo>
                  <a:cubicBezTo>
                    <a:pt x="1" y="200"/>
                    <a:pt x="68" y="234"/>
                    <a:pt x="68" y="234"/>
                  </a:cubicBezTo>
                  <a:cubicBezTo>
                    <a:pt x="68" y="200"/>
                    <a:pt x="101" y="134"/>
                    <a:pt x="101" y="100"/>
                  </a:cubicBezTo>
                  <a:cubicBezTo>
                    <a:pt x="101" y="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-1000027" y="974213"/>
              <a:ext cx="188324" cy="304918"/>
            </a:xfrm>
            <a:custGeom>
              <a:avLst/>
              <a:gdLst/>
              <a:ahLst/>
              <a:cxnLst/>
              <a:rect l="l" t="t" r="r" b="b"/>
              <a:pathLst>
                <a:path w="1402" h="2270" extrusionOk="0">
                  <a:moveTo>
                    <a:pt x="367" y="1"/>
                  </a:moveTo>
                  <a:lnTo>
                    <a:pt x="367" y="1"/>
                  </a:lnTo>
                  <a:cubicBezTo>
                    <a:pt x="0" y="768"/>
                    <a:pt x="634" y="1936"/>
                    <a:pt x="1401" y="2269"/>
                  </a:cubicBezTo>
                  <a:cubicBezTo>
                    <a:pt x="1401" y="2269"/>
                    <a:pt x="1368" y="2236"/>
                    <a:pt x="1368" y="2236"/>
                  </a:cubicBezTo>
                  <a:cubicBezTo>
                    <a:pt x="867" y="1936"/>
                    <a:pt x="501" y="1502"/>
                    <a:pt x="400" y="902"/>
                  </a:cubicBezTo>
                  <a:cubicBezTo>
                    <a:pt x="334" y="601"/>
                    <a:pt x="400" y="335"/>
                    <a:pt x="400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-937298" y="973004"/>
              <a:ext cx="44865" cy="149235"/>
            </a:xfrm>
            <a:custGeom>
              <a:avLst/>
              <a:gdLst/>
              <a:ahLst/>
              <a:cxnLst/>
              <a:rect l="l" t="t" r="r" b="b"/>
              <a:pathLst>
                <a:path w="334" h="1111" extrusionOk="0">
                  <a:moveTo>
                    <a:pt x="173" y="1"/>
                  </a:moveTo>
                  <a:cubicBezTo>
                    <a:pt x="169" y="1"/>
                    <a:pt x="167" y="4"/>
                    <a:pt x="167" y="10"/>
                  </a:cubicBezTo>
                  <a:cubicBezTo>
                    <a:pt x="0" y="310"/>
                    <a:pt x="134" y="777"/>
                    <a:pt x="267" y="1044"/>
                  </a:cubicBezTo>
                  <a:cubicBezTo>
                    <a:pt x="287" y="1064"/>
                    <a:pt x="318" y="1095"/>
                    <a:pt x="334" y="1111"/>
                  </a:cubicBezTo>
                  <a:lnTo>
                    <a:pt x="334" y="1111"/>
                  </a:lnTo>
                  <a:cubicBezTo>
                    <a:pt x="134" y="744"/>
                    <a:pt x="167" y="444"/>
                    <a:pt x="234" y="77"/>
                  </a:cubicBezTo>
                  <a:cubicBezTo>
                    <a:pt x="234" y="50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-897000" y="992212"/>
              <a:ext cx="26999" cy="112161"/>
            </a:xfrm>
            <a:custGeom>
              <a:avLst/>
              <a:gdLst/>
              <a:ahLst/>
              <a:cxnLst/>
              <a:rect l="l" t="t" r="r" b="b"/>
              <a:pathLst>
                <a:path w="201" h="835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234"/>
                    <a:pt x="67" y="501"/>
                    <a:pt x="134" y="768"/>
                  </a:cubicBezTo>
                  <a:cubicBezTo>
                    <a:pt x="134" y="768"/>
                    <a:pt x="201" y="834"/>
                    <a:pt x="201" y="834"/>
                  </a:cubicBezTo>
                  <a:cubicBezTo>
                    <a:pt x="134" y="567"/>
                    <a:pt x="134" y="334"/>
                    <a:pt x="67" y="67"/>
                  </a:cubicBezTo>
                  <a:cubicBezTo>
                    <a:pt x="67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-744676" y="262827"/>
              <a:ext cx="286918" cy="236681"/>
            </a:xfrm>
            <a:custGeom>
              <a:avLst/>
              <a:gdLst/>
              <a:ahLst/>
              <a:cxnLst/>
              <a:rect l="l" t="t" r="r" b="b"/>
              <a:pathLst>
                <a:path w="2136" h="1762" extrusionOk="0">
                  <a:moveTo>
                    <a:pt x="961" y="1"/>
                  </a:moveTo>
                  <a:cubicBezTo>
                    <a:pt x="729" y="1"/>
                    <a:pt x="510" y="88"/>
                    <a:pt x="334" y="327"/>
                  </a:cubicBezTo>
                  <a:cubicBezTo>
                    <a:pt x="1" y="727"/>
                    <a:pt x="34" y="1294"/>
                    <a:pt x="301" y="1728"/>
                  </a:cubicBezTo>
                  <a:cubicBezTo>
                    <a:pt x="301" y="1728"/>
                    <a:pt x="322" y="1749"/>
                    <a:pt x="334" y="1761"/>
                  </a:cubicBezTo>
                  <a:lnTo>
                    <a:pt x="334" y="1761"/>
                  </a:lnTo>
                  <a:cubicBezTo>
                    <a:pt x="134" y="1261"/>
                    <a:pt x="167" y="594"/>
                    <a:pt x="634" y="293"/>
                  </a:cubicBezTo>
                  <a:cubicBezTo>
                    <a:pt x="792" y="181"/>
                    <a:pt x="965" y="136"/>
                    <a:pt x="1142" y="136"/>
                  </a:cubicBezTo>
                  <a:cubicBezTo>
                    <a:pt x="1488" y="136"/>
                    <a:pt x="1848" y="306"/>
                    <a:pt x="2135" y="460"/>
                  </a:cubicBezTo>
                  <a:cubicBezTo>
                    <a:pt x="2135" y="460"/>
                    <a:pt x="2102" y="427"/>
                    <a:pt x="2102" y="427"/>
                  </a:cubicBezTo>
                  <a:cubicBezTo>
                    <a:pt x="1769" y="240"/>
                    <a:pt x="1346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-699409" y="310781"/>
              <a:ext cx="116191" cy="206592"/>
            </a:xfrm>
            <a:custGeom>
              <a:avLst/>
              <a:gdLst/>
              <a:ahLst/>
              <a:cxnLst/>
              <a:rect l="l" t="t" r="r" b="b"/>
              <a:pathLst>
                <a:path w="865" h="1538" extrusionOk="0">
                  <a:moveTo>
                    <a:pt x="767" y="0"/>
                  </a:moveTo>
                  <a:cubicBezTo>
                    <a:pt x="91" y="0"/>
                    <a:pt x="0" y="1018"/>
                    <a:pt x="97" y="1471"/>
                  </a:cubicBezTo>
                  <a:cubicBezTo>
                    <a:pt x="97" y="1504"/>
                    <a:pt x="131" y="1538"/>
                    <a:pt x="131" y="1538"/>
                  </a:cubicBezTo>
                  <a:cubicBezTo>
                    <a:pt x="164" y="1004"/>
                    <a:pt x="164" y="137"/>
                    <a:pt x="864" y="36"/>
                  </a:cubicBezTo>
                  <a:cubicBezTo>
                    <a:pt x="864" y="36"/>
                    <a:pt x="831" y="3"/>
                    <a:pt x="831" y="3"/>
                  </a:cubicBezTo>
                  <a:cubicBezTo>
                    <a:pt x="809" y="1"/>
                    <a:pt x="78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-659514" y="364914"/>
              <a:ext cx="58297" cy="156892"/>
            </a:xfrm>
            <a:custGeom>
              <a:avLst/>
              <a:gdLst/>
              <a:ahLst/>
              <a:cxnLst/>
              <a:rect l="l" t="t" r="r" b="b"/>
              <a:pathLst>
                <a:path w="434" h="1168" extrusionOk="0">
                  <a:moveTo>
                    <a:pt x="367" y="0"/>
                  </a:moveTo>
                  <a:cubicBezTo>
                    <a:pt x="0" y="234"/>
                    <a:pt x="0" y="701"/>
                    <a:pt x="67" y="1101"/>
                  </a:cubicBezTo>
                  <a:cubicBezTo>
                    <a:pt x="67" y="1135"/>
                    <a:pt x="100" y="1168"/>
                    <a:pt x="100" y="1168"/>
                  </a:cubicBezTo>
                  <a:cubicBezTo>
                    <a:pt x="100" y="768"/>
                    <a:pt x="67" y="367"/>
                    <a:pt x="401" y="67"/>
                  </a:cubicBezTo>
                  <a:cubicBezTo>
                    <a:pt x="434" y="67"/>
                    <a:pt x="3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442754" y="260544"/>
              <a:ext cx="587000" cy="292694"/>
            </a:xfrm>
            <a:custGeom>
              <a:avLst/>
              <a:gdLst/>
              <a:ahLst/>
              <a:cxnLst/>
              <a:rect l="l" t="t" r="r" b="b"/>
              <a:pathLst>
                <a:path w="4370" h="2179" extrusionOk="0">
                  <a:moveTo>
                    <a:pt x="4" y="1"/>
                  </a:moveTo>
                  <a:cubicBezTo>
                    <a:pt x="2" y="1"/>
                    <a:pt x="0" y="4"/>
                    <a:pt x="0" y="10"/>
                  </a:cubicBezTo>
                  <a:cubicBezTo>
                    <a:pt x="200" y="410"/>
                    <a:pt x="534" y="744"/>
                    <a:pt x="1001" y="911"/>
                  </a:cubicBezTo>
                  <a:cubicBezTo>
                    <a:pt x="1935" y="1278"/>
                    <a:pt x="4070" y="711"/>
                    <a:pt x="4303" y="2078"/>
                  </a:cubicBezTo>
                  <a:cubicBezTo>
                    <a:pt x="4303" y="2109"/>
                    <a:pt x="4360" y="2140"/>
                    <a:pt x="4369" y="2170"/>
                  </a:cubicBezTo>
                  <a:lnTo>
                    <a:pt x="4369" y="2170"/>
                  </a:lnTo>
                  <a:cubicBezTo>
                    <a:pt x="4062" y="148"/>
                    <a:pt x="933" y="1676"/>
                    <a:pt x="34" y="44"/>
                  </a:cubicBezTo>
                  <a:cubicBezTo>
                    <a:pt x="34" y="44"/>
                    <a:pt x="12" y="1"/>
                    <a:pt x="4" y="1"/>
                  </a:cubicBezTo>
                  <a:close/>
                  <a:moveTo>
                    <a:pt x="4369" y="2170"/>
                  </a:moveTo>
                  <a:cubicBezTo>
                    <a:pt x="4369" y="2173"/>
                    <a:pt x="4370" y="2176"/>
                    <a:pt x="4370" y="2178"/>
                  </a:cubicBezTo>
                  <a:cubicBezTo>
                    <a:pt x="4370" y="2176"/>
                    <a:pt x="4370" y="2173"/>
                    <a:pt x="4369" y="2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424755" y="293185"/>
              <a:ext cx="555837" cy="251053"/>
            </a:xfrm>
            <a:custGeom>
              <a:avLst/>
              <a:gdLst/>
              <a:ahLst/>
              <a:cxnLst/>
              <a:rect l="l" t="t" r="r" b="b"/>
              <a:pathLst>
                <a:path w="4138" h="1869" extrusionOk="0">
                  <a:moveTo>
                    <a:pt x="1" y="1"/>
                  </a:moveTo>
                  <a:lnTo>
                    <a:pt x="1" y="1"/>
                  </a:lnTo>
                  <a:cubicBezTo>
                    <a:pt x="234" y="434"/>
                    <a:pt x="568" y="768"/>
                    <a:pt x="1002" y="968"/>
                  </a:cubicBezTo>
                  <a:cubicBezTo>
                    <a:pt x="1936" y="1435"/>
                    <a:pt x="3503" y="735"/>
                    <a:pt x="4104" y="1869"/>
                  </a:cubicBezTo>
                  <a:lnTo>
                    <a:pt x="4137" y="1869"/>
                  </a:lnTo>
                  <a:cubicBezTo>
                    <a:pt x="3970" y="1502"/>
                    <a:pt x="3670" y="1302"/>
                    <a:pt x="3303" y="1168"/>
                  </a:cubicBezTo>
                  <a:cubicBezTo>
                    <a:pt x="3059" y="1079"/>
                    <a:pt x="2799" y="1064"/>
                    <a:pt x="2545" y="1064"/>
                  </a:cubicBezTo>
                  <a:cubicBezTo>
                    <a:pt x="2417" y="1064"/>
                    <a:pt x="2291" y="1068"/>
                    <a:pt x="2169" y="1068"/>
                  </a:cubicBezTo>
                  <a:cubicBezTo>
                    <a:pt x="1268" y="1035"/>
                    <a:pt x="568" y="868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406889" y="336840"/>
              <a:ext cx="130027" cy="117803"/>
            </a:xfrm>
            <a:custGeom>
              <a:avLst/>
              <a:gdLst/>
              <a:ahLst/>
              <a:cxnLst/>
              <a:rect l="l" t="t" r="r" b="b"/>
              <a:pathLst>
                <a:path w="968" h="877" extrusionOk="0">
                  <a:moveTo>
                    <a:pt x="7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197" y="403"/>
                    <a:pt x="523" y="732"/>
                    <a:pt x="946" y="870"/>
                  </a:cubicBezTo>
                  <a:lnTo>
                    <a:pt x="946" y="870"/>
                  </a:lnTo>
                  <a:cubicBezTo>
                    <a:pt x="934" y="860"/>
                    <a:pt x="934" y="843"/>
                    <a:pt x="934" y="843"/>
                  </a:cubicBezTo>
                  <a:cubicBezTo>
                    <a:pt x="567" y="676"/>
                    <a:pt x="267" y="410"/>
                    <a:pt x="67" y="76"/>
                  </a:cubicBezTo>
                  <a:cubicBezTo>
                    <a:pt x="67" y="49"/>
                    <a:pt x="23" y="0"/>
                    <a:pt x="7" y="0"/>
                  </a:cubicBezTo>
                  <a:close/>
                  <a:moveTo>
                    <a:pt x="946" y="870"/>
                  </a:moveTo>
                  <a:lnTo>
                    <a:pt x="946" y="870"/>
                  </a:lnTo>
                  <a:cubicBezTo>
                    <a:pt x="951" y="874"/>
                    <a:pt x="958" y="877"/>
                    <a:pt x="968" y="877"/>
                  </a:cubicBezTo>
                  <a:cubicBezTo>
                    <a:pt x="961" y="874"/>
                    <a:pt x="953" y="872"/>
                    <a:pt x="946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388890" y="368407"/>
              <a:ext cx="63670" cy="71327"/>
            </a:xfrm>
            <a:custGeom>
              <a:avLst/>
              <a:gdLst/>
              <a:ahLst/>
              <a:cxnLst/>
              <a:rect l="l" t="t" r="r" b="b"/>
              <a:pathLst>
                <a:path w="474" h="531" extrusionOk="0">
                  <a:moveTo>
                    <a:pt x="3" y="1"/>
                  </a:moveTo>
                  <a:cubicBezTo>
                    <a:pt x="2" y="1"/>
                    <a:pt x="1" y="3"/>
                    <a:pt x="1" y="8"/>
                  </a:cubicBezTo>
                  <a:cubicBezTo>
                    <a:pt x="6" y="12"/>
                    <a:pt x="10" y="17"/>
                    <a:pt x="15" y="22"/>
                  </a:cubicBezTo>
                  <a:lnTo>
                    <a:pt x="15" y="22"/>
                  </a:lnTo>
                  <a:cubicBezTo>
                    <a:pt x="10" y="10"/>
                    <a:pt x="5" y="1"/>
                    <a:pt x="3" y="1"/>
                  </a:cubicBezTo>
                  <a:close/>
                  <a:moveTo>
                    <a:pt x="15" y="22"/>
                  </a:moveTo>
                  <a:lnTo>
                    <a:pt x="15" y="22"/>
                  </a:lnTo>
                  <a:cubicBezTo>
                    <a:pt x="24" y="43"/>
                    <a:pt x="34" y="74"/>
                    <a:pt x="34" y="74"/>
                  </a:cubicBezTo>
                  <a:cubicBezTo>
                    <a:pt x="168" y="208"/>
                    <a:pt x="301" y="375"/>
                    <a:pt x="435" y="508"/>
                  </a:cubicBezTo>
                  <a:cubicBezTo>
                    <a:pt x="451" y="524"/>
                    <a:pt x="459" y="531"/>
                    <a:pt x="462" y="531"/>
                  </a:cubicBezTo>
                  <a:cubicBezTo>
                    <a:pt x="473" y="531"/>
                    <a:pt x="435" y="467"/>
                    <a:pt x="435" y="441"/>
                  </a:cubicBezTo>
                  <a:cubicBezTo>
                    <a:pt x="305" y="312"/>
                    <a:pt x="175" y="182"/>
                    <a:pt x="15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778834" y="889185"/>
              <a:ext cx="394378" cy="116997"/>
            </a:xfrm>
            <a:custGeom>
              <a:avLst/>
              <a:gdLst/>
              <a:ahLst/>
              <a:cxnLst/>
              <a:rect l="l" t="t" r="r" b="b"/>
              <a:pathLst>
                <a:path w="2936" h="871" extrusionOk="0">
                  <a:moveTo>
                    <a:pt x="2902" y="0"/>
                  </a:moveTo>
                  <a:cubicBezTo>
                    <a:pt x="1901" y="34"/>
                    <a:pt x="1001" y="667"/>
                    <a:pt x="0" y="834"/>
                  </a:cubicBezTo>
                  <a:cubicBezTo>
                    <a:pt x="0" y="834"/>
                    <a:pt x="33" y="867"/>
                    <a:pt x="33" y="867"/>
                  </a:cubicBezTo>
                  <a:cubicBezTo>
                    <a:pt x="68" y="870"/>
                    <a:pt x="102" y="871"/>
                    <a:pt x="136" y="871"/>
                  </a:cubicBezTo>
                  <a:cubicBezTo>
                    <a:pt x="628" y="871"/>
                    <a:pt x="1064" y="654"/>
                    <a:pt x="1501" y="467"/>
                  </a:cubicBezTo>
                  <a:cubicBezTo>
                    <a:pt x="1968" y="234"/>
                    <a:pt x="2435" y="167"/>
                    <a:pt x="2935" y="34"/>
                  </a:cubicBezTo>
                  <a:cubicBezTo>
                    <a:pt x="2935" y="34"/>
                    <a:pt x="2935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-560920" y="229918"/>
              <a:ext cx="173279" cy="105042"/>
            </a:xfrm>
            <a:custGeom>
              <a:avLst/>
              <a:gdLst/>
              <a:ahLst/>
              <a:cxnLst/>
              <a:rect l="l" t="t" r="r" b="b"/>
              <a:pathLst>
                <a:path w="1290" h="782" extrusionOk="0">
                  <a:moveTo>
                    <a:pt x="70" y="0"/>
                  </a:moveTo>
                  <a:cubicBezTo>
                    <a:pt x="47" y="0"/>
                    <a:pt x="24" y="2"/>
                    <a:pt x="0" y="5"/>
                  </a:cubicBezTo>
                  <a:cubicBezTo>
                    <a:pt x="0" y="5"/>
                    <a:pt x="34" y="71"/>
                    <a:pt x="67" y="71"/>
                  </a:cubicBezTo>
                  <a:cubicBezTo>
                    <a:pt x="501" y="272"/>
                    <a:pt x="934" y="372"/>
                    <a:pt x="1268" y="772"/>
                  </a:cubicBezTo>
                  <a:cubicBezTo>
                    <a:pt x="1274" y="779"/>
                    <a:pt x="1278" y="781"/>
                    <a:pt x="1281" y="781"/>
                  </a:cubicBezTo>
                  <a:cubicBezTo>
                    <a:pt x="1289" y="781"/>
                    <a:pt x="1268" y="739"/>
                    <a:pt x="1268" y="739"/>
                  </a:cubicBezTo>
                  <a:cubicBezTo>
                    <a:pt x="1101" y="538"/>
                    <a:pt x="934" y="405"/>
                    <a:pt x="734" y="272"/>
                  </a:cubicBezTo>
                  <a:cubicBezTo>
                    <a:pt x="552" y="150"/>
                    <a:pt x="313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-552055" y="176725"/>
              <a:ext cx="163608" cy="12935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501"/>
                    <a:pt x="868" y="534"/>
                    <a:pt x="1202" y="934"/>
                  </a:cubicBezTo>
                  <a:cubicBezTo>
                    <a:pt x="1212" y="955"/>
                    <a:pt x="1216" y="963"/>
                    <a:pt x="1217" y="963"/>
                  </a:cubicBezTo>
                  <a:cubicBezTo>
                    <a:pt x="1218" y="963"/>
                    <a:pt x="1202" y="924"/>
                    <a:pt x="1202" y="901"/>
                  </a:cubicBezTo>
                  <a:cubicBezTo>
                    <a:pt x="868" y="534"/>
                    <a:pt x="334" y="434"/>
                    <a:pt x="34" y="34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-543055" y="130652"/>
              <a:ext cx="143593" cy="135803"/>
            </a:xfrm>
            <a:custGeom>
              <a:avLst/>
              <a:gdLst/>
              <a:ahLst/>
              <a:cxnLst/>
              <a:rect l="l" t="t" r="r" b="b"/>
              <a:pathLst>
                <a:path w="1069" h="1011" extrusionOk="0">
                  <a:moveTo>
                    <a:pt x="8" y="0"/>
                  </a:moveTo>
                  <a:cubicBezTo>
                    <a:pt x="3" y="0"/>
                    <a:pt x="1" y="3"/>
                    <a:pt x="1" y="10"/>
                  </a:cubicBezTo>
                  <a:cubicBezTo>
                    <a:pt x="201" y="443"/>
                    <a:pt x="634" y="810"/>
                    <a:pt x="1068" y="1011"/>
                  </a:cubicBezTo>
                  <a:cubicBezTo>
                    <a:pt x="1068" y="977"/>
                    <a:pt x="1035" y="944"/>
                    <a:pt x="1001" y="910"/>
                  </a:cubicBezTo>
                  <a:cubicBezTo>
                    <a:pt x="601" y="710"/>
                    <a:pt x="301" y="443"/>
                    <a:pt x="67" y="43"/>
                  </a:cubicBezTo>
                  <a:cubicBezTo>
                    <a:pt x="67" y="43"/>
                    <a:pt x="25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-525055" y="82563"/>
              <a:ext cx="112027" cy="139026"/>
            </a:xfrm>
            <a:custGeom>
              <a:avLst/>
              <a:gdLst/>
              <a:ahLst/>
              <a:cxnLst/>
              <a:rect l="l" t="t" r="r" b="b"/>
              <a:pathLst>
                <a:path w="834" h="1035" extrusionOk="0">
                  <a:moveTo>
                    <a:pt x="33" y="1"/>
                  </a:moveTo>
                  <a:lnTo>
                    <a:pt x="33" y="1"/>
                  </a:lnTo>
                  <a:cubicBezTo>
                    <a:pt x="0" y="101"/>
                    <a:pt x="67" y="234"/>
                    <a:pt x="133" y="301"/>
                  </a:cubicBezTo>
                  <a:cubicBezTo>
                    <a:pt x="167" y="435"/>
                    <a:pt x="234" y="535"/>
                    <a:pt x="300" y="601"/>
                  </a:cubicBezTo>
                  <a:cubicBezTo>
                    <a:pt x="467" y="801"/>
                    <a:pt x="634" y="935"/>
                    <a:pt x="834" y="1035"/>
                  </a:cubicBezTo>
                  <a:cubicBezTo>
                    <a:pt x="834" y="1035"/>
                    <a:pt x="801" y="968"/>
                    <a:pt x="767" y="968"/>
                  </a:cubicBezTo>
                  <a:cubicBezTo>
                    <a:pt x="600" y="868"/>
                    <a:pt x="434" y="735"/>
                    <a:pt x="334" y="568"/>
                  </a:cubicBezTo>
                  <a:cubicBezTo>
                    <a:pt x="200" y="401"/>
                    <a:pt x="167" y="234"/>
                    <a:pt x="67" y="68"/>
                  </a:cubicBezTo>
                  <a:cubicBezTo>
                    <a:pt x="67" y="68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-493758" y="64698"/>
              <a:ext cx="64476" cy="108400"/>
            </a:xfrm>
            <a:custGeom>
              <a:avLst/>
              <a:gdLst/>
              <a:ahLst/>
              <a:cxnLst/>
              <a:rect l="l" t="t" r="r" b="b"/>
              <a:pathLst>
                <a:path w="480" h="807" extrusionOk="0">
                  <a:moveTo>
                    <a:pt x="67" y="0"/>
                  </a:moveTo>
                  <a:lnTo>
                    <a:pt x="67" y="0"/>
                  </a:lnTo>
                  <a:cubicBezTo>
                    <a:pt x="1" y="67"/>
                    <a:pt x="134" y="367"/>
                    <a:pt x="201" y="434"/>
                  </a:cubicBezTo>
                  <a:cubicBezTo>
                    <a:pt x="267" y="568"/>
                    <a:pt x="334" y="701"/>
                    <a:pt x="434" y="801"/>
                  </a:cubicBezTo>
                  <a:cubicBezTo>
                    <a:pt x="442" y="805"/>
                    <a:pt x="447" y="806"/>
                    <a:pt x="451" y="806"/>
                  </a:cubicBezTo>
                  <a:cubicBezTo>
                    <a:pt x="480" y="806"/>
                    <a:pt x="401" y="701"/>
                    <a:pt x="401" y="701"/>
                  </a:cubicBezTo>
                  <a:cubicBezTo>
                    <a:pt x="201" y="501"/>
                    <a:pt x="201" y="301"/>
                    <a:pt x="134" y="67"/>
                  </a:cubicBezTo>
                  <a:cubicBezTo>
                    <a:pt x="134" y="67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-466893" y="14460"/>
              <a:ext cx="85296" cy="139967"/>
            </a:xfrm>
            <a:custGeom>
              <a:avLst/>
              <a:gdLst/>
              <a:ahLst/>
              <a:cxnLst/>
              <a:rect l="l" t="t" r="r" b="b"/>
              <a:pathLst>
                <a:path w="635" h="1042" extrusionOk="0">
                  <a:moveTo>
                    <a:pt x="38" y="1"/>
                  </a:moveTo>
                  <a:cubicBezTo>
                    <a:pt x="35" y="1"/>
                    <a:pt x="34" y="3"/>
                    <a:pt x="34" y="8"/>
                  </a:cubicBezTo>
                  <a:cubicBezTo>
                    <a:pt x="1" y="74"/>
                    <a:pt x="67" y="208"/>
                    <a:pt x="67" y="274"/>
                  </a:cubicBezTo>
                  <a:cubicBezTo>
                    <a:pt x="134" y="374"/>
                    <a:pt x="167" y="475"/>
                    <a:pt x="234" y="575"/>
                  </a:cubicBezTo>
                  <a:cubicBezTo>
                    <a:pt x="334" y="741"/>
                    <a:pt x="468" y="908"/>
                    <a:pt x="634" y="1042"/>
                  </a:cubicBezTo>
                  <a:cubicBezTo>
                    <a:pt x="634" y="1042"/>
                    <a:pt x="568" y="942"/>
                    <a:pt x="568" y="908"/>
                  </a:cubicBezTo>
                  <a:cubicBezTo>
                    <a:pt x="401" y="775"/>
                    <a:pt x="268" y="608"/>
                    <a:pt x="201" y="441"/>
                  </a:cubicBezTo>
                  <a:cubicBezTo>
                    <a:pt x="167" y="308"/>
                    <a:pt x="134" y="174"/>
                    <a:pt x="101" y="74"/>
                  </a:cubicBezTo>
                  <a:cubicBezTo>
                    <a:pt x="101" y="74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-417596" y="1028"/>
              <a:ext cx="74416" cy="113773"/>
            </a:xfrm>
            <a:custGeom>
              <a:avLst/>
              <a:gdLst/>
              <a:ahLst/>
              <a:cxnLst/>
              <a:rect l="l" t="t" r="r" b="b"/>
              <a:pathLst>
                <a:path w="554" h="847" extrusionOk="0">
                  <a:moveTo>
                    <a:pt x="38" y="1"/>
                  </a:moveTo>
                  <a:cubicBezTo>
                    <a:pt x="35" y="1"/>
                    <a:pt x="34" y="3"/>
                    <a:pt x="34" y="7"/>
                  </a:cubicBezTo>
                  <a:cubicBezTo>
                    <a:pt x="1" y="141"/>
                    <a:pt x="134" y="341"/>
                    <a:pt x="201" y="441"/>
                  </a:cubicBezTo>
                  <a:cubicBezTo>
                    <a:pt x="301" y="608"/>
                    <a:pt x="401" y="741"/>
                    <a:pt x="534" y="841"/>
                  </a:cubicBezTo>
                  <a:cubicBezTo>
                    <a:pt x="538" y="845"/>
                    <a:pt x="541" y="847"/>
                    <a:pt x="542" y="847"/>
                  </a:cubicBezTo>
                  <a:cubicBezTo>
                    <a:pt x="553" y="847"/>
                    <a:pt x="497" y="741"/>
                    <a:pt x="468" y="741"/>
                  </a:cubicBezTo>
                  <a:cubicBezTo>
                    <a:pt x="267" y="541"/>
                    <a:pt x="201" y="341"/>
                    <a:pt x="101" y="74"/>
                  </a:cubicBezTo>
                  <a:cubicBezTo>
                    <a:pt x="101" y="74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832564" y="497627"/>
              <a:ext cx="152459" cy="131773"/>
            </a:xfrm>
            <a:custGeom>
              <a:avLst/>
              <a:gdLst/>
              <a:ahLst/>
              <a:cxnLst/>
              <a:rect l="l" t="t" r="r" b="b"/>
              <a:pathLst>
                <a:path w="1135" h="981" extrusionOk="0">
                  <a:moveTo>
                    <a:pt x="282" y="1"/>
                  </a:moveTo>
                  <a:cubicBezTo>
                    <a:pt x="200" y="1"/>
                    <a:pt x="116" y="25"/>
                    <a:pt x="34" y="80"/>
                  </a:cubicBezTo>
                  <a:cubicBezTo>
                    <a:pt x="0" y="80"/>
                    <a:pt x="34" y="113"/>
                    <a:pt x="34" y="113"/>
                  </a:cubicBezTo>
                  <a:cubicBezTo>
                    <a:pt x="234" y="113"/>
                    <a:pt x="434" y="113"/>
                    <a:pt x="601" y="213"/>
                  </a:cubicBezTo>
                  <a:cubicBezTo>
                    <a:pt x="901" y="347"/>
                    <a:pt x="1001" y="680"/>
                    <a:pt x="1101" y="947"/>
                  </a:cubicBezTo>
                  <a:cubicBezTo>
                    <a:pt x="1101" y="980"/>
                    <a:pt x="1134" y="980"/>
                    <a:pt x="1134" y="980"/>
                  </a:cubicBezTo>
                  <a:cubicBezTo>
                    <a:pt x="1079" y="618"/>
                    <a:pt x="698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-547488" y="1597078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lnTo>
                    <a:pt x="3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-547488" y="1597078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fill="none" extrusionOk="0">
                  <a:moveTo>
                    <a:pt x="0" y="1"/>
                  </a:moveTo>
                  <a:lnTo>
                    <a:pt x="3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-534055" y="1552347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34" y="0"/>
                    <a:pt x="0" y="0"/>
                  </a:cubicBezTo>
                  <a:cubicBezTo>
                    <a:pt x="0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-569920" y="1494050"/>
              <a:ext cx="18000" cy="89729"/>
            </a:xfrm>
            <a:custGeom>
              <a:avLst/>
              <a:gdLst/>
              <a:ahLst/>
              <a:cxnLst/>
              <a:rect l="l" t="t" r="r" b="b"/>
              <a:pathLst>
                <a:path w="134" h="668" extrusionOk="0">
                  <a:moveTo>
                    <a:pt x="101" y="0"/>
                  </a:moveTo>
                  <a:cubicBezTo>
                    <a:pt x="34" y="201"/>
                    <a:pt x="34" y="434"/>
                    <a:pt x="0" y="634"/>
                  </a:cubicBezTo>
                  <a:cubicBezTo>
                    <a:pt x="0" y="634"/>
                    <a:pt x="34" y="668"/>
                    <a:pt x="34" y="668"/>
                  </a:cubicBezTo>
                  <a:cubicBezTo>
                    <a:pt x="101" y="467"/>
                    <a:pt x="134" y="267"/>
                    <a:pt x="134" y="67"/>
                  </a:cubicBezTo>
                  <a:cubicBezTo>
                    <a:pt x="134" y="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-601352" y="1458186"/>
              <a:ext cx="18134" cy="107729"/>
            </a:xfrm>
            <a:custGeom>
              <a:avLst/>
              <a:gdLst/>
              <a:ahLst/>
              <a:cxnLst/>
              <a:rect l="l" t="t" r="r" b="b"/>
              <a:pathLst>
                <a:path w="135" h="802" extrusionOk="0">
                  <a:moveTo>
                    <a:pt x="101" y="1"/>
                  </a:moveTo>
                  <a:cubicBezTo>
                    <a:pt x="34" y="234"/>
                    <a:pt x="34" y="501"/>
                    <a:pt x="1" y="734"/>
                  </a:cubicBezTo>
                  <a:cubicBezTo>
                    <a:pt x="1" y="768"/>
                    <a:pt x="68" y="801"/>
                    <a:pt x="68" y="801"/>
                  </a:cubicBezTo>
                  <a:cubicBezTo>
                    <a:pt x="68" y="568"/>
                    <a:pt x="101" y="301"/>
                    <a:pt x="134" y="67"/>
                  </a:cubicBezTo>
                  <a:cubicBezTo>
                    <a:pt x="134" y="34"/>
                    <a:pt x="101" y="34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-623650" y="1377591"/>
              <a:ext cx="22432" cy="152459"/>
            </a:xfrm>
            <a:custGeom>
              <a:avLst/>
              <a:gdLst/>
              <a:ahLst/>
              <a:cxnLst/>
              <a:rect l="l" t="t" r="r" b="b"/>
              <a:pathLst>
                <a:path w="167" h="1135" extrusionOk="0">
                  <a:moveTo>
                    <a:pt x="167" y="0"/>
                  </a:moveTo>
                  <a:cubicBezTo>
                    <a:pt x="34" y="334"/>
                    <a:pt x="0" y="701"/>
                    <a:pt x="34" y="1068"/>
                  </a:cubicBezTo>
                  <a:cubicBezTo>
                    <a:pt x="34" y="1101"/>
                    <a:pt x="100" y="1134"/>
                    <a:pt x="100" y="1134"/>
                  </a:cubicBezTo>
                  <a:cubicBezTo>
                    <a:pt x="67" y="767"/>
                    <a:pt x="100" y="400"/>
                    <a:pt x="167" y="33"/>
                  </a:cubicBezTo>
                  <a:cubicBezTo>
                    <a:pt x="167" y="33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-655082" y="1328293"/>
              <a:ext cx="18134" cy="161459"/>
            </a:xfrm>
            <a:custGeom>
              <a:avLst/>
              <a:gdLst/>
              <a:ahLst/>
              <a:cxnLst/>
              <a:rect l="l" t="t" r="r" b="b"/>
              <a:pathLst>
                <a:path w="135" h="1202" extrusionOk="0">
                  <a:moveTo>
                    <a:pt x="101" y="0"/>
                  </a:moveTo>
                  <a:cubicBezTo>
                    <a:pt x="1" y="367"/>
                    <a:pt x="1" y="734"/>
                    <a:pt x="1" y="1134"/>
                  </a:cubicBezTo>
                  <a:cubicBezTo>
                    <a:pt x="1" y="1168"/>
                    <a:pt x="67" y="1201"/>
                    <a:pt x="67" y="1201"/>
                  </a:cubicBezTo>
                  <a:cubicBezTo>
                    <a:pt x="67" y="801"/>
                    <a:pt x="101" y="434"/>
                    <a:pt x="134" y="34"/>
                  </a:cubicBezTo>
                  <a:cubicBezTo>
                    <a:pt x="134" y="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-686379" y="1364158"/>
              <a:ext cx="18000" cy="112027"/>
            </a:xfrm>
            <a:custGeom>
              <a:avLst/>
              <a:gdLst/>
              <a:ahLst/>
              <a:cxnLst/>
              <a:rect l="l" t="t" r="r" b="b"/>
              <a:pathLst>
                <a:path w="134" h="834" extrusionOk="0">
                  <a:moveTo>
                    <a:pt x="100" y="0"/>
                  </a:moveTo>
                  <a:cubicBezTo>
                    <a:pt x="0" y="267"/>
                    <a:pt x="0" y="534"/>
                    <a:pt x="34" y="834"/>
                  </a:cubicBezTo>
                  <a:cubicBezTo>
                    <a:pt x="67" y="567"/>
                    <a:pt x="100" y="300"/>
                    <a:pt x="134" y="33"/>
                  </a:cubicBezTo>
                  <a:cubicBezTo>
                    <a:pt x="134" y="33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-269704" y="1408888"/>
              <a:ext cx="161459" cy="139026"/>
            </a:xfrm>
            <a:custGeom>
              <a:avLst/>
              <a:gdLst/>
              <a:ahLst/>
              <a:cxnLst/>
              <a:rect l="l" t="t" r="r" b="b"/>
              <a:pathLst>
                <a:path w="1202" h="1035" extrusionOk="0">
                  <a:moveTo>
                    <a:pt x="1168" y="1"/>
                  </a:moveTo>
                  <a:cubicBezTo>
                    <a:pt x="701" y="234"/>
                    <a:pt x="134" y="468"/>
                    <a:pt x="0" y="1035"/>
                  </a:cubicBezTo>
                  <a:lnTo>
                    <a:pt x="34" y="1035"/>
                  </a:lnTo>
                  <a:cubicBezTo>
                    <a:pt x="201" y="835"/>
                    <a:pt x="267" y="634"/>
                    <a:pt x="467" y="468"/>
                  </a:cubicBezTo>
                  <a:cubicBezTo>
                    <a:pt x="701" y="301"/>
                    <a:pt x="968" y="201"/>
                    <a:pt x="1201" y="34"/>
                  </a:cubicBezTo>
                  <a:cubicBezTo>
                    <a:pt x="1201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-296569" y="1413321"/>
              <a:ext cx="80729" cy="94296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601" y="1"/>
                  </a:moveTo>
                  <a:cubicBezTo>
                    <a:pt x="300" y="134"/>
                    <a:pt x="100" y="368"/>
                    <a:pt x="0" y="668"/>
                  </a:cubicBezTo>
                  <a:cubicBezTo>
                    <a:pt x="0" y="668"/>
                    <a:pt x="34" y="668"/>
                    <a:pt x="34" y="701"/>
                  </a:cubicBezTo>
                  <a:cubicBezTo>
                    <a:pt x="134" y="401"/>
                    <a:pt x="334" y="168"/>
                    <a:pt x="601" y="34"/>
                  </a:cubicBezTo>
                  <a:cubicBezTo>
                    <a:pt x="601" y="34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-332434" y="1377591"/>
              <a:ext cx="98729" cy="98595"/>
            </a:xfrm>
            <a:custGeom>
              <a:avLst/>
              <a:gdLst/>
              <a:ahLst/>
              <a:cxnLst/>
              <a:rect l="l" t="t" r="r" b="b"/>
              <a:pathLst>
                <a:path w="735" h="734" extrusionOk="0">
                  <a:moveTo>
                    <a:pt x="701" y="0"/>
                  </a:moveTo>
                  <a:cubicBezTo>
                    <a:pt x="367" y="134"/>
                    <a:pt x="134" y="400"/>
                    <a:pt x="0" y="701"/>
                  </a:cubicBezTo>
                  <a:cubicBezTo>
                    <a:pt x="0" y="701"/>
                    <a:pt x="34" y="734"/>
                    <a:pt x="34" y="734"/>
                  </a:cubicBezTo>
                  <a:cubicBezTo>
                    <a:pt x="201" y="434"/>
                    <a:pt x="434" y="234"/>
                    <a:pt x="701" y="33"/>
                  </a:cubicBezTo>
                  <a:cubicBezTo>
                    <a:pt x="734" y="33"/>
                    <a:pt x="7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-314569" y="1516483"/>
              <a:ext cx="18134" cy="67297"/>
            </a:xfrm>
            <a:custGeom>
              <a:avLst/>
              <a:gdLst/>
              <a:ahLst/>
              <a:cxnLst/>
              <a:rect l="l" t="t" r="r" b="b"/>
              <a:pathLst>
                <a:path w="135" h="501" extrusionOk="0">
                  <a:moveTo>
                    <a:pt x="68" y="0"/>
                  </a:moveTo>
                  <a:cubicBezTo>
                    <a:pt x="34" y="134"/>
                    <a:pt x="34" y="267"/>
                    <a:pt x="1" y="434"/>
                  </a:cubicBezTo>
                  <a:cubicBezTo>
                    <a:pt x="1" y="467"/>
                    <a:pt x="68" y="501"/>
                    <a:pt x="68" y="501"/>
                  </a:cubicBezTo>
                  <a:cubicBezTo>
                    <a:pt x="101" y="334"/>
                    <a:pt x="101" y="200"/>
                    <a:pt x="134" y="34"/>
                  </a:cubicBezTo>
                  <a:cubicBezTo>
                    <a:pt x="134" y="34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-332434" y="1561213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ubicBezTo>
                    <a:pt x="0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-354866" y="1498483"/>
              <a:ext cx="18134" cy="170458"/>
            </a:xfrm>
            <a:custGeom>
              <a:avLst/>
              <a:gdLst/>
              <a:ahLst/>
              <a:cxnLst/>
              <a:rect l="l" t="t" r="r" b="b"/>
              <a:pathLst>
                <a:path w="135" h="1269" extrusionOk="0">
                  <a:moveTo>
                    <a:pt x="134" y="1"/>
                  </a:moveTo>
                  <a:cubicBezTo>
                    <a:pt x="34" y="401"/>
                    <a:pt x="1" y="801"/>
                    <a:pt x="34" y="1235"/>
                  </a:cubicBezTo>
                  <a:cubicBezTo>
                    <a:pt x="34" y="1235"/>
                    <a:pt x="67" y="1268"/>
                    <a:pt x="67" y="1268"/>
                  </a:cubicBezTo>
                  <a:cubicBezTo>
                    <a:pt x="34" y="835"/>
                    <a:pt x="67" y="4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-381731" y="1458186"/>
              <a:ext cx="22567" cy="139026"/>
            </a:xfrm>
            <a:custGeom>
              <a:avLst/>
              <a:gdLst/>
              <a:ahLst/>
              <a:cxnLst/>
              <a:rect l="l" t="t" r="r" b="b"/>
              <a:pathLst>
                <a:path w="168" h="1035" extrusionOk="0">
                  <a:moveTo>
                    <a:pt x="134" y="1"/>
                  </a:moveTo>
                  <a:cubicBezTo>
                    <a:pt x="34" y="301"/>
                    <a:pt x="34" y="668"/>
                    <a:pt x="0" y="968"/>
                  </a:cubicBezTo>
                  <a:cubicBezTo>
                    <a:pt x="0" y="1001"/>
                    <a:pt x="34" y="1035"/>
                    <a:pt x="34" y="1035"/>
                  </a:cubicBezTo>
                  <a:cubicBezTo>
                    <a:pt x="67" y="668"/>
                    <a:pt x="101" y="367"/>
                    <a:pt x="167" y="34"/>
                  </a:cubicBezTo>
                  <a:cubicBezTo>
                    <a:pt x="167" y="1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-417596" y="1462618"/>
              <a:ext cx="18134" cy="116728"/>
            </a:xfrm>
            <a:custGeom>
              <a:avLst/>
              <a:gdLst/>
              <a:ahLst/>
              <a:cxnLst/>
              <a:rect l="l" t="t" r="r" b="b"/>
              <a:pathLst>
                <a:path w="135" h="869" extrusionOk="0">
                  <a:moveTo>
                    <a:pt x="101" y="1"/>
                  </a:moveTo>
                  <a:cubicBezTo>
                    <a:pt x="34" y="268"/>
                    <a:pt x="1" y="568"/>
                    <a:pt x="1" y="835"/>
                  </a:cubicBezTo>
                  <a:cubicBezTo>
                    <a:pt x="1" y="835"/>
                    <a:pt x="34" y="868"/>
                    <a:pt x="34" y="868"/>
                  </a:cubicBezTo>
                  <a:cubicBezTo>
                    <a:pt x="34" y="568"/>
                    <a:pt x="101" y="301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-453460" y="1440320"/>
              <a:ext cx="18134" cy="116594"/>
            </a:xfrm>
            <a:custGeom>
              <a:avLst/>
              <a:gdLst/>
              <a:ahLst/>
              <a:cxnLst/>
              <a:rect l="l" t="t" r="r" b="b"/>
              <a:pathLst>
                <a:path w="135" h="868" extrusionOk="0">
                  <a:moveTo>
                    <a:pt x="134" y="0"/>
                  </a:moveTo>
                  <a:cubicBezTo>
                    <a:pt x="34" y="267"/>
                    <a:pt x="1" y="567"/>
                    <a:pt x="1" y="834"/>
                  </a:cubicBezTo>
                  <a:cubicBezTo>
                    <a:pt x="1" y="834"/>
                    <a:pt x="1" y="867"/>
                    <a:pt x="1" y="867"/>
                  </a:cubicBezTo>
                  <a:cubicBezTo>
                    <a:pt x="34" y="567"/>
                    <a:pt x="134" y="30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75242" y="1525348"/>
              <a:ext cx="121161" cy="112161"/>
            </a:xfrm>
            <a:custGeom>
              <a:avLst/>
              <a:gdLst/>
              <a:ahLst/>
              <a:cxnLst/>
              <a:rect l="l" t="t" r="r" b="b"/>
              <a:pathLst>
                <a:path w="902" h="83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01"/>
                    <a:pt x="134" y="268"/>
                    <a:pt x="201" y="334"/>
                  </a:cubicBezTo>
                  <a:cubicBezTo>
                    <a:pt x="401" y="535"/>
                    <a:pt x="635" y="735"/>
                    <a:pt x="902" y="835"/>
                  </a:cubicBezTo>
                  <a:cubicBezTo>
                    <a:pt x="902" y="835"/>
                    <a:pt x="902" y="801"/>
                    <a:pt x="868" y="801"/>
                  </a:cubicBezTo>
                  <a:cubicBezTo>
                    <a:pt x="601" y="601"/>
                    <a:pt x="101" y="3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79809" y="1565780"/>
              <a:ext cx="80729" cy="80729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267"/>
                    <a:pt x="367" y="467"/>
                    <a:pt x="601" y="601"/>
                  </a:cubicBezTo>
                  <a:cubicBezTo>
                    <a:pt x="601" y="601"/>
                    <a:pt x="567" y="567"/>
                    <a:pt x="534" y="534"/>
                  </a:cubicBezTo>
                  <a:cubicBezTo>
                    <a:pt x="334" y="400"/>
                    <a:pt x="167" y="234"/>
                    <a:pt x="34" y="33"/>
                  </a:cubicBezTo>
                  <a:cubicBezTo>
                    <a:pt x="34" y="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75242" y="1601510"/>
              <a:ext cx="42447" cy="50238"/>
            </a:xfrm>
            <a:custGeom>
              <a:avLst/>
              <a:gdLst/>
              <a:ahLst/>
              <a:cxnLst/>
              <a:rect l="l" t="t" r="r" b="b"/>
              <a:pathLst>
                <a:path w="316" h="374" extrusionOk="0">
                  <a:moveTo>
                    <a:pt x="1" y="1"/>
                  </a:moveTo>
                  <a:cubicBezTo>
                    <a:pt x="1" y="1"/>
                    <a:pt x="1" y="34"/>
                    <a:pt x="1" y="68"/>
                  </a:cubicBezTo>
                  <a:cubicBezTo>
                    <a:pt x="101" y="134"/>
                    <a:pt x="201" y="234"/>
                    <a:pt x="268" y="335"/>
                  </a:cubicBezTo>
                  <a:cubicBezTo>
                    <a:pt x="268" y="354"/>
                    <a:pt x="290" y="373"/>
                    <a:pt x="302" y="373"/>
                  </a:cubicBezTo>
                  <a:cubicBezTo>
                    <a:pt x="311" y="373"/>
                    <a:pt x="315" y="363"/>
                    <a:pt x="301" y="335"/>
                  </a:cubicBezTo>
                  <a:cubicBezTo>
                    <a:pt x="201" y="201"/>
                    <a:pt x="1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52944" y="1637375"/>
              <a:ext cx="43253" cy="41775"/>
            </a:xfrm>
            <a:custGeom>
              <a:avLst/>
              <a:gdLst/>
              <a:ahLst/>
              <a:cxnLst/>
              <a:rect l="l" t="t" r="r" b="b"/>
              <a:pathLst>
                <a:path w="322" h="31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4" y="68"/>
                    <a:pt x="34" y="68"/>
                  </a:cubicBezTo>
                  <a:cubicBezTo>
                    <a:pt x="134" y="134"/>
                    <a:pt x="200" y="234"/>
                    <a:pt x="300" y="301"/>
                  </a:cubicBezTo>
                  <a:cubicBezTo>
                    <a:pt x="307" y="308"/>
                    <a:pt x="311" y="310"/>
                    <a:pt x="313" y="310"/>
                  </a:cubicBezTo>
                  <a:cubicBezTo>
                    <a:pt x="322" y="310"/>
                    <a:pt x="300" y="268"/>
                    <a:pt x="300" y="268"/>
                  </a:cubicBezTo>
                  <a:cubicBezTo>
                    <a:pt x="300" y="234"/>
                    <a:pt x="267" y="201"/>
                    <a:pt x="234" y="201"/>
                  </a:cubicBezTo>
                  <a:cubicBezTo>
                    <a:pt x="167" y="134"/>
                    <a:pt x="67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-220407" y="1664240"/>
              <a:ext cx="49432" cy="171667"/>
            </a:xfrm>
            <a:custGeom>
              <a:avLst/>
              <a:gdLst/>
              <a:ahLst/>
              <a:cxnLst/>
              <a:rect l="l" t="t" r="r" b="b"/>
              <a:pathLst>
                <a:path w="368" h="1278" extrusionOk="0">
                  <a:moveTo>
                    <a:pt x="334" y="1"/>
                  </a:moveTo>
                  <a:cubicBezTo>
                    <a:pt x="34" y="335"/>
                    <a:pt x="0" y="835"/>
                    <a:pt x="234" y="1235"/>
                  </a:cubicBezTo>
                  <a:cubicBezTo>
                    <a:pt x="234" y="1235"/>
                    <a:pt x="255" y="1278"/>
                    <a:pt x="264" y="1278"/>
                  </a:cubicBezTo>
                  <a:cubicBezTo>
                    <a:pt x="266" y="1278"/>
                    <a:pt x="267" y="1275"/>
                    <a:pt x="267" y="1269"/>
                  </a:cubicBezTo>
                  <a:cubicBezTo>
                    <a:pt x="67" y="835"/>
                    <a:pt x="134" y="435"/>
                    <a:pt x="367" y="34"/>
                  </a:cubicBezTo>
                  <a:cubicBezTo>
                    <a:pt x="367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53159" y="42266"/>
              <a:ext cx="75759" cy="208204"/>
            </a:xfrm>
            <a:custGeom>
              <a:avLst/>
              <a:gdLst/>
              <a:ahLst/>
              <a:cxnLst/>
              <a:rect l="l" t="t" r="r" b="b"/>
              <a:pathLst>
                <a:path w="564" h="1550" extrusionOk="0">
                  <a:moveTo>
                    <a:pt x="0" y="1"/>
                  </a:moveTo>
                  <a:cubicBezTo>
                    <a:pt x="0" y="568"/>
                    <a:pt x="200" y="1101"/>
                    <a:pt x="534" y="1535"/>
                  </a:cubicBezTo>
                  <a:cubicBezTo>
                    <a:pt x="234" y="1101"/>
                    <a:pt x="100" y="601"/>
                    <a:pt x="67" y="67"/>
                  </a:cubicBezTo>
                  <a:cubicBezTo>
                    <a:pt x="67" y="67"/>
                    <a:pt x="0" y="1"/>
                    <a:pt x="0" y="1"/>
                  </a:cubicBezTo>
                  <a:close/>
                  <a:moveTo>
                    <a:pt x="534" y="1535"/>
                  </a:moveTo>
                  <a:cubicBezTo>
                    <a:pt x="545" y="1546"/>
                    <a:pt x="552" y="1550"/>
                    <a:pt x="556" y="1550"/>
                  </a:cubicBezTo>
                  <a:cubicBezTo>
                    <a:pt x="563" y="1550"/>
                    <a:pt x="556" y="1535"/>
                    <a:pt x="534" y="15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08295" y="37833"/>
              <a:ext cx="59506" cy="177309"/>
            </a:xfrm>
            <a:custGeom>
              <a:avLst/>
              <a:gdLst/>
              <a:ahLst/>
              <a:cxnLst/>
              <a:rect l="l" t="t" r="r" b="b"/>
              <a:pathLst>
                <a:path w="443" h="1320" extrusionOk="0">
                  <a:moveTo>
                    <a:pt x="1" y="0"/>
                  </a:moveTo>
                  <a:cubicBezTo>
                    <a:pt x="1" y="401"/>
                    <a:pt x="201" y="868"/>
                    <a:pt x="367" y="1235"/>
                  </a:cubicBezTo>
                  <a:cubicBezTo>
                    <a:pt x="367" y="1235"/>
                    <a:pt x="431" y="1320"/>
                    <a:pt x="440" y="1320"/>
                  </a:cubicBezTo>
                  <a:cubicBezTo>
                    <a:pt x="442" y="1320"/>
                    <a:pt x="441" y="1315"/>
                    <a:pt x="434" y="1301"/>
                  </a:cubicBezTo>
                  <a:cubicBezTo>
                    <a:pt x="234" y="901"/>
                    <a:pt x="167" y="534"/>
                    <a:pt x="67" y="100"/>
                  </a:cubicBezTo>
                  <a:cubicBezTo>
                    <a:pt x="67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263431" y="51265"/>
              <a:ext cx="80461" cy="201085"/>
            </a:xfrm>
            <a:custGeom>
              <a:avLst/>
              <a:gdLst/>
              <a:ahLst/>
              <a:cxnLst/>
              <a:rect l="l" t="t" r="r" b="b"/>
              <a:pathLst>
                <a:path w="599" h="1497" extrusionOk="0">
                  <a:moveTo>
                    <a:pt x="68" y="0"/>
                  </a:moveTo>
                  <a:cubicBezTo>
                    <a:pt x="1" y="534"/>
                    <a:pt x="268" y="1068"/>
                    <a:pt x="568" y="1468"/>
                  </a:cubicBezTo>
                  <a:cubicBezTo>
                    <a:pt x="578" y="1489"/>
                    <a:pt x="585" y="1497"/>
                    <a:pt x="589" y="1497"/>
                  </a:cubicBezTo>
                  <a:cubicBezTo>
                    <a:pt x="598" y="1497"/>
                    <a:pt x="591" y="1458"/>
                    <a:pt x="568" y="1435"/>
                  </a:cubicBezTo>
                  <a:cubicBezTo>
                    <a:pt x="234" y="1034"/>
                    <a:pt x="134" y="567"/>
                    <a:pt x="134" y="67"/>
                  </a:cubicBezTo>
                  <a:cubicBezTo>
                    <a:pt x="134" y="34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236566" y="78130"/>
              <a:ext cx="67297" cy="171130"/>
            </a:xfrm>
            <a:custGeom>
              <a:avLst/>
              <a:gdLst/>
              <a:ahLst/>
              <a:cxnLst/>
              <a:rect l="l" t="t" r="r" b="b"/>
              <a:pathLst>
                <a:path w="501" h="1274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201" y="868"/>
                    <a:pt x="434" y="1235"/>
                  </a:cubicBezTo>
                  <a:cubicBezTo>
                    <a:pt x="454" y="1254"/>
                    <a:pt x="484" y="1273"/>
                    <a:pt x="493" y="1273"/>
                  </a:cubicBezTo>
                  <a:cubicBezTo>
                    <a:pt x="500" y="1273"/>
                    <a:pt x="496" y="1263"/>
                    <a:pt x="468" y="1235"/>
                  </a:cubicBezTo>
                  <a:cubicBezTo>
                    <a:pt x="234" y="868"/>
                    <a:pt x="134" y="501"/>
                    <a:pt x="101" y="67"/>
                  </a:cubicBezTo>
                  <a:cubicBezTo>
                    <a:pt x="10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236566" y="167725"/>
              <a:ext cx="13567" cy="53864"/>
            </a:xfrm>
            <a:custGeom>
              <a:avLst/>
              <a:gdLst/>
              <a:ahLst/>
              <a:cxnLst/>
              <a:rect l="l" t="t" r="r" b="b"/>
              <a:pathLst>
                <a:path w="101" h="401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107"/>
                    <a:pt x="54" y="213"/>
                    <a:pt x="80" y="302"/>
                  </a:cubicBezTo>
                  <a:lnTo>
                    <a:pt x="80" y="302"/>
                  </a:lnTo>
                  <a:cubicBezTo>
                    <a:pt x="65" y="213"/>
                    <a:pt x="59" y="133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80" y="302"/>
                  </a:moveTo>
                  <a:cubicBezTo>
                    <a:pt x="86" y="334"/>
                    <a:pt x="92" y="366"/>
                    <a:pt x="101" y="401"/>
                  </a:cubicBezTo>
                  <a:cubicBezTo>
                    <a:pt x="101" y="401"/>
                    <a:pt x="101" y="368"/>
                    <a:pt x="101" y="368"/>
                  </a:cubicBezTo>
                  <a:cubicBezTo>
                    <a:pt x="94" y="347"/>
                    <a:pt x="87" y="325"/>
                    <a:pt x="80" y="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-41218" y="-562600"/>
              <a:ext cx="479540" cy="524405"/>
            </a:xfrm>
            <a:custGeom>
              <a:avLst/>
              <a:gdLst/>
              <a:ahLst/>
              <a:cxnLst/>
              <a:rect l="l" t="t" r="r" b="b"/>
              <a:pathLst>
                <a:path w="3570" h="3904" extrusionOk="0">
                  <a:moveTo>
                    <a:pt x="1" y="0"/>
                  </a:moveTo>
                  <a:cubicBezTo>
                    <a:pt x="1" y="0"/>
                    <a:pt x="34" y="67"/>
                    <a:pt x="67" y="67"/>
                  </a:cubicBezTo>
                  <a:cubicBezTo>
                    <a:pt x="634" y="434"/>
                    <a:pt x="768" y="1201"/>
                    <a:pt x="1268" y="1635"/>
                  </a:cubicBezTo>
                  <a:cubicBezTo>
                    <a:pt x="1902" y="2235"/>
                    <a:pt x="3570" y="2669"/>
                    <a:pt x="2769" y="3803"/>
                  </a:cubicBezTo>
                  <a:cubicBezTo>
                    <a:pt x="2769" y="3837"/>
                    <a:pt x="2836" y="3903"/>
                    <a:pt x="2836" y="3903"/>
                  </a:cubicBezTo>
                  <a:cubicBezTo>
                    <a:pt x="3436" y="3236"/>
                    <a:pt x="2869" y="2569"/>
                    <a:pt x="2269" y="2202"/>
                  </a:cubicBezTo>
                  <a:cubicBezTo>
                    <a:pt x="1935" y="2035"/>
                    <a:pt x="1568" y="1868"/>
                    <a:pt x="1302" y="1635"/>
                  </a:cubicBezTo>
                  <a:cubicBezTo>
                    <a:pt x="968" y="1301"/>
                    <a:pt x="801" y="901"/>
                    <a:pt x="568" y="501"/>
                  </a:cubicBezTo>
                  <a:cubicBezTo>
                    <a:pt x="434" y="301"/>
                    <a:pt x="268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-498190" y="-543123"/>
              <a:ext cx="475108" cy="204711"/>
            </a:xfrm>
            <a:custGeom>
              <a:avLst/>
              <a:gdLst/>
              <a:ahLst/>
              <a:cxnLst/>
              <a:rect l="l" t="t" r="r" b="b"/>
              <a:pathLst>
                <a:path w="3537" h="1524" extrusionOk="0">
                  <a:moveTo>
                    <a:pt x="2323" y="1"/>
                  </a:moveTo>
                  <a:cubicBezTo>
                    <a:pt x="1372" y="1"/>
                    <a:pt x="348" y="576"/>
                    <a:pt x="0" y="1457"/>
                  </a:cubicBezTo>
                  <a:cubicBezTo>
                    <a:pt x="34" y="1457"/>
                    <a:pt x="67" y="1523"/>
                    <a:pt x="67" y="1523"/>
                  </a:cubicBezTo>
                  <a:cubicBezTo>
                    <a:pt x="514" y="700"/>
                    <a:pt x="1475" y="142"/>
                    <a:pt x="2412" y="142"/>
                  </a:cubicBezTo>
                  <a:cubicBezTo>
                    <a:pt x="2804" y="142"/>
                    <a:pt x="3192" y="240"/>
                    <a:pt x="3536" y="456"/>
                  </a:cubicBezTo>
                  <a:cubicBezTo>
                    <a:pt x="3536" y="456"/>
                    <a:pt x="3503" y="389"/>
                    <a:pt x="3469" y="356"/>
                  </a:cubicBezTo>
                  <a:cubicBezTo>
                    <a:pt x="3144" y="112"/>
                    <a:pt x="2741" y="1"/>
                    <a:pt x="2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-466893" y="-498258"/>
              <a:ext cx="385513" cy="128415"/>
            </a:xfrm>
            <a:custGeom>
              <a:avLst/>
              <a:gdLst/>
              <a:ahLst/>
              <a:cxnLst/>
              <a:rect l="l" t="t" r="r" b="b"/>
              <a:pathLst>
                <a:path w="2870" h="956" extrusionOk="0">
                  <a:moveTo>
                    <a:pt x="2009" y="1"/>
                  </a:moveTo>
                  <a:cubicBezTo>
                    <a:pt x="1273" y="1"/>
                    <a:pt x="515" y="384"/>
                    <a:pt x="34" y="889"/>
                  </a:cubicBezTo>
                  <a:cubicBezTo>
                    <a:pt x="1" y="922"/>
                    <a:pt x="34" y="956"/>
                    <a:pt x="67" y="956"/>
                  </a:cubicBezTo>
                  <a:cubicBezTo>
                    <a:pt x="675" y="500"/>
                    <a:pt x="1397" y="83"/>
                    <a:pt x="2148" y="83"/>
                  </a:cubicBezTo>
                  <a:cubicBezTo>
                    <a:pt x="2386" y="83"/>
                    <a:pt x="2628" y="125"/>
                    <a:pt x="2869" y="222"/>
                  </a:cubicBezTo>
                  <a:cubicBezTo>
                    <a:pt x="2869" y="222"/>
                    <a:pt x="2836" y="189"/>
                    <a:pt x="2836" y="189"/>
                  </a:cubicBezTo>
                  <a:cubicBezTo>
                    <a:pt x="2575" y="58"/>
                    <a:pt x="2294" y="1"/>
                    <a:pt x="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-448893" y="-456483"/>
              <a:ext cx="300351" cy="91207"/>
            </a:xfrm>
            <a:custGeom>
              <a:avLst/>
              <a:gdLst/>
              <a:ahLst/>
              <a:cxnLst/>
              <a:rect l="l" t="t" r="r" b="b"/>
              <a:pathLst>
                <a:path w="2236" h="679" extrusionOk="0">
                  <a:moveTo>
                    <a:pt x="1774" y="1"/>
                  </a:moveTo>
                  <a:cubicBezTo>
                    <a:pt x="1130" y="1"/>
                    <a:pt x="520" y="289"/>
                    <a:pt x="0" y="645"/>
                  </a:cubicBezTo>
                  <a:cubicBezTo>
                    <a:pt x="0" y="645"/>
                    <a:pt x="33" y="678"/>
                    <a:pt x="33" y="678"/>
                  </a:cubicBezTo>
                  <a:cubicBezTo>
                    <a:pt x="639" y="390"/>
                    <a:pt x="1220" y="51"/>
                    <a:pt x="1905" y="51"/>
                  </a:cubicBezTo>
                  <a:cubicBezTo>
                    <a:pt x="2012" y="51"/>
                    <a:pt x="2122" y="60"/>
                    <a:pt x="2235" y="78"/>
                  </a:cubicBezTo>
                  <a:cubicBezTo>
                    <a:pt x="2235" y="78"/>
                    <a:pt x="2202" y="44"/>
                    <a:pt x="2202" y="44"/>
                  </a:cubicBezTo>
                  <a:cubicBezTo>
                    <a:pt x="2058" y="14"/>
                    <a:pt x="1915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-426595" y="-419812"/>
              <a:ext cx="246621" cy="85834"/>
            </a:xfrm>
            <a:custGeom>
              <a:avLst/>
              <a:gdLst/>
              <a:ahLst/>
              <a:cxnLst/>
              <a:rect l="l" t="t" r="r" b="b"/>
              <a:pathLst>
                <a:path w="1836" h="639" extrusionOk="0">
                  <a:moveTo>
                    <a:pt x="1646" y="1"/>
                  </a:moveTo>
                  <a:cubicBezTo>
                    <a:pt x="1056" y="1"/>
                    <a:pt x="430" y="176"/>
                    <a:pt x="1" y="605"/>
                  </a:cubicBezTo>
                  <a:cubicBezTo>
                    <a:pt x="1" y="605"/>
                    <a:pt x="34" y="639"/>
                    <a:pt x="34" y="639"/>
                  </a:cubicBezTo>
                  <a:cubicBezTo>
                    <a:pt x="601" y="305"/>
                    <a:pt x="1168" y="72"/>
                    <a:pt x="1836" y="38"/>
                  </a:cubicBezTo>
                  <a:cubicBezTo>
                    <a:pt x="1836" y="38"/>
                    <a:pt x="1836" y="5"/>
                    <a:pt x="1802" y="5"/>
                  </a:cubicBezTo>
                  <a:cubicBezTo>
                    <a:pt x="1750" y="2"/>
                    <a:pt x="1698" y="1"/>
                    <a:pt x="1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-350433" y="-361650"/>
              <a:ext cx="116728" cy="36671"/>
            </a:xfrm>
            <a:custGeom>
              <a:avLst/>
              <a:gdLst/>
              <a:ahLst/>
              <a:cxnLst/>
              <a:rect l="l" t="t" r="r" b="b"/>
              <a:pathLst>
                <a:path w="869" h="273" extrusionOk="0">
                  <a:moveTo>
                    <a:pt x="779" y="0"/>
                  </a:moveTo>
                  <a:cubicBezTo>
                    <a:pt x="776" y="0"/>
                    <a:pt x="772" y="2"/>
                    <a:pt x="768" y="6"/>
                  </a:cubicBezTo>
                  <a:cubicBezTo>
                    <a:pt x="535" y="6"/>
                    <a:pt x="234" y="72"/>
                    <a:pt x="1" y="206"/>
                  </a:cubicBezTo>
                  <a:cubicBezTo>
                    <a:pt x="1" y="206"/>
                    <a:pt x="68" y="272"/>
                    <a:pt x="68" y="272"/>
                  </a:cubicBezTo>
                  <a:cubicBezTo>
                    <a:pt x="335" y="206"/>
                    <a:pt x="601" y="139"/>
                    <a:pt x="868" y="106"/>
                  </a:cubicBezTo>
                  <a:cubicBezTo>
                    <a:pt x="839" y="106"/>
                    <a:pt x="809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-211407" y="-410275"/>
              <a:ext cx="139026" cy="76297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1001" y="1"/>
                  </a:moveTo>
                  <a:cubicBezTo>
                    <a:pt x="701" y="234"/>
                    <a:pt x="334" y="368"/>
                    <a:pt x="0" y="534"/>
                  </a:cubicBezTo>
                  <a:cubicBezTo>
                    <a:pt x="0" y="534"/>
                    <a:pt x="33" y="568"/>
                    <a:pt x="33" y="568"/>
                  </a:cubicBezTo>
                  <a:cubicBezTo>
                    <a:pt x="400" y="468"/>
                    <a:pt x="734" y="267"/>
                    <a:pt x="1034" y="67"/>
                  </a:cubicBezTo>
                  <a:cubicBezTo>
                    <a:pt x="1034" y="34"/>
                    <a:pt x="1001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-489325" y="-320680"/>
              <a:ext cx="71864" cy="255620"/>
            </a:xfrm>
            <a:custGeom>
              <a:avLst/>
              <a:gdLst/>
              <a:ahLst/>
              <a:cxnLst/>
              <a:rect l="l" t="t" r="r" b="b"/>
              <a:pathLst>
                <a:path w="535" h="1903" extrusionOk="0">
                  <a:moveTo>
                    <a:pt x="301" y="1"/>
                  </a:moveTo>
                  <a:cubicBezTo>
                    <a:pt x="68" y="168"/>
                    <a:pt x="201" y="568"/>
                    <a:pt x="234" y="801"/>
                  </a:cubicBezTo>
                  <a:cubicBezTo>
                    <a:pt x="334" y="1135"/>
                    <a:pt x="435" y="1468"/>
                    <a:pt x="435" y="1835"/>
                  </a:cubicBezTo>
                  <a:cubicBezTo>
                    <a:pt x="435" y="1835"/>
                    <a:pt x="468" y="1902"/>
                    <a:pt x="468" y="1902"/>
                  </a:cubicBezTo>
                  <a:cubicBezTo>
                    <a:pt x="535" y="1335"/>
                    <a:pt x="1" y="568"/>
                    <a:pt x="368" y="67"/>
                  </a:cubicBezTo>
                  <a:cubicBezTo>
                    <a:pt x="368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-507190" y="-329546"/>
              <a:ext cx="53864" cy="134459"/>
            </a:xfrm>
            <a:custGeom>
              <a:avLst/>
              <a:gdLst/>
              <a:ahLst/>
              <a:cxnLst/>
              <a:rect l="l" t="t" r="r" b="b"/>
              <a:pathLst>
                <a:path w="401" h="1001" extrusionOk="0">
                  <a:moveTo>
                    <a:pt x="334" y="0"/>
                  </a:moveTo>
                  <a:cubicBezTo>
                    <a:pt x="0" y="67"/>
                    <a:pt x="134" y="667"/>
                    <a:pt x="167" y="901"/>
                  </a:cubicBezTo>
                  <a:cubicBezTo>
                    <a:pt x="167" y="934"/>
                    <a:pt x="234" y="967"/>
                    <a:pt x="267" y="1001"/>
                  </a:cubicBezTo>
                  <a:cubicBezTo>
                    <a:pt x="234" y="834"/>
                    <a:pt x="167" y="667"/>
                    <a:pt x="201" y="500"/>
                  </a:cubicBezTo>
                  <a:cubicBezTo>
                    <a:pt x="201" y="334"/>
                    <a:pt x="301" y="234"/>
                    <a:pt x="401" y="67"/>
                  </a:cubicBezTo>
                  <a:cubicBezTo>
                    <a:pt x="401" y="33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-417596" y="-311681"/>
              <a:ext cx="22567" cy="134594"/>
            </a:xfrm>
            <a:custGeom>
              <a:avLst/>
              <a:gdLst/>
              <a:ahLst/>
              <a:cxnLst/>
              <a:rect l="l" t="t" r="r" b="b"/>
              <a:pathLst>
                <a:path w="168" h="1002" extrusionOk="0">
                  <a:moveTo>
                    <a:pt x="134" y="0"/>
                  </a:moveTo>
                  <a:cubicBezTo>
                    <a:pt x="1" y="67"/>
                    <a:pt x="34" y="234"/>
                    <a:pt x="34" y="367"/>
                  </a:cubicBezTo>
                  <a:cubicBezTo>
                    <a:pt x="34" y="534"/>
                    <a:pt x="34" y="734"/>
                    <a:pt x="34" y="901"/>
                  </a:cubicBezTo>
                  <a:cubicBezTo>
                    <a:pt x="34" y="934"/>
                    <a:pt x="101" y="968"/>
                    <a:pt x="101" y="1001"/>
                  </a:cubicBezTo>
                  <a:cubicBezTo>
                    <a:pt x="101" y="834"/>
                    <a:pt x="101" y="668"/>
                    <a:pt x="101" y="501"/>
                  </a:cubicBezTo>
                  <a:cubicBezTo>
                    <a:pt x="101" y="367"/>
                    <a:pt x="101" y="201"/>
                    <a:pt x="167" y="67"/>
                  </a:cubicBez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-359299" y="364914"/>
              <a:ext cx="94162" cy="94162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267" y="234"/>
                    <a:pt x="501" y="434"/>
                    <a:pt x="701" y="701"/>
                  </a:cubicBezTo>
                  <a:cubicBezTo>
                    <a:pt x="501" y="434"/>
                    <a:pt x="267" y="2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-431028" y="351482"/>
              <a:ext cx="89729" cy="7186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1" y="0"/>
                  </a:moveTo>
                  <a:cubicBezTo>
                    <a:pt x="47" y="27"/>
                    <a:pt x="93" y="55"/>
                    <a:pt x="137" y="84"/>
                  </a:cubicBezTo>
                  <a:lnTo>
                    <a:pt x="137" y="84"/>
                  </a:lnTo>
                  <a:cubicBezTo>
                    <a:pt x="102" y="56"/>
                    <a:pt x="68" y="28"/>
                    <a:pt x="34" y="0"/>
                  </a:cubicBezTo>
                  <a:close/>
                  <a:moveTo>
                    <a:pt x="137" y="84"/>
                  </a:moveTo>
                  <a:cubicBezTo>
                    <a:pt x="311" y="224"/>
                    <a:pt x="496" y="367"/>
                    <a:pt x="634" y="534"/>
                  </a:cubicBezTo>
                  <a:cubicBezTo>
                    <a:pt x="668" y="534"/>
                    <a:pt x="634" y="501"/>
                    <a:pt x="634" y="501"/>
                  </a:cubicBezTo>
                  <a:cubicBezTo>
                    <a:pt x="474" y="341"/>
                    <a:pt x="314" y="202"/>
                    <a:pt x="137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-480325" y="351482"/>
              <a:ext cx="83013" cy="68237"/>
            </a:xfrm>
            <a:custGeom>
              <a:avLst/>
              <a:gdLst/>
              <a:ahLst/>
              <a:cxnLst/>
              <a:rect l="l" t="t" r="r" b="b"/>
              <a:pathLst>
                <a:path w="618" h="508" extrusionOk="0">
                  <a:moveTo>
                    <a:pt x="1" y="0"/>
                  </a:moveTo>
                  <a:cubicBezTo>
                    <a:pt x="10" y="5"/>
                    <a:pt x="19" y="10"/>
                    <a:pt x="29" y="15"/>
                  </a:cubicBezTo>
                  <a:lnTo>
                    <a:pt x="29" y="15"/>
                  </a:lnTo>
                  <a:cubicBezTo>
                    <a:pt x="24" y="7"/>
                    <a:pt x="16" y="0"/>
                    <a:pt x="1" y="0"/>
                  </a:cubicBezTo>
                  <a:close/>
                  <a:moveTo>
                    <a:pt x="29" y="15"/>
                  </a:moveTo>
                  <a:cubicBezTo>
                    <a:pt x="34" y="24"/>
                    <a:pt x="34" y="34"/>
                    <a:pt x="34" y="34"/>
                  </a:cubicBezTo>
                  <a:cubicBezTo>
                    <a:pt x="234" y="200"/>
                    <a:pt x="434" y="334"/>
                    <a:pt x="601" y="501"/>
                  </a:cubicBezTo>
                  <a:cubicBezTo>
                    <a:pt x="606" y="505"/>
                    <a:pt x="608" y="507"/>
                    <a:pt x="610" y="507"/>
                  </a:cubicBezTo>
                  <a:cubicBezTo>
                    <a:pt x="617" y="507"/>
                    <a:pt x="568" y="429"/>
                    <a:pt x="568" y="401"/>
                  </a:cubicBezTo>
                  <a:cubicBezTo>
                    <a:pt x="409" y="273"/>
                    <a:pt x="219" y="116"/>
                    <a:pt x="29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200701" y="109563"/>
              <a:ext cx="40566" cy="143459"/>
            </a:xfrm>
            <a:custGeom>
              <a:avLst/>
              <a:gdLst/>
              <a:ahLst/>
              <a:cxnLst/>
              <a:rect l="l" t="t" r="r" b="b"/>
              <a:pathLst>
                <a:path w="302" h="1068" extrusionOk="0">
                  <a:moveTo>
                    <a:pt x="68" y="0"/>
                  </a:moveTo>
                  <a:cubicBezTo>
                    <a:pt x="1" y="334"/>
                    <a:pt x="101" y="734"/>
                    <a:pt x="268" y="1067"/>
                  </a:cubicBezTo>
                  <a:lnTo>
                    <a:pt x="301" y="1067"/>
                  </a:lnTo>
                  <a:cubicBezTo>
                    <a:pt x="134" y="734"/>
                    <a:pt x="101" y="434"/>
                    <a:pt x="101" y="33"/>
                  </a:cubicBezTo>
                  <a:cubicBezTo>
                    <a:pt x="101" y="33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191836" y="190158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303862" y="275320"/>
              <a:ext cx="74013" cy="149772"/>
            </a:xfrm>
            <a:custGeom>
              <a:avLst/>
              <a:gdLst/>
              <a:ahLst/>
              <a:cxnLst/>
              <a:rect l="l" t="t" r="r" b="b"/>
              <a:pathLst>
                <a:path w="551" h="1115" extrusionOk="0">
                  <a:moveTo>
                    <a:pt x="0" y="0"/>
                  </a:moveTo>
                  <a:cubicBezTo>
                    <a:pt x="0" y="434"/>
                    <a:pt x="267" y="834"/>
                    <a:pt x="534" y="1101"/>
                  </a:cubicBezTo>
                  <a:cubicBezTo>
                    <a:pt x="544" y="1111"/>
                    <a:pt x="548" y="1115"/>
                    <a:pt x="549" y="1115"/>
                  </a:cubicBezTo>
                  <a:cubicBezTo>
                    <a:pt x="551" y="1115"/>
                    <a:pt x="534" y="1091"/>
                    <a:pt x="534" y="1068"/>
                  </a:cubicBezTo>
                  <a:cubicBezTo>
                    <a:pt x="267" y="801"/>
                    <a:pt x="134" y="467"/>
                    <a:pt x="67" y="67"/>
                  </a:cubicBezTo>
                  <a:cubicBezTo>
                    <a:pt x="34" y="6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267998" y="284185"/>
              <a:ext cx="49432" cy="126937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335"/>
                    <a:pt x="167" y="635"/>
                    <a:pt x="334" y="902"/>
                  </a:cubicBezTo>
                  <a:cubicBezTo>
                    <a:pt x="334" y="902"/>
                    <a:pt x="355" y="944"/>
                    <a:pt x="364" y="944"/>
                  </a:cubicBezTo>
                  <a:cubicBezTo>
                    <a:pt x="366" y="944"/>
                    <a:pt x="367" y="942"/>
                    <a:pt x="367" y="935"/>
                  </a:cubicBezTo>
                  <a:cubicBezTo>
                    <a:pt x="167" y="635"/>
                    <a:pt x="100" y="368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200701" y="243888"/>
              <a:ext cx="83684" cy="185100"/>
            </a:xfrm>
            <a:custGeom>
              <a:avLst/>
              <a:gdLst/>
              <a:ahLst/>
              <a:cxnLst/>
              <a:rect l="l" t="t" r="r" b="b"/>
              <a:pathLst>
                <a:path w="623" h="1378" extrusionOk="0">
                  <a:moveTo>
                    <a:pt x="68" y="1"/>
                  </a:moveTo>
                  <a:cubicBezTo>
                    <a:pt x="1" y="501"/>
                    <a:pt x="268" y="1001"/>
                    <a:pt x="601" y="1368"/>
                  </a:cubicBezTo>
                  <a:cubicBezTo>
                    <a:pt x="608" y="1375"/>
                    <a:pt x="612" y="1378"/>
                    <a:pt x="614" y="1378"/>
                  </a:cubicBezTo>
                  <a:cubicBezTo>
                    <a:pt x="623" y="1378"/>
                    <a:pt x="601" y="1335"/>
                    <a:pt x="601" y="1335"/>
                  </a:cubicBezTo>
                  <a:cubicBezTo>
                    <a:pt x="234" y="968"/>
                    <a:pt x="134" y="501"/>
                    <a:pt x="68" y="34"/>
                  </a:cubicBezTo>
                  <a:cubicBezTo>
                    <a:pt x="68" y="1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160404" y="172292"/>
              <a:ext cx="53864" cy="211965"/>
            </a:xfrm>
            <a:custGeom>
              <a:avLst/>
              <a:gdLst/>
              <a:ahLst/>
              <a:cxnLst/>
              <a:rect l="l" t="t" r="r" b="b"/>
              <a:pathLst>
                <a:path w="401" h="1578" extrusionOk="0">
                  <a:moveTo>
                    <a:pt x="67" y="0"/>
                  </a:moveTo>
                  <a:cubicBezTo>
                    <a:pt x="1" y="500"/>
                    <a:pt x="134" y="1034"/>
                    <a:pt x="334" y="1534"/>
                  </a:cubicBezTo>
                  <a:cubicBezTo>
                    <a:pt x="334" y="1534"/>
                    <a:pt x="377" y="1577"/>
                    <a:pt x="394" y="1577"/>
                  </a:cubicBezTo>
                  <a:cubicBezTo>
                    <a:pt x="398" y="1577"/>
                    <a:pt x="401" y="1574"/>
                    <a:pt x="401" y="1568"/>
                  </a:cubicBezTo>
                  <a:cubicBezTo>
                    <a:pt x="168" y="1067"/>
                    <a:pt x="101" y="5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115673" y="190158"/>
              <a:ext cx="31432" cy="139026"/>
            </a:xfrm>
            <a:custGeom>
              <a:avLst/>
              <a:gdLst/>
              <a:ahLst/>
              <a:cxnLst/>
              <a:rect l="l" t="t" r="r" b="b"/>
              <a:pathLst>
                <a:path w="234" h="1035" extrusionOk="0">
                  <a:moveTo>
                    <a:pt x="67" y="0"/>
                  </a:moveTo>
                  <a:cubicBezTo>
                    <a:pt x="0" y="334"/>
                    <a:pt x="67" y="668"/>
                    <a:pt x="200" y="968"/>
                  </a:cubicBezTo>
                  <a:cubicBezTo>
                    <a:pt x="200" y="1001"/>
                    <a:pt x="234" y="1035"/>
                    <a:pt x="234" y="1035"/>
                  </a:cubicBezTo>
                  <a:cubicBezTo>
                    <a:pt x="134" y="701"/>
                    <a:pt x="100" y="367"/>
                    <a:pt x="100" y="34"/>
                  </a:cubicBezTo>
                  <a:cubicBezTo>
                    <a:pt x="100" y="34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79809" y="194590"/>
              <a:ext cx="13567" cy="80864"/>
            </a:xfrm>
            <a:custGeom>
              <a:avLst/>
              <a:gdLst/>
              <a:ahLst/>
              <a:cxnLst/>
              <a:rect l="l" t="t" r="r" b="b"/>
              <a:pathLst>
                <a:path w="101" h="602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68"/>
                    <a:pt x="34" y="368"/>
                    <a:pt x="67" y="535"/>
                  </a:cubicBezTo>
                  <a:cubicBezTo>
                    <a:pt x="67" y="568"/>
                    <a:pt x="100" y="601"/>
                    <a:pt x="100" y="601"/>
                  </a:cubicBezTo>
                  <a:cubicBezTo>
                    <a:pt x="100" y="434"/>
                    <a:pt x="100" y="234"/>
                    <a:pt x="67" y="68"/>
                  </a:cubicBezTo>
                  <a:cubicBezTo>
                    <a:pt x="67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48377" y="235022"/>
              <a:ext cx="4701" cy="22432"/>
            </a:xfrm>
            <a:custGeom>
              <a:avLst/>
              <a:gdLst/>
              <a:ahLst/>
              <a:cxnLst/>
              <a:rect l="l" t="t" r="r" b="b"/>
              <a:pathLst>
                <a:path w="35" h="167" extrusionOk="0">
                  <a:moveTo>
                    <a:pt x="1" y="0"/>
                  </a:moveTo>
                  <a:cubicBezTo>
                    <a:pt x="1" y="67"/>
                    <a:pt x="1" y="100"/>
                    <a:pt x="1" y="133"/>
                  </a:cubicBezTo>
                  <a:cubicBezTo>
                    <a:pt x="1" y="167"/>
                    <a:pt x="34" y="167"/>
                    <a:pt x="34" y="167"/>
                  </a:cubicBezTo>
                  <a:lnTo>
                    <a:pt x="34" y="33"/>
                  </a:lnTo>
                  <a:cubicBezTo>
                    <a:pt x="34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975889" y="1552347"/>
              <a:ext cx="112161" cy="98595"/>
            </a:xfrm>
            <a:custGeom>
              <a:avLst/>
              <a:gdLst/>
              <a:ahLst/>
              <a:cxnLst/>
              <a:rect l="l" t="t" r="r" b="b"/>
              <a:pathLst>
                <a:path w="835" h="734" extrusionOk="0">
                  <a:moveTo>
                    <a:pt x="801" y="0"/>
                  </a:moveTo>
                  <a:cubicBezTo>
                    <a:pt x="601" y="334"/>
                    <a:pt x="368" y="567"/>
                    <a:pt x="1" y="701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401" y="634"/>
                    <a:pt x="701" y="400"/>
                    <a:pt x="835" y="33"/>
                  </a:cubicBezTo>
                  <a:cubicBezTo>
                    <a:pt x="835" y="33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783267" y="1520915"/>
              <a:ext cx="116594" cy="134594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1"/>
                  </a:moveTo>
                  <a:cubicBezTo>
                    <a:pt x="134" y="434"/>
                    <a:pt x="467" y="834"/>
                    <a:pt x="868" y="1001"/>
                  </a:cubicBezTo>
                  <a:cubicBezTo>
                    <a:pt x="868" y="1001"/>
                    <a:pt x="868" y="968"/>
                    <a:pt x="868" y="968"/>
                  </a:cubicBezTo>
                  <a:cubicBezTo>
                    <a:pt x="501" y="768"/>
                    <a:pt x="201" y="468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751835" y="1471618"/>
              <a:ext cx="42044" cy="116057"/>
            </a:xfrm>
            <a:custGeom>
              <a:avLst/>
              <a:gdLst/>
              <a:ahLst/>
              <a:cxnLst/>
              <a:rect l="l" t="t" r="r" b="b"/>
              <a:pathLst>
                <a:path w="313" h="864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267"/>
                    <a:pt x="134" y="568"/>
                    <a:pt x="268" y="801"/>
                  </a:cubicBezTo>
                  <a:cubicBezTo>
                    <a:pt x="268" y="824"/>
                    <a:pt x="299" y="863"/>
                    <a:pt x="308" y="863"/>
                  </a:cubicBezTo>
                  <a:cubicBezTo>
                    <a:pt x="312" y="863"/>
                    <a:pt x="311" y="855"/>
                    <a:pt x="301" y="835"/>
                  </a:cubicBezTo>
                  <a:cubicBezTo>
                    <a:pt x="168" y="601"/>
                    <a:pt x="101" y="334"/>
                    <a:pt x="68" y="34"/>
                  </a:cubicBezTo>
                  <a:cubicBezTo>
                    <a:pt x="68" y="1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720538" y="1444753"/>
              <a:ext cx="41775" cy="133116"/>
            </a:xfrm>
            <a:custGeom>
              <a:avLst/>
              <a:gdLst/>
              <a:ahLst/>
              <a:cxnLst/>
              <a:rect l="l" t="t" r="r" b="b"/>
              <a:pathLst>
                <a:path w="311" h="991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01"/>
                    <a:pt x="134" y="668"/>
                    <a:pt x="234" y="934"/>
                  </a:cubicBezTo>
                  <a:cubicBezTo>
                    <a:pt x="259" y="934"/>
                    <a:pt x="303" y="991"/>
                    <a:pt x="309" y="991"/>
                  </a:cubicBezTo>
                  <a:cubicBezTo>
                    <a:pt x="311" y="991"/>
                    <a:pt x="309" y="985"/>
                    <a:pt x="301" y="968"/>
                  </a:cubicBezTo>
                  <a:cubicBezTo>
                    <a:pt x="167" y="668"/>
                    <a:pt x="134" y="367"/>
                    <a:pt x="67" y="34"/>
                  </a:cubicBezTo>
                  <a:cubicBezTo>
                    <a:pt x="67" y="34"/>
                    <a:pt x="34" y="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684673" y="1426888"/>
              <a:ext cx="35999" cy="135803"/>
            </a:xfrm>
            <a:custGeom>
              <a:avLst/>
              <a:gdLst/>
              <a:ahLst/>
              <a:cxnLst/>
              <a:rect l="l" t="t" r="r" b="b"/>
              <a:pathLst>
                <a:path w="268" h="1011" extrusionOk="0">
                  <a:moveTo>
                    <a:pt x="67" y="0"/>
                  </a:moveTo>
                  <a:lnTo>
                    <a:pt x="67" y="0"/>
                  </a:lnTo>
                  <a:cubicBezTo>
                    <a:pt x="1" y="334"/>
                    <a:pt x="67" y="667"/>
                    <a:pt x="201" y="967"/>
                  </a:cubicBezTo>
                  <a:cubicBezTo>
                    <a:pt x="227" y="967"/>
                    <a:pt x="254" y="1010"/>
                    <a:pt x="264" y="1010"/>
                  </a:cubicBezTo>
                  <a:cubicBezTo>
                    <a:pt x="266" y="1010"/>
                    <a:pt x="267" y="1007"/>
                    <a:pt x="267" y="1001"/>
                  </a:cubicBezTo>
                  <a:cubicBezTo>
                    <a:pt x="101" y="701"/>
                    <a:pt x="67" y="367"/>
                    <a:pt x="101" y="33"/>
                  </a:cubicBezTo>
                  <a:cubicBezTo>
                    <a:pt x="101" y="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639808" y="1386456"/>
              <a:ext cx="55208" cy="198532"/>
            </a:xfrm>
            <a:custGeom>
              <a:avLst/>
              <a:gdLst/>
              <a:ahLst/>
              <a:cxnLst/>
              <a:rect l="l" t="t" r="r" b="b"/>
              <a:pathLst>
                <a:path w="411" h="1478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468"/>
                    <a:pt x="134" y="1002"/>
                    <a:pt x="368" y="1402"/>
                  </a:cubicBezTo>
                  <a:cubicBezTo>
                    <a:pt x="368" y="1419"/>
                    <a:pt x="385" y="1444"/>
                    <a:pt x="397" y="1460"/>
                  </a:cubicBezTo>
                  <a:lnTo>
                    <a:pt x="397" y="1460"/>
                  </a:lnTo>
                  <a:cubicBezTo>
                    <a:pt x="167" y="996"/>
                    <a:pt x="135" y="532"/>
                    <a:pt x="168" y="34"/>
                  </a:cubicBezTo>
                  <a:cubicBezTo>
                    <a:pt x="168" y="34"/>
                    <a:pt x="134" y="1"/>
                    <a:pt x="134" y="1"/>
                  </a:cubicBezTo>
                  <a:close/>
                  <a:moveTo>
                    <a:pt x="397" y="1460"/>
                  </a:moveTo>
                  <a:lnTo>
                    <a:pt x="397" y="1460"/>
                  </a:lnTo>
                  <a:cubicBezTo>
                    <a:pt x="398" y="1463"/>
                    <a:pt x="400" y="1466"/>
                    <a:pt x="401" y="1469"/>
                  </a:cubicBezTo>
                  <a:cubicBezTo>
                    <a:pt x="408" y="1475"/>
                    <a:pt x="410" y="1478"/>
                    <a:pt x="411" y="1478"/>
                  </a:cubicBezTo>
                  <a:cubicBezTo>
                    <a:pt x="411" y="1478"/>
                    <a:pt x="405" y="1471"/>
                    <a:pt x="397" y="1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90646" y="1386456"/>
              <a:ext cx="62730" cy="234397"/>
            </a:xfrm>
            <a:custGeom>
              <a:avLst/>
              <a:gdLst/>
              <a:ahLst/>
              <a:cxnLst/>
              <a:rect l="l" t="t" r="r" b="b"/>
              <a:pathLst>
                <a:path w="467" h="1745" extrusionOk="0">
                  <a:moveTo>
                    <a:pt x="167" y="1"/>
                  </a:moveTo>
                  <a:cubicBezTo>
                    <a:pt x="0" y="535"/>
                    <a:pt x="133" y="1168"/>
                    <a:pt x="400" y="1669"/>
                  </a:cubicBezTo>
                  <a:cubicBezTo>
                    <a:pt x="400" y="1696"/>
                    <a:pt x="444" y="1745"/>
                    <a:pt x="461" y="1745"/>
                  </a:cubicBezTo>
                  <a:cubicBezTo>
                    <a:pt x="465" y="1745"/>
                    <a:pt x="467" y="1742"/>
                    <a:pt x="467" y="1735"/>
                  </a:cubicBezTo>
                  <a:cubicBezTo>
                    <a:pt x="167" y="1168"/>
                    <a:pt x="133" y="668"/>
                    <a:pt x="200" y="68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54781" y="1391023"/>
              <a:ext cx="40432" cy="224188"/>
            </a:xfrm>
            <a:custGeom>
              <a:avLst/>
              <a:gdLst/>
              <a:ahLst/>
              <a:cxnLst/>
              <a:rect l="l" t="t" r="r" b="b"/>
              <a:pathLst>
                <a:path w="301" h="1669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534"/>
                    <a:pt x="100" y="1068"/>
                    <a:pt x="234" y="1568"/>
                  </a:cubicBezTo>
                  <a:cubicBezTo>
                    <a:pt x="234" y="1597"/>
                    <a:pt x="283" y="1626"/>
                    <a:pt x="297" y="1654"/>
                  </a:cubicBezTo>
                  <a:lnTo>
                    <a:pt x="297" y="1654"/>
                  </a:lnTo>
                  <a:cubicBezTo>
                    <a:pt x="166" y="1125"/>
                    <a:pt x="134" y="596"/>
                    <a:pt x="134" y="67"/>
                  </a:cubicBezTo>
                  <a:cubicBezTo>
                    <a:pt x="134" y="34"/>
                    <a:pt x="100" y="0"/>
                    <a:pt x="100" y="0"/>
                  </a:cubicBezTo>
                  <a:close/>
                  <a:moveTo>
                    <a:pt x="297" y="1654"/>
                  </a:moveTo>
                  <a:lnTo>
                    <a:pt x="297" y="1654"/>
                  </a:lnTo>
                  <a:cubicBezTo>
                    <a:pt x="298" y="1659"/>
                    <a:pt x="299" y="1664"/>
                    <a:pt x="300" y="1668"/>
                  </a:cubicBezTo>
                  <a:cubicBezTo>
                    <a:pt x="300" y="1664"/>
                    <a:pt x="299" y="1659"/>
                    <a:pt x="297" y="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23349" y="1399889"/>
              <a:ext cx="31566" cy="183891"/>
            </a:xfrm>
            <a:custGeom>
              <a:avLst/>
              <a:gdLst/>
              <a:ahLst/>
              <a:cxnLst/>
              <a:rect l="l" t="t" r="r" b="b"/>
              <a:pathLst>
                <a:path w="235" h="1369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435"/>
                    <a:pt x="67" y="902"/>
                    <a:pt x="167" y="1302"/>
                  </a:cubicBezTo>
                  <a:cubicBezTo>
                    <a:pt x="167" y="1335"/>
                    <a:pt x="234" y="1369"/>
                    <a:pt x="234" y="1369"/>
                  </a:cubicBezTo>
                  <a:cubicBezTo>
                    <a:pt x="101" y="935"/>
                    <a:pt x="134" y="501"/>
                    <a:pt x="167" y="68"/>
                  </a:cubicBezTo>
                  <a:cubicBezTo>
                    <a:pt x="167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478619" y="1422321"/>
              <a:ext cx="22432" cy="174891"/>
            </a:xfrm>
            <a:custGeom>
              <a:avLst/>
              <a:gdLst/>
              <a:ahLst/>
              <a:cxnLst/>
              <a:rect l="l" t="t" r="r" b="b"/>
              <a:pathLst>
                <a:path w="167" h="1302" extrusionOk="0">
                  <a:moveTo>
                    <a:pt x="100" y="1"/>
                  </a:moveTo>
                  <a:cubicBezTo>
                    <a:pt x="0" y="368"/>
                    <a:pt x="33" y="835"/>
                    <a:pt x="100" y="1235"/>
                  </a:cubicBezTo>
                  <a:cubicBezTo>
                    <a:pt x="134" y="1268"/>
                    <a:pt x="167" y="1302"/>
                    <a:pt x="167" y="1302"/>
                  </a:cubicBezTo>
                  <a:cubicBezTo>
                    <a:pt x="100" y="868"/>
                    <a:pt x="134" y="468"/>
                    <a:pt x="134" y="34"/>
                  </a:cubicBezTo>
                  <a:cubicBezTo>
                    <a:pt x="134" y="34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438187" y="1408888"/>
              <a:ext cx="18134" cy="174891"/>
            </a:xfrm>
            <a:custGeom>
              <a:avLst/>
              <a:gdLst/>
              <a:ahLst/>
              <a:cxnLst/>
              <a:rect l="l" t="t" r="r" b="b"/>
              <a:pathLst>
                <a:path w="135" h="1302" extrusionOk="0">
                  <a:moveTo>
                    <a:pt x="101" y="1"/>
                  </a:moveTo>
                  <a:cubicBezTo>
                    <a:pt x="1" y="401"/>
                    <a:pt x="34" y="835"/>
                    <a:pt x="68" y="1235"/>
                  </a:cubicBezTo>
                  <a:cubicBezTo>
                    <a:pt x="101" y="1268"/>
                    <a:pt x="134" y="1302"/>
                    <a:pt x="134" y="1302"/>
                  </a:cubicBezTo>
                  <a:cubicBezTo>
                    <a:pt x="101" y="868"/>
                    <a:pt x="134" y="468"/>
                    <a:pt x="101" y="34"/>
                  </a:cubicBezTo>
                  <a:cubicBezTo>
                    <a:pt x="101" y="1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411322" y="1444753"/>
              <a:ext cx="13567" cy="152459"/>
            </a:xfrm>
            <a:custGeom>
              <a:avLst/>
              <a:gdLst/>
              <a:ahLst/>
              <a:cxnLst/>
              <a:rect l="l" t="t" r="r" b="b"/>
              <a:pathLst>
                <a:path w="101" h="1135" extrusionOk="0">
                  <a:moveTo>
                    <a:pt x="34" y="0"/>
                  </a:moveTo>
                  <a:cubicBezTo>
                    <a:pt x="1" y="367"/>
                    <a:pt x="34" y="701"/>
                    <a:pt x="34" y="1068"/>
                  </a:cubicBezTo>
                  <a:cubicBezTo>
                    <a:pt x="34" y="1101"/>
                    <a:pt x="101" y="1135"/>
                    <a:pt x="101" y="1135"/>
                  </a:cubicBezTo>
                  <a:cubicBezTo>
                    <a:pt x="101" y="768"/>
                    <a:pt x="101" y="401"/>
                    <a:pt x="67" y="34"/>
                  </a:cubicBezTo>
                  <a:cubicBezTo>
                    <a:pt x="67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75457" y="1485051"/>
              <a:ext cx="18134" cy="170458"/>
            </a:xfrm>
            <a:custGeom>
              <a:avLst/>
              <a:gdLst/>
              <a:ahLst/>
              <a:cxnLst/>
              <a:rect l="l" t="t" r="r" b="b"/>
              <a:pathLst>
                <a:path w="135" h="1269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401"/>
                    <a:pt x="34" y="835"/>
                    <a:pt x="101" y="1235"/>
                  </a:cubicBezTo>
                  <a:cubicBezTo>
                    <a:pt x="101" y="1268"/>
                    <a:pt x="134" y="1268"/>
                    <a:pt x="134" y="1268"/>
                  </a:cubicBezTo>
                  <a:cubicBezTo>
                    <a:pt x="68" y="868"/>
                    <a:pt x="101" y="468"/>
                    <a:pt x="134" y="34"/>
                  </a:cubicBezTo>
                  <a:cubicBezTo>
                    <a:pt x="134" y="34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348592" y="1498483"/>
              <a:ext cx="9134" cy="94296"/>
            </a:xfrm>
            <a:custGeom>
              <a:avLst/>
              <a:gdLst/>
              <a:ahLst/>
              <a:cxnLst/>
              <a:rect l="l" t="t" r="r" b="b"/>
              <a:pathLst>
                <a:path w="68" h="702" extrusionOk="0">
                  <a:moveTo>
                    <a:pt x="1" y="1"/>
                  </a:moveTo>
                  <a:cubicBezTo>
                    <a:pt x="1" y="201"/>
                    <a:pt x="1" y="401"/>
                    <a:pt x="1" y="635"/>
                  </a:cubicBezTo>
                  <a:cubicBezTo>
                    <a:pt x="1" y="635"/>
                    <a:pt x="67" y="701"/>
                    <a:pt x="67" y="701"/>
                  </a:cubicBezTo>
                  <a:cubicBezTo>
                    <a:pt x="67" y="468"/>
                    <a:pt x="67" y="268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93241" y="2730781"/>
              <a:ext cx="148026" cy="183757"/>
            </a:xfrm>
            <a:custGeom>
              <a:avLst/>
              <a:gdLst/>
              <a:ahLst/>
              <a:cxnLst/>
              <a:rect l="l" t="t" r="r" b="b"/>
              <a:pathLst>
                <a:path w="1102" h="1368" extrusionOk="0">
                  <a:moveTo>
                    <a:pt x="1068" y="0"/>
                  </a:moveTo>
                  <a:cubicBezTo>
                    <a:pt x="567" y="267"/>
                    <a:pt x="201" y="801"/>
                    <a:pt x="0" y="1334"/>
                  </a:cubicBezTo>
                  <a:cubicBezTo>
                    <a:pt x="0" y="1334"/>
                    <a:pt x="0" y="1368"/>
                    <a:pt x="0" y="1368"/>
                  </a:cubicBezTo>
                  <a:cubicBezTo>
                    <a:pt x="267" y="801"/>
                    <a:pt x="634" y="434"/>
                    <a:pt x="1101" y="33"/>
                  </a:cubicBezTo>
                  <a:cubicBezTo>
                    <a:pt x="1101" y="33"/>
                    <a:pt x="1101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267998" y="2668051"/>
              <a:ext cx="71730" cy="7173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501" y="0"/>
                  </a:moveTo>
                  <a:cubicBezTo>
                    <a:pt x="401" y="67"/>
                    <a:pt x="334" y="167"/>
                    <a:pt x="267" y="267"/>
                  </a:cubicBezTo>
                  <a:cubicBezTo>
                    <a:pt x="167" y="334"/>
                    <a:pt x="67" y="400"/>
                    <a:pt x="0" y="467"/>
                  </a:cubicBezTo>
                  <a:cubicBezTo>
                    <a:pt x="0" y="500"/>
                    <a:pt x="0" y="534"/>
                    <a:pt x="34" y="534"/>
                  </a:cubicBezTo>
                  <a:cubicBezTo>
                    <a:pt x="234" y="434"/>
                    <a:pt x="434" y="267"/>
                    <a:pt x="534" y="67"/>
                  </a:cubicBezTo>
                  <a:cubicBezTo>
                    <a:pt x="534" y="67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120106" y="2654484"/>
              <a:ext cx="156892" cy="157026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1135" y="1"/>
                  </a:moveTo>
                  <a:cubicBezTo>
                    <a:pt x="968" y="201"/>
                    <a:pt x="768" y="335"/>
                    <a:pt x="534" y="501"/>
                  </a:cubicBezTo>
                  <a:cubicBezTo>
                    <a:pt x="301" y="668"/>
                    <a:pt x="134" y="868"/>
                    <a:pt x="1" y="1168"/>
                  </a:cubicBezTo>
                  <a:lnTo>
                    <a:pt x="34" y="1168"/>
                  </a:lnTo>
                  <a:cubicBezTo>
                    <a:pt x="167" y="935"/>
                    <a:pt x="334" y="735"/>
                    <a:pt x="568" y="568"/>
                  </a:cubicBezTo>
                  <a:cubicBezTo>
                    <a:pt x="801" y="401"/>
                    <a:pt x="1035" y="268"/>
                    <a:pt x="1168" y="34"/>
                  </a:cubicBezTo>
                  <a:cubicBezTo>
                    <a:pt x="1168" y="34"/>
                    <a:pt x="1135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182836" y="2632186"/>
              <a:ext cx="62864" cy="67297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434" y="0"/>
                  </a:moveTo>
                  <a:cubicBezTo>
                    <a:pt x="334" y="34"/>
                    <a:pt x="301" y="134"/>
                    <a:pt x="234" y="200"/>
                  </a:cubicBezTo>
                  <a:cubicBezTo>
                    <a:pt x="167" y="267"/>
                    <a:pt x="101" y="334"/>
                    <a:pt x="34" y="400"/>
                  </a:cubicBezTo>
                  <a:cubicBezTo>
                    <a:pt x="1" y="400"/>
                    <a:pt x="101" y="501"/>
                    <a:pt x="101" y="501"/>
                  </a:cubicBezTo>
                  <a:cubicBezTo>
                    <a:pt x="234" y="367"/>
                    <a:pt x="434" y="234"/>
                    <a:pt x="468" y="67"/>
                  </a:cubicBezTo>
                  <a:cubicBezTo>
                    <a:pt x="468" y="67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182836" y="2645619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-220407" y="2847241"/>
              <a:ext cx="35999" cy="108938"/>
            </a:xfrm>
            <a:custGeom>
              <a:avLst/>
              <a:gdLst/>
              <a:ahLst/>
              <a:cxnLst/>
              <a:rect l="l" t="t" r="r" b="b"/>
              <a:pathLst>
                <a:path w="268" h="811" extrusionOk="0">
                  <a:moveTo>
                    <a:pt x="0" y="0"/>
                  </a:moveTo>
                  <a:cubicBezTo>
                    <a:pt x="34" y="267"/>
                    <a:pt x="100" y="534"/>
                    <a:pt x="234" y="768"/>
                  </a:cubicBezTo>
                  <a:cubicBezTo>
                    <a:pt x="234" y="768"/>
                    <a:pt x="255" y="810"/>
                    <a:pt x="264" y="810"/>
                  </a:cubicBezTo>
                  <a:cubicBezTo>
                    <a:pt x="266" y="810"/>
                    <a:pt x="267" y="808"/>
                    <a:pt x="267" y="801"/>
                  </a:cubicBezTo>
                  <a:cubicBezTo>
                    <a:pt x="134" y="567"/>
                    <a:pt x="67" y="30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-310002" y="2403565"/>
              <a:ext cx="116594" cy="322783"/>
            </a:xfrm>
            <a:custGeom>
              <a:avLst/>
              <a:gdLst/>
              <a:ahLst/>
              <a:cxnLst/>
              <a:rect l="l" t="t" r="r" b="b"/>
              <a:pathLst>
                <a:path w="868" h="2403" extrusionOk="0">
                  <a:moveTo>
                    <a:pt x="834" y="1"/>
                  </a:moveTo>
                  <a:cubicBezTo>
                    <a:pt x="534" y="201"/>
                    <a:pt x="134" y="601"/>
                    <a:pt x="67" y="1002"/>
                  </a:cubicBezTo>
                  <a:cubicBezTo>
                    <a:pt x="0" y="1469"/>
                    <a:pt x="367" y="1869"/>
                    <a:pt x="267" y="2369"/>
                  </a:cubicBezTo>
                  <a:cubicBezTo>
                    <a:pt x="267" y="2369"/>
                    <a:pt x="267" y="2403"/>
                    <a:pt x="267" y="2403"/>
                  </a:cubicBezTo>
                  <a:cubicBezTo>
                    <a:pt x="467" y="2002"/>
                    <a:pt x="134" y="1669"/>
                    <a:pt x="100" y="1269"/>
                  </a:cubicBezTo>
                  <a:cubicBezTo>
                    <a:pt x="100" y="768"/>
                    <a:pt x="567" y="401"/>
                    <a:pt x="868" y="34"/>
                  </a:cubicBezTo>
                  <a:cubicBezTo>
                    <a:pt x="868" y="34"/>
                    <a:pt x="834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-748840" y="965347"/>
              <a:ext cx="152190" cy="337827"/>
            </a:xfrm>
            <a:custGeom>
              <a:avLst/>
              <a:gdLst/>
              <a:ahLst/>
              <a:cxnLst/>
              <a:rect l="l" t="t" r="r" b="b"/>
              <a:pathLst>
                <a:path w="1133" h="2515" extrusionOk="0">
                  <a:moveTo>
                    <a:pt x="232" y="0"/>
                  </a:moveTo>
                  <a:lnTo>
                    <a:pt x="232" y="0"/>
                  </a:lnTo>
                  <a:cubicBezTo>
                    <a:pt x="0" y="629"/>
                    <a:pt x="97" y="1258"/>
                    <a:pt x="424" y="1822"/>
                  </a:cubicBezTo>
                  <a:lnTo>
                    <a:pt x="424" y="1822"/>
                  </a:lnTo>
                  <a:cubicBezTo>
                    <a:pt x="303" y="1569"/>
                    <a:pt x="228" y="1289"/>
                    <a:pt x="198" y="1068"/>
                  </a:cubicBezTo>
                  <a:cubicBezTo>
                    <a:pt x="132" y="734"/>
                    <a:pt x="132" y="367"/>
                    <a:pt x="265" y="34"/>
                  </a:cubicBezTo>
                  <a:cubicBezTo>
                    <a:pt x="265" y="0"/>
                    <a:pt x="232" y="0"/>
                    <a:pt x="232" y="0"/>
                  </a:cubicBezTo>
                  <a:close/>
                  <a:moveTo>
                    <a:pt x="424" y="1822"/>
                  </a:moveTo>
                  <a:cubicBezTo>
                    <a:pt x="466" y="1910"/>
                    <a:pt x="514" y="1994"/>
                    <a:pt x="567" y="2072"/>
                  </a:cubicBezTo>
                  <a:lnTo>
                    <a:pt x="567" y="2072"/>
                  </a:lnTo>
                  <a:cubicBezTo>
                    <a:pt x="514" y="1983"/>
                    <a:pt x="468" y="1898"/>
                    <a:pt x="432" y="1835"/>
                  </a:cubicBezTo>
                  <a:cubicBezTo>
                    <a:pt x="429" y="1831"/>
                    <a:pt x="427" y="1826"/>
                    <a:pt x="424" y="1822"/>
                  </a:cubicBezTo>
                  <a:close/>
                  <a:moveTo>
                    <a:pt x="567" y="2072"/>
                  </a:moveTo>
                  <a:cubicBezTo>
                    <a:pt x="695" y="2283"/>
                    <a:pt x="868" y="2514"/>
                    <a:pt x="1057" y="2514"/>
                  </a:cubicBezTo>
                  <a:cubicBezTo>
                    <a:pt x="1082" y="2514"/>
                    <a:pt x="1107" y="2510"/>
                    <a:pt x="1132" y="2502"/>
                  </a:cubicBezTo>
                  <a:cubicBezTo>
                    <a:pt x="1132" y="2502"/>
                    <a:pt x="1099" y="2469"/>
                    <a:pt x="1099" y="2469"/>
                  </a:cubicBezTo>
                  <a:cubicBezTo>
                    <a:pt x="884" y="2428"/>
                    <a:pt x="707" y="2274"/>
                    <a:pt x="567" y="2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-767108" y="1032510"/>
              <a:ext cx="98729" cy="260053"/>
            </a:xfrm>
            <a:custGeom>
              <a:avLst/>
              <a:gdLst/>
              <a:ahLst/>
              <a:cxnLst/>
              <a:rect l="l" t="t" r="r" b="b"/>
              <a:pathLst>
                <a:path w="735" h="1936" extrusionOk="0">
                  <a:moveTo>
                    <a:pt x="34" y="1"/>
                  </a:moveTo>
                  <a:cubicBezTo>
                    <a:pt x="1" y="568"/>
                    <a:pt x="168" y="1602"/>
                    <a:pt x="735" y="1935"/>
                  </a:cubicBezTo>
                  <a:cubicBezTo>
                    <a:pt x="735" y="1935"/>
                    <a:pt x="735" y="1902"/>
                    <a:pt x="701" y="1902"/>
                  </a:cubicBezTo>
                  <a:cubicBezTo>
                    <a:pt x="201" y="1502"/>
                    <a:pt x="101" y="634"/>
                    <a:pt x="67" y="34"/>
                  </a:cubicBezTo>
                  <a:cubicBezTo>
                    <a:pt x="67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-811839" y="1059375"/>
              <a:ext cx="78446" cy="205652"/>
            </a:xfrm>
            <a:custGeom>
              <a:avLst/>
              <a:gdLst/>
              <a:ahLst/>
              <a:cxnLst/>
              <a:rect l="l" t="t" r="r" b="b"/>
              <a:pathLst>
                <a:path w="584" h="1531" extrusionOk="0">
                  <a:moveTo>
                    <a:pt x="134" y="1"/>
                  </a:moveTo>
                  <a:lnTo>
                    <a:pt x="134" y="1"/>
                  </a:lnTo>
                  <a:cubicBezTo>
                    <a:pt x="0" y="534"/>
                    <a:pt x="234" y="1102"/>
                    <a:pt x="567" y="1502"/>
                  </a:cubicBezTo>
                  <a:cubicBezTo>
                    <a:pt x="578" y="1523"/>
                    <a:pt x="582" y="1530"/>
                    <a:pt x="582" y="1530"/>
                  </a:cubicBezTo>
                  <a:cubicBezTo>
                    <a:pt x="583" y="1530"/>
                    <a:pt x="567" y="1491"/>
                    <a:pt x="567" y="1468"/>
                  </a:cubicBezTo>
                  <a:cubicBezTo>
                    <a:pt x="200" y="1035"/>
                    <a:pt x="167" y="568"/>
                    <a:pt x="167" y="34"/>
                  </a:cubicBezTo>
                  <a:cubicBezTo>
                    <a:pt x="167" y="1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-838704" y="1059375"/>
              <a:ext cx="58163" cy="137146"/>
            </a:xfrm>
            <a:custGeom>
              <a:avLst/>
              <a:gdLst/>
              <a:ahLst/>
              <a:cxnLst/>
              <a:rect l="l" t="t" r="r" b="b"/>
              <a:pathLst>
                <a:path w="433" h="1021" extrusionOk="0">
                  <a:moveTo>
                    <a:pt x="33" y="1"/>
                  </a:moveTo>
                  <a:cubicBezTo>
                    <a:pt x="0" y="334"/>
                    <a:pt x="200" y="701"/>
                    <a:pt x="367" y="968"/>
                  </a:cubicBezTo>
                  <a:cubicBezTo>
                    <a:pt x="387" y="988"/>
                    <a:pt x="420" y="1021"/>
                    <a:pt x="427" y="1021"/>
                  </a:cubicBezTo>
                  <a:cubicBezTo>
                    <a:pt x="432" y="1021"/>
                    <a:pt x="427" y="1007"/>
                    <a:pt x="400" y="968"/>
                  </a:cubicBezTo>
                  <a:cubicBezTo>
                    <a:pt x="200" y="701"/>
                    <a:pt x="167" y="401"/>
                    <a:pt x="100" y="67"/>
                  </a:cubicBezTo>
                  <a:cubicBezTo>
                    <a:pt x="100" y="34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-865703" y="1086240"/>
              <a:ext cx="53058" cy="118475"/>
            </a:xfrm>
            <a:custGeom>
              <a:avLst/>
              <a:gdLst/>
              <a:ahLst/>
              <a:cxnLst/>
              <a:rect l="l" t="t" r="r" b="b"/>
              <a:pathLst>
                <a:path w="395" h="88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01"/>
                    <a:pt x="168" y="601"/>
                    <a:pt x="334" y="835"/>
                  </a:cubicBezTo>
                  <a:cubicBezTo>
                    <a:pt x="364" y="865"/>
                    <a:pt x="381" y="881"/>
                    <a:pt x="387" y="881"/>
                  </a:cubicBezTo>
                  <a:cubicBezTo>
                    <a:pt x="394" y="881"/>
                    <a:pt x="386" y="857"/>
                    <a:pt x="368" y="801"/>
                  </a:cubicBezTo>
                  <a:cubicBezTo>
                    <a:pt x="201" y="601"/>
                    <a:pt x="168" y="368"/>
                    <a:pt x="101" y="101"/>
                  </a:cubicBezTo>
                  <a:cubicBezTo>
                    <a:pt x="101" y="68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-861136" y="1175969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0"/>
                  </a:moveTo>
                  <a:cubicBezTo>
                    <a:pt x="34" y="0"/>
                    <a:pt x="0" y="0"/>
                    <a:pt x="0" y="0"/>
                  </a:cubicBezTo>
                  <a:cubicBezTo>
                    <a:pt x="0" y="0"/>
                    <a:pt x="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621943" y="853320"/>
              <a:ext cx="165891" cy="112161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34" y="0"/>
                  </a:moveTo>
                  <a:cubicBezTo>
                    <a:pt x="1" y="0"/>
                    <a:pt x="34" y="0"/>
                    <a:pt x="34" y="34"/>
                  </a:cubicBezTo>
                  <a:cubicBezTo>
                    <a:pt x="72" y="83"/>
                    <a:pt x="109" y="128"/>
                    <a:pt x="147" y="170"/>
                  </a:cubicBezTo>
                  <a:lnTo>
                    <a:pt x="147" y="170"/>
                  </a:lnTo>
                  <a:cubicBezTo>
                    <a:pt x="105" y="114"/>
                    <a:pt x="67" y="57"/>
                    <a:pt x="34" y="0"/>
                  </a:cubicBezTo>
                  <a:close/>
                  <a:moveTo>
                    <a:pt x="147" y="170"/>
                  </a:moveTo>
                  <a:cubicBezTo>
                    <a:pt x="407" y="514"/>
                    <a:pt x="833" y="834"/>
                    <a:pt x="1235" y="834"/>
                  </a:cubicBezTo>
                  <a:cubicBezTo>
                    <a:pt x="1235" y="834"/>
                    <a:pt x="1201" y="768"/>
                    <a:pt x="1201" y="768"/>
                  </a:cubicBezTo>
                  <a:cubicBezTo>
                    <a:pt x="758" y="620"/>
                    <a:pt x="445" y="498"/>
                    <a:pt x="147" y="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608511" y="799590"/>
              <a:ext cx="152459" cy="134459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0"/>
                  </a:moveTo>
                  <a:cubicBezTo>
                    <a:pt x="0" y="0"/>
                    <a:pt x="34" y="0"/>
                    <a:pt x="34" y="33"/>
                  </a:cubicBezTo>
                  <a:cubicBezTo>
                    <a:pt x="68" y="75"/>
                    <a:pt x="102" y="118"/>
                    <a:pt x="136" y="160"/>
                  </a:cubicBezTo>
                  <a:lnTo>
                    <a:pt x="136" y="160"/>
                  </a:lnTo>
                  <a:cubicBezTo>
                    <a:pt x="101" y="107"/>
                    <a:pt x="67" y="54"/>
                    <a:pt x="34" y="0"/>
                  </a:cubicBezTo>
                  <a:close/>
                  <a:moveTo>
                    <a:pt x="136" y="160"/>
                  </a:moveTo>
                  <a:cubicBezTo>
                    <a:pt x="386" y="536"/>
                    <a:pt x="696" y="884"/>
                    <a:pt x="1135" y="1001"/>
                  </a:cubicBezTo>
                  <a:cubicBezTo>
                    <a:pt x="1135" y="1001"/>
                    <a:pt x="1101" y="934"/>
                    <a:pt x="1101" y="934"/>
                  </a:cubicBezTo>
                  <a:cubicBezTo>
                    <a:pt x="658" y="816"/>
                    <a:pt x="398" y="489"/>
                    <a:pt x="136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612943" y="725980"/>
              <a:ext cx="107729" cy="131907"/>
            </a:xfrm>
            <a:custGeom>
              <a:avLst/>
              <a:gdLst/>
              <a:ahLst/>
              <a:cxnLst/>
              <a:rect l="l" t="t" r="r" b="b"/>
              <a:pathLst>
                <a:path w="802" h="982" extrusionOk="0">
                  <a:moveTo>
                    <a:pt x="8" y="1"/>
                  </a:moveTo>
                  <a:cubicBezTo>
                    <a:pt x="4" y="1"/>
                    <a:pt x="1" y="5"/>
                    <a:pt x="1" y="14"/>
                  </a:cubicBezTo>
                  <a:cubicBezTo>
                    <a:pt x="134" y="381"/>
                    <a:pt x="434" y="748"/>
                    <a:pt x="801" y="982"/>
                  </a:cubicBezTo>
                  <a:cubicBezTo>
                    <a:pt x="801" y="982"/>
                    <a:pt x="768" y="948"/>
                    <a:pt x="768" y="915"/>
                  </a:cubicBezTo>
                  <a:cubicBezTo>
                    <a:pt x="434" y="681"/>
                    <a:pt x="201" y="415"/>
                    <a:pt x="34" y="48"/>
                  </a:cubicBezTo>
                  <a:cubicBezTo>
                    <a:pt x="34" y="24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810132" y="1426888"/>
              <a:ext cx="101550" cy="198532"/>
            </a:xfrm>
            <a:custGeom>
              <a:avLst/>
              <a:gdLst/>
              <a:ahLst/>
              <a:cxnLst/>
              <a:rect l="l" t="t" r="r" b="b"/>
              <a:pathLst>
                <a:path w="756" h="1478" extrusionOk="0">
                  <a:moveTo>
                    <a:pt x="101" y="0"/>
                  </a:moveTo>
                  <a:cubicBezTo>
                    <a:pt x="1" y="567"/>
                    <a:pt x="334" y="1168"/>
                    <a:pt x="734" y="1468"/>
                  </a:cubicBezTo>
                  <a:cubicBezTo>
                    <a:pt x="741" y="1474"/>
                    <a:pt x="745" y="1477"/>
                    <a:pt x="747" y="1477"/>
                  </a:cubicBezTo>
                  <a:cubicBezTo>
                    <a:pt x="756" y="1477"/>
                    <a:pt x="734" y="1434"/>
                    <a:pt x="734" y="1434"/>
                  </a:cubicBezTo>
                  <a:cubicBezTo>
                    <a:pt x="267" y="1034"/>
                    <a:pt x="134" y="634"/>
                    <a:pt x="134" y="67"/>
                  </a:cubicBezTo>
                  <a:cubicBezTo>
                    <a:pt x="134" y="33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765268" y="1368591"/>
              <a:ext cx="40566" cy="118609"/>
            </a:xfrm>
            <a:custGeom>
              <a:avLst/>
              <a:gdLst/>
              <a:ahLst/>
              <a:cxnLst/>
              <a:rect l="l" t="t" r="r" b="b"/>
              <a:pathLst>
                <a:path w="302" h="883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267"/>
                    <a:pt x="101" y="634"/>
                    <a:pt x="268" y="868"/>
                  </a:cubicBezTo>
                  <a:cubicBezTo>
                    <a:pt x="290" y="868"/>
                    <a:pt x="297" y="883"/>
                    <a:pt x="300" y="883"/>
                  </a:cubicBezTo>
                  <a:cubicBezTo>
                    <a:pt x="301" y="883"/>
                    <a:pt x="301" y="879"/>
                    <a:pt x="301" y="868"/>
                  </a:cubicBezTo>
                  <a:cubicBezTo>
                    <a:pt x="101" y="601"/>
                    <a:pt x="101" y="334"/>
                    <a:pt x="134" y="34"/>
                  </a:cubicBezTo>
                  <a:cubicBezTo>
                    <a:pt x="134" y="34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751835" y="1395456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693673" y="1346159"/>
              <a:ext cx="13567" cy="44999"/>
            </a:xfrm>
            <a:custGeom>
              <a:avLst/>
              <a:gdLst/>
              <a:ahLst/>
              <a:cxnLst/>
              <a:rect l="l" t="t" r="r" b="b"/>
              <a:pathLst>
                <a:path w="101" h="335" extrusionOk="0">
                  <a:moveTo>
                    <a:pt x="0" y="1"/>
                  </a:moveTo>
                  <a:cubicBezTo>
                    <a:pt x="0" y="67"/>
                    <a:pt x="34" y="167"/>
                    <a:pt x="67" y="267"/>
                  </a:cubicBezTo>
                  <a:cubicBezTo>
                    <a:pt x="67" y="301"/>
                    <a:pt x="100" y="334"/>
                    <a:pt x="100" y="334"/>
                  </a:cubicBezTo>
                  <a:cubicBezTo>
                    <a:pt x="100" y="234"/>
                    <a:pt x="67" y="134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630943" y="1319294"/>
              <a:ext cx="26999" cy="76297"/>
            </a:xfrm>
            <a:custGeom>
              <a:avLst/>
              <a:gdLst/>
              <a:ahLst/>
              <a:cxnLst/>
              <a:rect l="l" t="t" r="r" b="b"/>
              <a:pathLst>
                <a:path w="201" h="568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67"/>
                    <a:pt x="100" y="334"/>
                    <a:pt x="134" y="501"/>
                  </a:cubicBezTo>
                  <a:cubicBezTo>
                    <a:pt x="134" y="501"/>
                    <a:pt x="174" y="521"/>
                    <a:pt x="192" y="545"/>
                  </a:cubicBezTo>
                  <a:lnTo>
                    <a:pt x="192" y="545"/>
                  </a:lnTo>
                  <a:cubicBezTo>
                    <a:pt x="131" y="383"/>
                    <a:pt x="97" y="195"/>
                    <a:pt x="34" y="67"/>
                  </a:cubicBezTo>
                  <a:cubicBezTo>
                    <a:pt x="34" y="34"/>
                    <a:pt x="0" y="1"/>
                    <a:pt x="0" y="0"/>
                  </a:cubicBezTo>
                  <a:close/>
                  <a:moveTo>
                    <a:pt x="192" y="545"/>
                  </a:moveTo>
                  <a:lnTo>
                    <a:pt x="192" y="545"/>
                  </a:lnTo>
                  <a:cubicBezTo>
                    <a:pt x="195" y="553"/>
                    <a:pt x="197" y="560"/>
                    <a:pt x="200" y="568"/>
                  </a:cubicBezTo>
                  <a:cubicBezTo>
                    <a:pt x="200" y="560"/>
                    <a:pt x="197" y="553"/>
                    <a:pt x="192" y="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608511" y="1337159"/>
              <a:ext cx="4567" cy="4701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34"/>
                  </a:moveTo>
                  <a:cubicBezTo>
                    <a:pt x="34" y="34"/>
                    <a:pt x="0" y="1"/>
                    <a:pt x="0" y="1"/>
                  </a:cubicBezTo>
                  <a:cubicBezTo>
                    <a:pt x="0" y="1"/>
                    <a:pt x="34" y="34"/>
                    <a:pt x="34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-354866" y="345034"/>
              <a:ext cx="206323" cy="254949"/>
            </a:xfrm>
            <a:custGeom>
              <a:avLst/>
              <a:gdLst/>
              <a:ahLst/>
              <a:cxnLst/>
              <a:rect l="l" t="t" r="r" b="b"/>
              <a:pathLst>
                <a:path w="1536" h="1898" extrusionOk="0">
                  <a:moveTo>
                    <a:pt x="9" y="0"/>
                  </a:moveTo>
                  <a:cubicBezTo>
                    <a:pt x="4" y="0"/>
                    <a:pt x="1" y="4"/>
                    <a:pt x="1" y="15"/>
                  </a:cubicBezTo>
                  <a:cubicBezTo>
                    <a:pt x="130" y="130"/>
                    <a:pt x="255" y="249"/>
                    <a:pt x="378" y="372"/>
                  </a:cubicBezTo>
                  <a:lnTo>
                    <a:pt x="378" y="372"/>
                  </a:lnTo>
                  <a:cubicBezTo>
                    <a:pt x="266" y="251"/>
                    <a:pt x="152" y="132"/>
                    <a:pt x="34" y="15"/>
                  </a:cubicBezTo>
                  <a:cubicBezTo>
                    <a:pt x="34" y="15"/>
                    <a:pt x="19" y="0"/>
                    <a:pt x="9" y="0"/>
                  </a:cubicBezTo>
                  <a:close/>
                  <a:moveTo>
                    <a:pt x="378" y="372"/>
                  </a:moveTo>
                  <a:lnTo>
                    <a:pt x="378" y="372"/>
                  </a:lnTo>
                  <a:cubicBezTo>
                    <a:pt x="804" y="835"/>
                    <a:pt x="1184" y="1328"/>
                    <a:pt x="1502" y="1883"/>
                  </a:cubicBezTo>
                  <a:cubicBezTo>
                    <a:pt x="1502" y="1883"/>
                    <a:pt x="1517" y="1898"/>
                    <a:pt x="1526" y="1898"/>
                  </a:cubicBezTo>
                  <a:cubicBezTo>
                    <a:pt x="1531" y="1898"/>
                    <a:pt x="1535" y="1894"/>
                    <a:pt x="1535" y="1883"/>
                  </a:cubicBezTo>
                  <a:cubicBezTo>
                    <a:pt x="1221" y="1333"/>
                    <a:pt x="824" y="824"/>
                    <a:pt x="378" y="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-157677" y="553104"/>
              <a:ext cx="9134" cy="1356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34" y="67"/>
                    <a:pt x="34" y="67"/>
                  </a:cubicBezTo>
                  <a:lnTo>
                    <a:pt x="67" y="100"/>
                  </a:lnTo>
                  <a:cubicBezTo>
                    <a:pt x="67" y="10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-336866" y="315617"/>
              <a:ext cx="183757" cy="192756"/>
            </a:xfrm>
            <a:custGeom>
              <a:avLst/>
              <a:gdLst/>
              <a:ahLst/>
              <a:cxnLst/>
              <a:rect l="l" t="t" r="r" b="b"/>
              <a:pathLst>
                <a:path w="1368" h="1435" extrusionOk="0">
                  <a:moveTo>
                    <a:pt x="0" y="0"/>
                  </a:moveTo>
                  <a:cubicBezTo>
                    <a:pt x="54" y="36"/>
                    <a:pt x="107" y="72"/>
                    <a:pt x="159" y="110"/>
                  </a:cubicBezTo>
                  <a:lnTo>
                    <a:pt x="159" y="110"/>
                  </a:lnTo>
                  <a:cubicBezTo>
                    <a:pt x="118" y="74"/>
                    <a:pt x="76" y="37"/>
                    <a:pt x="33" y="0"/>
                  </a:cubicBezTo>
                  <a:close/>
                  <a:moveTo>
                    <a:pt x="159" y="110"/>
                  </a:moveTo>
                  <a:cubicBezTo>
                    <a:pt x="493" y="404"/>
                    <a:pt x="809" y="702"/>
                    <a:pt x="1087" y="1047"/>
                  </a:cubicBezTo>
                  <a:lnTo>
                    <a:pt x="1087" y="1047"/>
                  </a:lnTo>
                  <a:cubicBezTo>
                    <a:pt x="820" y="701"/>
                    <a:pt x="517" y="373"/>
                    <a:pt x="159" y="110"/>
                  </a:cubicBezTo>
                  <a:close/>
                  <a:moveTo>
                    <a:pt x="1087" y="1047"/>
                  </a:moveTo>
                  <a:cubicBezTo>
                    <a:pt x="1185" y="1175"/>
                    <a:pt x="1278" y="1305"/>
                    <a:pt x="1368" y="1435"/>
                  </a:cubicBezTo>
                  <a:cubicBezTo>
                    <a:pt x="1280" y="1299"/>
                    <a:pt x="1186" y="1170"/>
                    <a:pt x="1087" y="1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-332434" y="266320"/>
              <a:ext cx="188324" cy="183891"/>
            </a:xfrm>
            <a:custGeom>
              <a:avLst/>
              <a:gdLst/>
              <a:ahLst/>
              <a:cxnLst/>
              <a:rect l="l" t="t" r="r" b="b"/>
              <a:pathLst>
                <a:path w="1402" h="1369" extrusionOk="0">
                  <a:moveTo>
                    <a:pt x="0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501" y="468"/>
                    <a:pt x="968" y="868"/>
                    <a:pt x="1401" y="1368"/>
                  </a:cubicBezTo>
                  <a:cubicBezTo>
                    <a:pt x="968" y="868"/>
                    <a:pt x="534" y="4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-319001" y="235022"/>
              <a:ext cx="192756" cy="188324"/>
            </a:xfrm>
            <a:custGeom>
              <a:avLst/>
              <a:gdLst/>
              <a:ahLst/>
              <a:cxnLst/>
              <a:rect l="l" t="t" r="r" b="b"/>
              <a:pathLst>
                <a:path w="1435" h="1402" extrusionOk="0">
                  <a:moveTo>
                    <a:pt x="0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568" y="434"/>
                    <a:pt x="1035" y="867"/>
                    <a:pt x="1402" y="1401"/>
                  </a:cubicBezTo>
                  <a:lnTo>
                    <a:pt x="1435" y="1401"/>
                  </a:lnTo>
                  <a:cubicBezTo>
                    <a:pt x="1035" y="867"/>
                    <a:pt x="568" y="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-260704" y="230455"/>
              <a:ext cx="165891" cy="165891"/>
            </a:xfrm>
            <a:custGeom>
              <a:avLst/>
              <a:gdLst/>
              <a:ahLst/>
              <a:cxnLst/>
              <a:rect l="l" t="t" r="r" b="b"/>
              <a:pathLst>
                <a:path w="1235" h="12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67" y="401"/>
                    <a:pt x="867" y="768"/>
                    <a:pt x="1234" y="1235"/>
                  </a:cubicBezTo>
                  <a:cubicBezTo>
                    <a:pt x="1234" y="1235"/>
                    <a:pt x="1234" y="1235"/>
                    <a:pt x="1234" y="1202"/>
                  </a:cubicBezTo>
                  <a:cubicBezTo>
                    <a:pt x="867" y="768"/>
                    <a:pt x="467" y="3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-260704" y="190158"/>
              <a:ext cx="188324" cy="134594"/>
            </a:xfrm>
            <a:custGeom>
              <a:avLst/>
              <a:gdLst/>
              <a:ahLst/>
              <a:cxnLst/>
              <a:rect l="l" t="t" r="r" b="b"/>
              <a:pathLst>
                <a:path w="1402" h="1002" extrusionOk="0">
                  <a:moveTo>
                    <a:pt x="0" y="0"/>
                  </a:moveTo>
                  <a:cubicBezTo>
                    <a:pt x="0" y="0"/>
                    <a:pt x="33" y="34"/>
                    <a:pt x="33" y="34"/>
                  </a:cubicBezTo>
                  <a:cubicBezTo>
                    <a:pt x="500" y="283"/>
                    <a:pt x="937" y="531"/>
                    <a:pt x="1319" y="915"/>
                  </a:cubicBezTo>
                  <a:lnTo>
                    <a:pt x="1319" y="915"/>
                  </a:lnTo>
                  <a:cubicBezTo>
                    <a:pt x="960" y="535"/>
                    <a:pt x="510" y="192"/>
                    <a:pt x="0" y="0"/>
                  </a:cubicBezTo>
                  <a:close/>
                  <a:moveTo>
                    <a:pt x="1319" y="915"/>
                  </a:moveTo>
                  <a:cubicBezTo>
                    <a:pt x="1335" y="933"/>
                    <a:pt x="1352" y="950"/>
                    <a:pt x="1368" y="968"/>
                  </a:cubicBezTo>
                  <a:cubicBezTo>
                    <a:pt x="1368" y="968"/>
                    <a:pt x="1401" y="1001"/>
                    <a:pt x="1401" y="1001"/>
                  </a:cubicBezTo>
                  <a:cubicBezTo>
                    <a:pt x="1374" y="972"/>
                    <a:pt x="1346" y="943"/>
                    <a:pt x="1319" y="9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-251839" y="145293"/>
              <a:ext cx="183891" cy="116728"/>
            </a:xfrm>
            <a:custGeom>
              <a:avLst/>
              <a:gdLst/>
              <a:ahLst/>
              <a:cxnLst/>
              <a:rect l="l" t="t" r="r" b="b"/>
              <a:pathLst>
                <a:path w="1369" h="869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501" y="268"/>
                    <a:pt x="968" y="501"/>
                    <a:pt x="1369" y="868"/>
                  </a:cubicBezTo>
                  <a:cubicBezTo>
                    <a:pt x="968" y="501"/>
                    <a:pt x="501" y="1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-399596" y="414212"/>
              <a:ext cx="210622" cy="206189"/>
            </a:xfrm>
            <a:custGeom>
              <a:avLst/>
              <a:gdLst/>
              <a:ahLst/>
              <a:cxnLst/>
              <a:rect l="l" t="t" r="r" b="b"/>
              <a:pathLst>
                <a:path w="1568" h="1535" extrusionOk="0">
                  <a:moveTo>
                    <a:pt x="0" y="0"/>
                  </a:moveTo>
                  <a:cubicBezTo>
                    <a:pt x="0" y="0"/>
                    <a:pt x="33" y="34"/>
                    <a:pt x="33" y="34"/>
                  </a:cubicBezTo>
                  <a:cubicBezTo>
                    <a:pt x="701" y="367"/>
                    <a:pt x="1168" y="901"/>
                    <a:pt x="1568" y="1535"/>
                  </a:cubicBezTo>
                  <a:cubicBezTo>
                    <a:pt x="1201" y="901"/>
                    <a:pt x="701" y="2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6885" y="217023"/>
              <a:ext cx="39626" cy="179324"/>
            </a:xfrm>
            <a:custGeom>
              <a:avLst/>
              <a:gdLst/>
              <a:ahLst/>
              <a:cxnLst/>
              <a:rect l="l" t="t" r="r" b="b"/>
              <a:pathLst>
                <a:path w="295" h="1335" extrusionOk="0">
                  <a:moveTo>
                    <a:pt x="94" y="1"/>
                  </a:moveTo>
                  <a:lnTo>
                    <a:pt x="94" y="1"/>
                  </a:lnTo>
                  <a:cubicBezTo>
                    <a:pt x="1" y="405"/>
                    <a:pt x="110" y="838"/>
                    <a:pt x="261" y="1219"/>
                  </a:cubicBezTo>
                  <a:lnTo>
                    <a:pt x="261" y="1219"/>
                  </a:lnTo>
                  <a:cubicBezTo>
                    <a:pt x="155" y="829"/>
                    <a:pt x="124" y="459"/>
                    <a:pt x="94" y="34"/>
                  </a:cubicBezTo>
                  <a:cubicBezTo>
                    <a:pt x="94" y="34"/>
                    <a:pt x="94" y="1"/>
                    <a:pt x="94" y="1"/>
                  </a:cubicBezTo>
                  <a:close/>
                  <a:moveTo>
                    <a:pt x="261" y="1219"/>
                  </a:moveTo>
                  <a:cubicBezTo>
                    <a:pt x="271" y="1257"/>
                    <a:pt x="282" y="1296"/>
                    <a:pt x="294" y="1335"/>
                  </a:cubicBezTo>
                  <a:cubicBezTo>
                    <a:pt x="294" y="1335"/>
                    <a:pt x="294" y="1335"/>
                    <a:pt x="294" y="1302"/>
                  </a:cubicBezTo>
                  <a:cubicBezTo>
                    <a:pt x="283" y="1274"/>
                    <a:pt x="272" y="1247"/>
                    <a:pt x="261" y="12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-9786" y="226022"/>
              <a:ext cx="35865" cy="161459"/>
            </a:xfrm>
            <a:custGeom>
              <a:avLst/>
              <a:gdLst/>
              <a:ahLst/>
              <a:cxnLst/>
              <a:rect l="l" t="t" r="r" b="b"/>
              <a:pathLst>
                <a:path w="267" h="1202" extrusionOk="0">
                  <a:moveTo>
                    <a:pt x="134" y="0"/>
                  </a:moveTo>
                  <a:cubicBezTo>
                    <a:pt x="0" y="367"/>
                    <a:pt x="67" y="801"/>
                    <a:pt x="200" y="1168"/>
                  </a:cubicBezTo>
                  <a:cubicBezTo>
                    <a:pt x="234" y="1168"/>
                    <a:pt x="267" y="1201"/>
                    <a:pt x="267" y="1201"/>
                  </a:cubicBezTo>
                  <a:cubicBezTo>
                    <a:pt x="100" y="801"/>
                    <a:pt x="100" y="434"/>
                    <a:pt x="167" y="34"/>
                  </a:cubicBez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-41218" y="226022"/>
              <a:ext cx="22567" cy="130027"/>
            </a:xfrm>
            <a:custGeom>
              <a:avLst/>
              <a:gdLst/>
              <a:ahLst/>
              <a:cxnLst/>
              <a:rect l="l" t="t" r="r" b="b"/>
              <a:pathLst>
                <a:path w="168" h="968" extrusionOk="0">
                  <a:moveTo>
                    <a:pt x="67" y="0"/>
                  </a:moveTo>
                  <a:cubicBezTo>
                    <a:pt x="1" y="301"/>
                    <a:pt x="34" y="634"/>
                    <a:pt x="134" y="901"/>
                  </a:cubicBezTo>
                  <a:cubicBezTo>
                    <a:pt x="134" y="934"/>
                    <a:pt x="167" y="968"/>
                    <a:pt x="167" y="968"/>
                  </a:cubicBezTo>
                  <a:cubicBezTo>
                    <a:pt x="101" y="667"/>
                    <a:pt x="67" y="367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-224840" y="100563"/>
              <a:ext cx="165891" cy="125594"/>
            </a:xfrm>
            <a:custGeom>
              <a:avLst/>
              <a:gdLst/>
              <a:ahLst/>
              <a:cxnLst/>
              <a:rect l="l" t="t" r="r" b="b"/>
              <a:pathLst>
                <a:path w="1235" h="935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cubicBezTo>
                    <a:pt x="467" y="267"/>
                    <a:pt x="967" y="434"/>
                    <a:pt x="1201" y="901"/>
                  </a:cubicBezTo>
                  <a:cubicBezTo>
                    <a:pt x="1211" y="901"/>
                    <a:pt x="1219" y="904"/>
                    <a:pt x="1224" y="909"/>
                  </a:cubicBezTo>
                  <a:lnTo>
                    <a:pt x="1224" y="909"/>
                  </a:lnTo>
                  <a:cubicBezTo>
                    <a:pt x="1015" y="426"/>
                    <a:pt x="459" y="197"/>
                    <a:pt x="0" y="0"/>
                  </a:cubicBezTo>
                  <a:close/>
                  <a:moveTo>
                    <a:pt x="1224" y="909"/>
                  </a:moveTo>
                  <a:cubicBezTo>
                    <a:pt x="1227" y="917"/>
                    <a:pt x="1231" y="926"/>
                    <a:pt x="1234" y="934"/>
                  </a:cubicBezTo>
                  <a:cubicBezTo>
                    <a:pt x="1234" y="934"/>
                    <a:pt x="1234" y="919"/>
                    <a:pt x="1224" y="9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-256272" y="60265"/>
              <a:ext cx="215189" cy="98595"/>
            </a:xfrm>
            <a:custGeom>
              <a:avLst/>
              <a:gdLst/>
              <a:ahLst/>
              <a:cxnLst/>
              <a:rect l="l" t="t" r="r" b="b"/>
              <a:pathLst>
                <a:path w="1602" h="734" extrusionOk="0">
                  <a:moveTo>
                    <a:pt x="0" y="0"/>
                  </a:moveTo>
                  <a:lnTo>
                    <a:pt x="0" y="0"/>
                  </a:lnTo>
                  <a:cubicBezTo>
                    <a:pt x="601" y="167"/>
                    <a:pt x="1201" y="234"/>
                    <a:pt x="1602" y="734"/>
                  </a:cubicBezTo>
                  <a:cubicBezTo>
                    <a:pt x="1201" y="234"/>
                    <a:pt x="601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-220407" y="25744"/>
              <a:ext cx="188324" cy="65954"/>
            </a:xfrm>
            <a:custGeom>
              <a:avLst/>
              <a:gdLst/>
              <a:ahLst/>
              <a:cxnLst/>
              <a:rect l="l" t="t" r="r" b="b"/>
              <a:pathLst>
                <a:path w="1402" h="491" extrusionOk="0">
                  <a:moveTo>
                    <a:pt x="229" y="0"/>
                  </a:moveTo>
                  <a:cubicBezTo>
                    <a:pt x="152" y="0"/>
                    <a:pt x="75" y="8"/>
                    <a:pt x="0" y="24"/>
                  </a:cubicBezTo>
                  <a:cubicBezTo>
                    <a:pt x="0" y="24"/>
                    <a:pt x="0" y="57"/>
                    <a:pt x="34" y="57"/>
                  </a:cubicBezTo>
                  <a:cubicBezTo>
                    <a:pt x="534" y="124"/>
                    <a:pt x="968" y="190"/>
                    <a:pt x="1401" y="491"/>
                  </a:cubicBezTo>
                  <a:cubicBezTo>
                    <a:pt x="1401" y="491"/>
                    <a:pt x="1368" y="457"/>
                    <a:pt x="1368" y="457"/>
                  </a:cubicBezTo>
                  <a:cubicBezTo>
                    <a:pt x="1060" y="205"/>
                    <a:pt x="634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-144245" y="-11464"/>
              <a:ext cx="35999" cy="13567"/>
            </a:xfrm>
            <a:custGeom>
              <a:avLst/>
              <a:gdLst/>
              <a:ahLst/>
              <a:cxnLst/>
              <a:rect l="l" t="t" r="r" b="b"/>
              <a:pathLst>
                <a:path w="268" h="101" extrusionOk="0">
                  <a:moveTo>
                    <a:pt x="0" y="0"/>
                  </a:moveTo>
                  <a:cubicBezTo>
                    <a:pt x="0" y="0"/>
                    <a:pt x="34" y="67"/>
                    <a:pt x="34" y="67"/>
                  </a:cubicBezTo>
                  <a:cubicBezTo>
                    <a:pt x="101" y="67"/>
                    <a:pt x="201" y="67"/>
                    <a:pt x="267" y="100"/>
                  </a:cubicBezTo>
                  <a:cubicBezTo>
                    <a:pt x="267" y="100"/>
                    <a:pt x="234" y="34"/>
                    <a:pt x="234" y="34"/>
                  </a:cubicBezTo>
                  <a:cubicBezTo>
                    <a:pt x="167" y="34"/>
                    <a:pt x="67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-435461" y="454509"/>
              <a:ext cx="152459" cy="125594"/>
            </a:xfrm>
            <a:custGeom>
              <a:avLst/>
              <a:gdLst/>
              <a:ahLst/>
              <a:cxnLst/>
              <a:rect l="l" t="t" r="r" b="b"/>
              <a:pathLst>
                <a:path w="1135" h="935" extrusionOk="0">
                  <a:moveTo>
                    <a:pt x="0" y="1"/>
                  </a:moveTo>
                  <a:cubicBezTo>
                    <a:pt x="10" y="6"/>
                    <a:pt x="19" y="11"/>
                    <a:pt x="29" y="16"/>
                  </a:cubicBezTo>
                  <a:lnTo>
                    <a:pt x="29" y="16"/>
                  </a:lnTo>
                  <a:cubicBezTo>
                    <a:pt x="24" y="8"/>
                    <a:pt x="16" y="1"/>
                    <a:pt x="0" y="1"/>
                  </a:cubicBezTo>
                  <a:close/>
                  <a:moveTo>
                    <a:pt x="29" y="16"/>
                  </a:moveTo>
                  <a:lnTo>
                    <a:pt x="29" y="16"/>
                  </a:lnTo>
                  <a:cubicBezTo>
                    <a:pt x="34" y="25"/>
                    <a:pt x="34" y="34"/>
                    <a:pt x="34" y="34"/>
                  </a:cubicBezTo>
                  <a:cubicBezTo>
                    <a:pt x="434" y="301"/>
                    <a:pt x="801" y="568"/>
                    <a:pt x="1134" y="935"/>
                  </a:cubicBezTo>
                  <a:cubicBezTo>
                    <a:pt x="841" y="576"/>
                    <a:pt x="451" y="249"/>
                    <a:pt x="29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-440028" y="633699"/>
              <a:ext cx="4701" cy="4701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34"/>
                  </a:moveTo>
                  <a:cubicBezTo>
                    <a:pt x="34" y="34"/>
                    <a:pt x="1" y="1"/>
                    <a:pt x="1" y="1"/>
                  </a:cubicBezTo>
                  <a:cubicBezTo>
                    <a:pt x="1" y="1"/>
                    <a:pt x="34" y="34"/>
                    <a:pt x="34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859429" y="553104"/>
              <a:ext cx="89729" cy="121161"/>
            </a:xfrm>
            <a:custGeom>
              <a:avLst/>
              <a:gdLst/>
              <a:ahLst/>
              <a:cxnLst/>
              <a:rect l="l" t="t" r="r" b="b"/>
              <a:pathLst>
                <a:path w="668" h="902" extrusionOk="0">
                  <a:moveTo>
                    <a:pt x="0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334" y="267"/>
                    <a:pt x="534" y="501"/>
                    <a:pt x="634" y="834"/>
                  </a:cubicBezTo>
                  <a:cubicBezTo>
                    <a:pt x="634" y="868"/>
                    <a:pt x="668" y="901"/>
                    <a:pt x="668" y="901"/>
                  </a:cubicBezTo>
                  <a:cubicBezTo>
                    <a:pt x="601" y="534"/>
                    <a:pt x="334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1164078" y="786023"/>
              <a:ext cx="26999" cy="76431"/>
            </a:xfrm>
            <a:custGeom>
              <a:avLst/>
              <a:gdLst/>
              <a:ahLst/>
              <a:cxnLst/>
              <a:rect l="l" t="t" r="r" b="b"/>
              <a:pathLst>
                <a:path w="201" h="569" extrusionOk="0">
                  <a:moveTo>
                    <a:pt x="134" y="1"/>
                  </a:moveTo>
                  <a:cubicBezTo>
                    <a:pt x="134" y="168"/>
                    <a:pt x="101" y="335"/>
                    <a:pt x="34" y="501"/>
                  </a:cubicBezTo>
                  <a:cubicBezTo>
                    <a:pt x="1" y="535"/>
                    <a:pt x="67" y="568"/>
                    <a:pt x="67" y="568"/>
                  </a:cubicBezTo>
                  <a:cubicBezTo>
                    <a:pt x="168" y="401"/>
                    <a:pt x="201" y="234"/>
                    <a:pt x="168" y="34"/>
                  </a:cubicBezTo>
                  <a:cubicBezTo>
                    <a:pt x="168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487484" y="257320"/>
              <a:ext cx="560270" cy="246621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34" y="1"/>
                  </a:moveTo>
                  <a:cubicBezTo>
                    <a:pt x="1" y="1"/>
                    <a:pt x="34" y="34"/>
                    <a:pt x="68" y="68"/>
                  </a:cubicBezTo>
                  <a:cubicBezTo>
                    <a:pt x="468" y="468"/>
                    <a:pt x="1002" y="701"/>
                    <a:pt x="1602" y="768"/>
                  </a:cubicBezTo>
                  <a:cubicBezTo>
                    <a:pt x="1869" y="835"/>
                    <a:pt x="2169" y="835"/>
                    <a:pt x="2469" y="868"/>
                  </a:cubicBezTo>
                  <a:cubicBezTo>
                    <a:pt x="3270" y="901"/>
                    <a:pt x="3670" y="1002"/>
                    <a:pt x="4170" y="1835"/>
                  </a:cubicBezTo>
                  <a:cubicBezTo>
                    <a:pt x="3904" y="1335"/>
                    <a:pt x="3603" y="935"/>
                    <a:pt x="2970" y="801"/>
                  </a:cubicBezTo>
                  <a:cubicBezTo>
                    <a:pt x="1902" y="601"/>
                    <a:pt x="935" y="8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550214" y="458942"/>
              <a:ext cx="242188" cy="44999"/>
            </a:xfrm>
            <a:custGeom>
              <a:avLst/>
              <a:gdLst/>
              <a:ahLst/>
              <a:cxnLst/>
              <a:rect l="l" t="t" r="r" b="b"/>
              <a:pathLst>
                <a:path w="1803" h="335" extrusionOk="0">
                  <a:moveTo>
                    <a:pt x="1" y="1"/>
                  </a:moveTo>
                  <a:cubicBezTo>
                    <a:pt x="7" y="3"/>
                    <a:pt x="14" y="4"/>
                    <a:pt x="20" y="6"/>
                  </a:cubicBezTo>
                  <a:lnTo>
                    <a:pt x="20" y="6"/>
                  </a:lnTo>
                  <a:cubicBezTo>
                    <a:pt x="16" y="3"/>
                    <a:pt x="9" y="1"/>
                    <a:pt x="1" y="1"/>
                  </a:cubicBezTo>
                  <a:close/>
                  <a:moveTo>
                    <a:pt x="20" y="6"/>
                  </a:moveTo>
                  <a:cubicBezTo>
                    <a:pt x="34" y="16"/>
                    <a:pt x="34" y="34"/>
                    <a:pt x="34" y="34"/>
                  </a:cubicBezTo>
                  <a:cubicBezTo>
                    <a:pt x="301" y="168"/>
                    <a:pt x="535" y="168"/>
                    <a:pt x="801" y="201"/>
                  </a:cubicBezTo>
                  <a:cubicBezTo>
                    <a:pt x="1135" y="234"/>
                    <a:pt x="1469" y="301"/>
                    <a:pt x="1802" y="334"/>
                  </a:cubicBezTo>
                  <a:cubicBezTo>
                    <a:pt x="1802" y="334"/>
                    <a:pt x="1802" y="301"/>
                    <a:pt x="1769" y="301"/>
                  </a:cubicBezTo>
                  <a:cubicBezTo>
                    <a:pt x="1208" y="103"/>
                    <a:pt x="614" y="166"/>
                    <a:pt x="20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74052" y="462166"/>
              <a:ext cx="152459" cy="37342"/>
            </a:xfrm>
            <a:custGeom>
              <a:avLst/>
              <a:gdLst/>
              <a:ahLst/>
              <a:cxnLst/>
              <a:rect l="l" t="t" r="r" b="b"/>
              <a:pathLst>
                <a:path w="1135" h="278" extrusionOk="0">
                  <a:moveTo>
                    <a:pt x="4" y="1"/>
                  </a:moveTo>
                  <a:cubicBezTo>
                    <a:pt x="2" y="1"/>
                    <a:pt x="1" y="4"/>
                    <a:pt x="1" y="10"/>
                  </a:cubicBezTo>
                  <a:cubicBezTo>
                    <a:pt x="6" y="12"/>
                    <a:pt x="12" y="13"/>
                    <a:pt x="18" y="15"/>
                  </a:cubicBezTo>
                  <a:lnTo>
                    <a:pt x="18" y="15"/>
                  </a:lnTo>
                  <a:cubicBezTo>
                    <a:pt x="13" y="7"/>
                    <a:pt x="7" y="1"/>
                    <a:pt x="4" y="1"/>
                  </a:cubicBezTo>
                  <a:close/>
                  <a:moveTo>
                    <a:pt x="18" y="15"/>
                  </a:moveTo>
                  <a:cubicBezTo>
                    <a:pt x="26" y="27"/>
                    <a:pt x="34" y="44"/>
                    <a:pt x="34" y="44"/>
                  </a:cubicBezTo>
                  <a:cubicBezTo>
                    <a:pt x="401" y="210"/>
                    <a:pt x="768" y="277"/>
                    <a:pt x="1135" y="277"/>
                  </a:cubicBezTo>
                  <a:cubicBezTo>
                    <a:pt x="1135" y="277"/>
                    <a:pt x="1135" y="244"/>
                    <a:pt x="1135" y="244"/>
                  </a:cubicBezTo>
                  <a:cubicBezTo>
                    <a:pt x="741" y="211"/>
                    <a:pt x="379" y="113"/>
                    <a:pt x="18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06889" y="454509"/>
              <a:ext cx="89729" cy="53864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34" y="1"/>
                  </a:moveTo>
                  <a:cubicBezTo>
                    <a:pt x="0" y="1"/>
                    <a:pt x="34" y="34"/>
                    <a:pt x="34" y="34"/>
                  </a:cubicBezTo>
                  <a:cubicBezTo>
                    <a:pt x="198" y="198"/>
                    <a:pt x="395" y="330"/>
                    <a:pt x="657" y="398"/>
                  </a:cubicBezTo>
                  <a:lnTo>
                    <a:pt x="657" y="398"/>
                  </a:lnTo>
                  <a:cubicBezTo>
                    <a:pt x="634" y="385"/>
                    <a:pt x="630" y="334"/>
                    <a:pt x="601" y="334"/>
                  </a:cubicBezTo>
                  <a:cubicBezTo>
                    <a:pt x="501" y="301"/>
                    <a:pt x="401" y="267"/>
                    <a:pt x="301" y="201"/>
                  </a:cubicBezTo>
                  <a:cubicBezTo>
                    <a:pt x="201" y="134"/>
                    <a:pt x="100" y="67"/>
                    <a:pt x="34" y="1"/>
                  </a:cubicBezTo>
                  <a:close/>
                  <a:moveTo>
                    <a:pt x="657" y="398"/>
                  </a:moveTo>
                  <a:cubicBezTo>
                    <a:pt x="660" y="400"/>
                    <a:pt x="663" y="401"/>
                    <a:pt x="668" y="401"/>
                  </a:cubicBezTo>
                  <a:cubicBezTo>
                    <a:pt x="664" y="400"/>
                    <a:pt x="660" y="399"/>
                    <a:pt x="657" y="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39727" y="436644"/>
              <a:ext cx="49297" cy="44865"/>
            </a:xfrm>
            <a:custGeom>
              <a:avLst/>
              <a:gdLst/>
              <a:ahLst/>
              <a:cxnLst/>
              <a:rect l="l" t="t" r="r" b="b"/>
              <a:pathLst>
                <a:path w="367" h="334" extrusionOk="0">
                  <a:moveTo>
                    <a:pt x="0" y="0"/>
                  </a:moveTo>
                  <a:cubicBezTo>
                    <a:pt x="0" y="0"/>
                    <a:pt x="33" y="67"/>
                    <a:pt x="33" y="67"/>
                  </a:cubicBezTo>
                  <a:cubicBezTo>
                    <a:pt x="133" y="167"/>
                    <a:pt x="234" y="234"/>
                    <a:pt x="334" y="334"/>
                  </a:cubicBezTo>
                  <a:cubicBezTo>
                    <a:pt x="367" y="334"/>
                    <a:pt x="300" y="267"/>
                    <a:pt x="300" y="234"/>
                  </a:cubicBezTo>
                  <a:cubicBezTo>
                    <a:pt x="200" y="167"/>
                    <a:pt x="100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711538" y="1752357"/>
              <a:ext cx="197323" cy="154071"/>
            </a:xfrm>
            <a:custGeom>
              <a:avLst/>
              <a:gdLst/>
              <a:ahLst/>
              <a:cxnLst/>
              <a:rect l="l" t="t" r="r" b="b"/>
              <a:pathLst>
                <a:path w="1469" h="1147" extrusionOk="0">
                  <a:moveTo>
                    <a:pt x="1368" y="0"/>
                  </a:moveTo>
                  <a:cubicBezTo>
                    <a:pt x="1115" y="0"/>
                    <a:pt x="807" y="199"/>
                    <a:pt x="601" y="346"/>
                  </a:cubicBezTo>
                  <a:cubicBezTo>
                    <a:pt x="368" y="512"/>
                    <a:pt x="67" y="779"/>
                    <a:pt x="1" y="1113"/>
                  </a:cubicBezTo>
                  <a:cubicBezTo>
                    <a:pt x="1" y="1113"/>
                    <a:pt x="34" y="1146"/>
                    <a:pt x="34" y="1146"/>
                  </a:cubicBezTo>
                  <a:cubicBezTo>
                    <a:pt x="234" y="913"/>
                    <a:pt x="401" y="646"/>
                    <a:pt x="668" y="446"/>
                  </a:cubicBezTo>
                  <a:cubicBezTo>
                    <a:pt x="768" y="379"/>
                    <a:pt x="901" y="279"/>
                    <a:pt x="1035" y="246"/>
                  </a:cubicBezTo>
                  <a:cubicBezTo>
                    <a:pt x="1168" y="179"/>
                    <a:pt x="1402" y="146"/>
                    <a:pt x="1468" y="45"/>
                  </a:cubicBezTo>
                  <a:lnTo>
                    <a:pt x="1468" y="12"/>
                  </a:lnTo>
                  <a:cubicBezTo>
                    <a:pt x="1436" y="4"/>
                    <a:pt x="1403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680240" y="1726970"/>
              <a:ext cx="156892" cy="143593"/>
            </a:xfrm>
            <a:custGeom>
              <a:avLst/>
              <a:gdLst/>
              <a:ahLst/>
              <a:cxnLst/>
              <a:rect l="l" t="t" r="r" b="b"/>
              <a:pathLst>
                <a:path w="1168" h="1069" extrusionOk="0">
                  <a:moveTo>
                    <a:pt x="1134" y="1"/>
                  </a:moveTo>
                  <a:cubicBezTo>
                    <a:pt x="667" y="201"/>
                    <a:pt x="200" y="568"/>
                    <a:pt x="0" y="1035"/>
                  </a:cubicBezTo>
                  <a:cubicBezTo>
                    <a:pt x="0" y="1035"/>
                    <a:pt x="34" y="1068"/>
                    <a:pt x="34" y="1068"/>
                  </a:cubicBezTo>
                  <a:cubicBezTo>
                    <a:pt x="367" y="635"/>
                    <a:pt x="667" y="268"/>
                    <a:pt x="1134" y="34"/>
                  </a:cubicBezTo>
                  <a:cubicBezTo>
                    <a:pt x="1168" y="34"/>
                    <a:pt x="1134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653375" y="1695672"/>
              <a:ext cx="112027" cy="148026"/>
            </a:xfrm>
            <a:custGeom>
              <a:avLst/>
              <a:gdLst/>
              <a:ahLst/>
              <a:cxnLst/>
              <a:rect l="l" t="t" r="r" b="b"/>
              <a:pathLst>
                <a:path w="834" h="1102" extrusionOk="0">
                  <a:moveTo>
                    <a:pt x="801" y="0"/>
                  </a:moveTo>
                  <a:cubicBezTo>
                    <a:pt x="467" y="267"/>
                    <a:pt x="133" y="634"/>
                    <a:pt x="0" y="1035"/>
                  </a:cubicBezTo>
                  <a:cubicBezTo>
                    <a:pt x="0" y="1068"/>
                    <a:pt x="33" y="1101"/>
                    <a:pt x="33" y="1101"/>
                  </a:cubicBezTo>
                  <a:cubicBezTo>
                    <a:pt x="267" y="701"/>
                    <a:pt x="500" y="367"/>
                    <a:pt x="834" y="67"/>
                  </a:cubicBezTo>
                  <a:cubicBezTo>
                    <a:pt x="834" y="67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617511" y="1664240"/>
              <a:ext cx="98595" cy="161459"/>
            </a:xfrm>
            <a:custGeom>
              <a:avLst/>
              <a:gdLst/>
              <a:ahLst/>
              <a:cxnLst/>
              <a:rect l="l" t="t" r="r" b="b"/>
              <a:pathLst>
                <a:path w="734" h="1202" extrusionOk="0">
                  <a:moveTo>
                    <a:pt x="667" y="1"/>
                  </a:moveTo>
                  <a:cubicBezTo>
                    <a:pt x="334" y="301"/>
                    <a:pt x="67" y="701"/>
                    <a:pt x="0" y="1168"/>
                  </a:cubicBezTo>
                  <a:cubicBezTo>
                    <a:pt x="0" y="1168"/>
                    <a:pt x="67" y="1202"/>
                    <a:pt x="67" y="1202"/>
                  </a:cubicBezTo>
                  <a:cubicBezTo>
                    <a:pt x="200" y="768"/>
                    <a:pt x="400" y="401"/>
                    <a:pt x="734" y="68"/>
                  </a:cubicBezTo>
                  <a:cubicBezTo>
                    <a:pt x="734" y="68"/>
                    <a:pt x="701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62025" y="781591"/>
              <a:ext cx="98729" cy="219756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668" y="1"/>
                  </a:moveTo>
                  <a:cubicBezTo>
                    <a:pt x="1" y="201"/>
                    <a:pt x="234" y="1135"/>
                    <a:pt x="401" y="1602"/>
                  </a:cubicBezTo>
                  <a:cubicBezTo>
                    <a:pt x="401" y="1602"/>
                    <a:pt x="434" y="1635"/>
                    <a:pt x="434" y="1635"/>
                  </a:cubicBezTo>
                  <a:cubicBezTo>
                    <a:pt x="268" y="1035"/>
                    <a:pt x="168" y="501"/>
                    <a:pt x="701" y="67"/>
                  </a:cubicBezTo>
                  <a:cubicBezTo>
                    <a:pt x="735" y="67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62025" y="795023"/>
              <a:ext cx="44999" cy="121161"/>
            </a:xfrm>
            <a:custGeom>
              <a:avLst/>
              <a:gdLst/>
              <a:ahLst/>
              <a:cxnLst/>
              <a:rect l="l" t="t" r="r" b="b"/>
              <a:pathLst>
                <a:path w="335" h="902" extrusionOk="0">
                  <a:moveTo>
                    <a:pt x="301" y="1"/>
                  </a:moveTo>
                  <a:cubicBezTo>
                    <a:pt x="101" y="201"/>
                    <a:pt x="1" y="534"/>
                    <a:pt x="68" y="835"/>
                  </a:cubicBezTo>
                  <a:cubicBezTo>
                    <a:pt x="68" y="868"/>
                    <a:pt x="101" y="901"/>
                    <a:pt x="101" y="901"/>
                  </a:cubicBezTo>
                  <a:cubicBezTo>
                    <a:pt x="68" y="568"/>
                    <a:pt x="168" y="301"/>
                    <a:pt x="334" y="34"/>
                  </a:cubicBezTo>
                  <a:cubicBezTo>
                    <a:pt x="334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44160" y="781591"/>
              <a:ext cx="31432" cy="98729"/>
            </a:xfrm>
            <a:custGeom>
              <a:avLst/>
              <a:gdLst/>
              <a:ahLst/>
              <a:cxnLst/>
              <a:rect l="l" t="t" r="r" b="b"/>
              <a:pathLst>
                <a:path w="234" h="735" extrusionOk="0">
                  <a:moveTo>
                    <a:pt x="234" y="1"/>
                  </a:moveTo>
                  <a:cubicBezTo>
                    <a:pt x="67" y="167"/>
                    <a:pt x="0" y="434"/>
                    <a:pt x="0" y="668"/>
                  </a:cubicBezTo>
                  <a:cubicBezTo>
                    <a:pt x="0" y="668"/>
                    <a:pt x="67" y="701"/>
                    <a:pt x="67" y="734"/>
                  </a:cubicBezTo>
                  <a:cubicBezTo>
                    <a:pt x="67" y="468"/>
                    <a:pt x="134" y="267"/>
                    <a:pt x="234" y="34"/>
                  </a:cubicBezTo>
                  <a:cubicBezTo>
                    <a:pt x="234" y="34"/>
                    <a:pt x="2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08295" y="835321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53159" y="1014644"/>
              <a:ext cx="13567" cy="76297"/>
            </a:xfrm>
            <a:custGeom>
              <a:avLst/>
              <a:gdLst/>
              <a:ahLst/>
              <a:cxnLst/>
              <a:rect l="l" t="t" r="r" b="b"/>
              <a:pathLst>
                <a:path w="101" h="568" extrusionOk="0">
                  <a:moveTo>
                    <a:pt x="100" y="0"/>
                  </a:moveTo>
                  <a:cubicBezTo>
                    <a:pt x="100" y="200"/>
                    <a:pt x="67" y="367"/>
                    <a:pt x="0" y="567"/>
                  </a:cubicBezTo>
                  <a:cubicBezTo>
                    <a:pt x="67" y="400"/>
                    <a:pt x="100" y="234"/>
                    <a:pt x="100" y="34"/>
                  </a:cubicBezTo>
                  <a:cubicBezTo>
                    <a:pt x="100" y="34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08295" y="1162402"/>
              <a:ext cx="9134" cy="13701"/>
            </a:xfrm>
            <a:custGeom>
              <a:avLst/>
              <a:gdLst/>
              <a:ahLst/>
              <a:cxnLst/>
              <a:rect l="l" t="t" r="r" b="b"/>
              <a:pathLst>
                <a:path w="68" h="102" extrusionOk="0">
                  <a:moveTo>
                    <a:pt x="67" y="1"/>
                  </a:moveTo>
                  <a:cubicBezTo>
                    <a:pt x="34" y="1"/>
                    <a:pt x="34" y="34"/>
                    <a:pt x="1" y="68"/>
                  </a:cubicBezTo>
                  <a:lnTo>
                    <a:pt x="1" y="101"/>
                  </a:lnTo>
                  <a:cubicBezTo>
                    <a:pt x="34" y="68"/>
                    <a:pt x="67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17295" y="1090807"/>
              <a:ext cx="35999" cy="71730"/>
            </a:xfrm>
            <a:custGeom>
              <a:avLst/>
              <a:gdLst/>
              <a:ahLst/>
              <a:cxnLst/>
              <a:rect l="l" t="t" r="r" b="b"/>
              <a:pathLst>
                <a:path w="268" h="534" extrusionOk="0">
                  <a:moveTo>
                    <a:pt x="267" y="0"/>
                  </a:moveTo>
                  <a:cubicBezTo>
                    <a:pt x="200" y="167"/>
                    <a:pt x="100" y="334"/>
                    <a:pt x="0" y="534"/>
                  </a:cubicBezTo>
                  <a:cubicBezTo>
                    <a:pt x="134" y="367"/>
                    <a:pt x="200" y="20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272430" y="983212"/>
              <a:ext cx="71864" cy="188324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1"/>
                  </a:moveTo>
                  <a:cubicBezTo>
                    <a:pt x="434" y="501"/>
                    <a:pt x="301" y="968"/>
                    <a:pt x="1" y="1402"/>
                  </a:cubicBezTo>
                  <a:lnTo>
                    <a:pt x="34" y="1402"/>
                  </a:lnTo>
                  <a:cubicBezTo>
                    <a:pt x="334" y="1001"/>
                    <a:pt x="534" y="568"/>
                    <a:pt x="534" y="34"/>
                  </a:cubicBezTo>
                  <a:cubicBezTo>
                    <a:pt x="534" y="34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285863" y="938482"/>
              <a:ext cx="44999" cy="143459"/>
            </a:xfrm>
            <a:custGeom>
              <a:avLst/>
              <a:gdLst/>
              <a:ahLst/>
              <a:cxnLst/>
              <a:rect l="l" t="t" r="r" b="b"/>
              <a:pathLst>
                <a:path w="335" h="1068" extrusionOk="0">
                  <a:moveTo>
                    <a:pt x="301" y="0"/>
                  </a:moveTo>
                  <a:cubicBezTo>
                    <a:pt x="201" y="334"/>
                    <a:pt x="134" y="701"/>
                    <a:pt x="1" y="1034"/>
                  </a:cubicBezTo>
                  <a:cubicBezTo>
                    <a:pt x="1" y="1034"/>
                    <a:pt x="34" y="1068"/>
                    <a:pt x="34" y="1068"/>
                  </a:cubicBezTo>
                  <a:cubicBezTo>
                    <a:pt x="168" y="734"/>
                    <a:pt x="301" y="400"/>
                    <a:pt x="334" y="33"/>
                  </a:cubicBezTo>
                  <a:cubicBezTo>
                    <a:pt x="334" y="33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272430" y="902617"/>
              <a:ext cx="31566" cy="98729"/>
            </a:xfrm>
            <a:custGeom>
              <a:avLst/>
              <a:gdLst/>
              <a:ahLst/>
              <a:cxnLst/>
              <a:rect l="l" t="t" r="r" b="b"/>
              <a:pathLst>
                <a:path w="235" h="735" extrusionOk="0">
                  <a:moveTo>
                    <a:pt x="201" y="0"/>
                  </a:moveTo>
                  <a:cubicBezTo>
                    <a:pt x="134" y="234"/>
                    <a:pt x="101" y="467"/>
                    <a:pt x="1" y="701"/>
                  </a:cubicBezTo>
                  <a:cubicBezTo>
                    <a:pt x="1" y="734"/>
                    <a:pt x="34" y="734"/>
                    <a:pt x="34" y="734"/>
                  </a:cubicBezTo>
                  <a:cubicBezTo>
                    <a:pt x="134" y="534"/>
                    <a:pt x="201" y="300"/>
                    <a:pt x="234" y="34"/>
                  </a:cubicBezTo>
                  <a:cubicBezTo>
                    <a:pt x="234" y="34"/>
                    <a:pt x="201" y="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-690946" y="925050"/>
              <a:ext cx="44999" cy="228621"/>
            </a:xfrm>
            <a:custGeom>
              <a:avLst/>
              <a:gdLst/>
              <a:ahLst/>
              <a:cxnLst/>
              <a:rect l="l" t="t" r="r" b="b"/>
              <a:pathLst>
                <a:path w="335" h="1702" extrusionOk="0">
                  <a:moveTo>
                    <a:pt x="301" y="0"/>
                  </a:moveTo>
                  <a:cubicBezTo>
                    <a:pt x="1" y="500"/>
                    <a:pt x="34" y="1134"/>
                    <a:pt x="134" y="1668"/>
                  </a:cubicBezTo>
                  <a:cubicBezTo>
                    <a:pt x="134" y="1668"/>
                    <a:pt x="168" y="1701"/>
                    <a:pt x="168" y="1701"/>
                  </a:cubicBezTo>
                  <a:cubicBezTo>
                    <a:pt x="68" y="1101"/>
                    <a:pt x="201" y="600"/>
                    <a:pt x="334" y="33"/>
                  </a:cubicBezTo>
                  <a:cubicBezTo>
                    <a:pt x="334" y="33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-699812" y="848753"/>
              <a:ext cx="49432" cy="112161"/>
            </a:xfrm>
            <a:custGeom>
              <a:avLst/>
              <a:gdLst/>
              <a:ahLst/>
              <a:cxnLst/>
              <a:rect l="l" t="t" r="r" b="b"/>
              <a:pathLst>
                <a:path w="368" h="835" extrusionOk="0">
                  <a:moveTo>
                    <a:pt x="367" y="1"/>
                  </a:moveTo>
                  <a:cubicBezTo>
                    <a:pt x="134" y="168"/>
                    <a:pt x="33" y="501"/>
                    <a:pt x="0" y="802"/>
                  </a:cubicBezTo>
                  <a:cubicBezTo>
                    <a:pt x="0" y="802"/>
                    <a:pt x="33" y="835"/>
                    <a:pt x="33" y="835"/>
                  </a:cubicBezTo>
                  <a:cubicBezTo>
                    <a:pt x="67" y="501"/>
                    <a:pt x="200" y="268"/>
                    <a:pt x="367" y="34"/>
                  </a:cubicBezTo>
                  <a:cubicBezTo>
                    <a:pt x="367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-740244" y="848753"/>
              <a:ext cx="44999" cy="76431"/>
            </a:xfrm>
            <a:custGeom>
              <a:avLst/>
              <a:gdLst/>
              <a:ahLst/>
              <a:cxnLst/>
              <a:rect l="l" t="t" r="r" b="b"/>
              <a:pathLst>
                <a:path w="335" h="569" extrusionOk="0">
                  <a:moveTo>
                    <a:pt x="301" y="1"/>
                  </a:moveTo>
                  <a:cubicBezTo>
                    <a:pt x="201" y="168"/>
                    <a:pt x="101" y="335"/>
                    <a:pt x="34" y="501"/>
                  </a:cubicBezTo>
                  <a:cubicBezTo>
                    <a:pt x="1" y="535"/>
                    <a:pt x="68" y="568"/>
                    <a:pt x="68" y="568"/>
                  </a:cubicBezTo>
                  <a:cubicBezTo>
                    <a:pt x="134" y="368"/>
                    <a:pt x="234" y="201"/>
                    <a:pt x="301" y="34"/>
                  </a:cubicBezTo>
                  <a:cubicBezTo>
                    <a:pt x="334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-784974" y="920483"/>
              <a:ext cx="22567" cy="53864"/>
            </a:xfrm>
            <a:custGeom>
              <a:avLst/>
              <a:gdLst/>
              <a:ahLst/>
              <a:cxnLst/>
              <a:rect l="l" t="t" r="r" b="b"/>
              <a:pathLst>
                <a:path w="168" h="401" extrusionOk="0">
                  <a:moveTo>
                    <a:pt x="134" y="1"/>
                  </a:moveTo>
                  <a:cubicBezTo>
                    <a:pt x="100" y="101"/>
                    <a:pt x="34" y="234"/>
                    <a:pt x="0" y="368"/>
                  </a:cubicBezTo>
                  <a:cubicBezTo>
                    <a:pt x="0" y="368"/>
                    <a:pt x="34" y="401"/>
                    <a:pt x="34" y="401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-825271" y="992212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-964163" y="862320"/>
              <a:ext cx="49297" cy="71730"/>
            </a:xfrm>
            <a:custGeom>
              <a:avLst/>
              <a:gdLst/>
              <a:ahLst/>
              <a:cxnLst/>
              <a:rect l="l" t="t" r="r" b="b"/>
              <a:pathLst>
                <a:path w="367" h="534" extrusionOk="0">
                  <a:moveTo>
                    <a:pt x="367" y="0"/>
                  </a:moveTo>
                  <a:cubicBezTo>
                    <a:pt x="234" y="167"/>
                    <a:pt x="133" y="334"/>
                    <a:pt x="0" y="500"/>
                  </a:cubicBezTo>
                  <a:cubicBezTo>
                    <a:pt x="0" y="500"/>
                    <a:pt x="33" y="534"/>
                    <a:pt x="33" y="534"/>
                  </a:cubicBezTo>
                  <a:cubicBezTo>
                    <a:pt x="167" y="367"/>
                    <a:pt x="300" y="200"/>
                    <a:pt x="367" y="33"/>
                  </a:cubicBezTo>
                  <a:cubicBezTo>
                    <a:pt x="367" y="33"/>
                    <a:pt x="3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-986595" y="786023"/>
              <a:ext cx="71730" cy="130161"/>
            </a:xfrm>
            <a:custGeom>
              <a:avLst/>
              <a:gdLst/>
              <a:ahLst/>
              <a:cxnLst/>
              <a:rect l="l" t="t" r="r" b="b"/>
              <a:pathLst>
                <a:path w="534" h="969" extrusionOk="0">
                  <a:moveTo>
                    <a:pt x="534" y="1"/>
                  </a:moveTo>
                  <a:cubicBezTo>
                    <a:pt x="367" y="335"/>
                    <a:pt x="234" y="635"/>
                    <a:pt x="0" y="935"/>
                  </a:cubicBezTo>
                  <a:cubicBezTo>
                    <a:pt x="0" y="935"/>
                    <a:pt x="34" y="968"/>
                    <a:pt x="34" y="968"/>
                  </a:cubicBezTo>
                  <a:cubicBezTo>
                    <a:pt x="234" y="668"/>
                    <a:pt x="467" y="368"/>
                    <a:pt x="534" y="34"/>
                  </a:cubicBez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-982162" y="723293"/>
              <a:ext cx="49432" cy="108938"/>
            </a:xfrm>
            <a:custGeom>
              <a:avLst/>
              <a:gdLst/>
              <a:ahLst/>
              <a:cxnLst/>
              <a:rect l="l" t="t" r="r" b="b"/>
              <a:pathLst>
                <a:path w="368" h="811" extrusionOk="0">
                  <a:moveTo>
                    <a:pt x="334" y="1"/>
                  </a:moveTo>
                  <a:cubicBezTo>
                    <a:pt x="267" y="134"/>
                    <a:pt x="267" y="268"/>
                    <a:pt x="234" y="401"/>
                  </a:cubicBezTo>
                  <a:cubicBezTo>
                    <a:pt x="167" y="501"/>
                    <a:pt x="101" y="635"/>
                    <a:pt x="1" y="735"/>
                  </a:cubicBezTo>
                  <a:cubicBezTo>
                    <a:pt x="1" y="762"/>
                    <a:pt x="44" y="811"/>
                    <a:pt x="61" y="811"/>
                  </a:cubicBezTo>
                  <a:cubicBezTo>
                    <a:pt x="65" y="811"/>
                    <a:pt x="67" y="808"/>
                    <a:pt x="67" y="802"/>
                  </a:cubicBezTo>
                  <a:cubicBezTo>
                    <a:pt x="234" y="601"/>
                    <a:pt x="368" y="301"/>
                    <a:pt x="368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-986595" y="759158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299295" y="-199654"/>
              <a:ext cx="44999" cy="152459"/>
            </a:xfrm>
            <a:custGeom>
              <a:avLst/>
              <a:gdLst/>
              <a:ahLst/>
              <a:cxnLst/>
              <a:rect l="l" t="t" r="r" b="b"/>
              <a:pathLst>
                <a:path w="335" h="1135" extrusionOk="0">
                  <a:moveTo>
                    <a:pt x="1" y="0"/>
                  </a:moveTo>
                  <a:cubicBezTo>
                    <a:pt x="1" y="0"/>
                    <a:pt x="1" y="0"/>
                    <a:pt x="1" y="34"/>
                  </a:cubicBezTo>
                  <a:cubicBezTo>
                    <a:pt x="234" y="367"/>
                    <a:pt x="201" y="768"/>
                    <a:pt x="1" y="1101"/>
                  </a:cubicBezTo>
                  <a:cubicBezTo>
                    <a:pt x="1" y="1101"/>
                    <a:pt x="1" y="1135"/>
                    <a:pt x="1" y="1135"/>
                  </a:cubicBezTo>
                  <a:cubicBezTo>
                    <a:pt x="334" y="834"/>
                    <a:pt x="268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245565" y="-204086"/>
              <a:ext cx="53864" cy="147892"/>
            </a:xfrm>
            <a:custGeom>
              <a:avLst/>
              <a:gdLst/>
              <a:ahLst/>
              <a:cxnLst/>
              <a:rect l="l" t="t" r="r" b="b"/>
              <a:pathLst>
                <a:path w="401" h="1101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301" y="300"/>
                    <a:pt x="334" y="701"/>
                    <a:pt x="167" y="1034"/>
                  </a:cubicBezTo>
                  <a:cubicBezTo>
                    <a:pt x="167" y="1034"/>
                    <a:pt x="234" y="1101"/>
                    <a:pt x="234" y="1101"/>
                  </a:cubicBezTo>
                  <a:cubicBezTo>
                    <a:pt x="401" y="734"/>
                    <a:pt x="301" y="2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0512" y="-446140"/>
              <a:ext cx="161459" cy="197323"/>
            </a:xfrm>
            <a:custGeom>
              <a:avLst/>
              <a:gdLst/>
              <a:ahLst/>
              <a:cxnLst/>
              <a:rect l="l" t="t" r="r" b="b"/>
              <a:pathLst>
                <a:path w="1202" h="1469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626"/>
                    <a:pt x="586" y="1219"/>
                    <a:pt x="1177" y="1459"/>
                  </a:cubicBezTo>
                  <a:lnTo>
                    <a:pt x="1177" y="1459"/>
                  </a:lnTo>
                  <a:cubicBezTo>
                    <a:pt x="1168" y="1449"/>
                    <a:pt x="1168" y="1435"/>
                    <a:pt x="1168" y="1435"/>
                  </a:cubicBezTo>
                  <a:cubicBezTo>
                    <a:pt x="567" y="1168"/>
                    <a:pt x="201" y="701"/>
                    <a:pt x="67" y="67"/>
                  </a:cubicBezTo>
                  <a:cubicBezTo>
                    <a:pt x="67" y="34"/>
                    <a:pt x="0" y="1"/>
                    <a:pt x="0" y="1"/>
                  </a:cubicBezTo>
                  <a:close/>
                  <a:moveTo>
                    <a:pt x="1177" y="1459"/>
                  </a:moveTo>
                  <a:cubicBezTo>
                    <a:pt x="1182" y="1464"/>
                    <a:pt x="1189" y="1468"/>
                    <a:pt x="1201" y="1468"/>
                  </a:cubicBezTo>
                  <a:cubicBezTo>
                    <a:pt x="1193" y="1465"/>
                    <a:pt x="1185" y="1462"/>
                    <a:pt x="1177" y="14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-5353" y="-437140"/>
              <a:ext cx="68774" cy="124251"/>
            </a:xfrm>
            <a:custGeom>
              <a:avLst/>
              <a:gdLst/>
              <a:ahLst/>
              <a:cxnLst/>
              <a:rect l="l" t="t" r="r" b="b"/>
              <a:pathLst>
                <a:path w="512" h="925" extrusionOk="0">
                  <a:moveTo>
                    <a:pt x="1" y="0"/>
                  </a:moveTo>
                  <a:cubicBezTo>
                    <a:pt x="1" y="167"/>
                    <a:pt x="134" y="367"/>
                    <a:pt x="201" y="534"/>
                  </a:cubicBezTo>
                  <a:cubicBezTo>
                    <a:pt x="264" y="660"/>
                    <a:pt x="356" y="786"/>
                    <a:pt x="478" y="884"/>
                  </a:cubicBezTo>
                  <a:lnTo>
                    <a:pt x="478" y="884"/>
                  </a:lnTo>
                  <a:cubicBezTo>
                    <a:pt x="472" y="875"/>
                    <a:pt x="468" y="868"/>
                    <a:pt x="468" y="868"/>
                  </a:cubicBezTo>
                  <a:cubicBezTo>
                    <a:pt x="234" y="601"/>
                    <a:pt x="167" y="334"/>
                    <a:pt x="67" y="34"/>
                  </a:cubicBezTo>
                  <a:cubicBezTo>
                    <a:pt x="67" y="34"/>
                    <a:pt x="1" y="0"/>
                    <a:pt x="1" y="0"/>
                  </a:cubicBezTo>
                  <a:close/>
                  <a:moveTo>
                    <a:pt x="478" y="884"/>
                  </a:moveTo>
                  <a:lnTo>
                    <a:pt x="478" y="884"/>
                  </a:lnTo>
                  <a:cubicBezTo>
                    <a:pt x="490" y="900"/>
                    <a:pt x="507" y="924"/>
                    <a:pt x="510" y="924"/>
                  </a:cubicBezTo>
                  <a:cubicBezTo>
                    <a:pt x="511" y="924"/>
                    <a:pt x="509" y="918"/>
                    <a:pt x="501" y="901"/>
                  </a:cubicBezTo>
                  <a:cubicBezTo>
                    <a:pt x="493" y="895"/>
                    <a:pt x="486" y="890"/>
                    <a:pt x="478" y="8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-27785" y="-401275"/>
              <a:ext cx="35999" cy="82744"/>
            </a:xfrm>
            <a:custGeom>
              <a:avLst/>
              <a:gdLst/>
              <a:ahLst/>
              <a:cxnLst/>
              <a:rect l="l" t="t" r="r" b="b"/>
              <a:pathLst>
                <a:path w="268" h="616" extrusionOk="0">
                  <a:moveTo>
                    <a:pt x="1" y="0"/>
                  </a:moveTo>
                  <a:cubicBezTo>
                    <a:pt x="1" y="100"/>
                    <a:pt x="34" y="167"/>
                    <a:pt x="67" y="234"/>
                  </a:cubicBezTo>
                  <a:cubicBezTo>
                    <a:pt x="101" y="334"/>
                    <a:pt x="168" y="434"/>
                    <a:pt x="201" y="534"/>
                  </a:cubicBezTo>
                  <a:cubicBezTo>
                    <a:pt x="201" y="534"/>
                    <a:pt x="234" y="567"/>
                    <a:pt x="234" y="601"/>
                  </a:cubicBezTo>
                  <a:cubicBezTo>
                    <a:pt x="234" y="601"/>
                    <a:pt x="249" y="616"/>
                    <a:pt x="259" y="616"/>
                  </a:cubicBezTo>
                  <a:cubicBezTo>
                    <a:pt x="264" y="616"/>
                    <a:pt x="268" y="612"/>
                    <a:pt x="268" y="601"/>
                  </a:cubicBezTo>
                  <a:cubicBezTo>
                    <a:pt x="201" y="434"/>
                    <a:pt x="134" y="234"/>
                    <a:pt x="34" y="67"/>
                  </a:cubicBezTo>
                  <a:cubicBezTo>
                    <a:pt x="34" y="6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-52232" y="-369978"/>
              <a:ext cx="24581" cy="51446"/>
            </a:xfrm>
            <a:custGeom>
              <a:avLst/>
              <a:gdLst/>
              <a:ahLst/>
              <a:cxnLst/>
              <a:rect l="l" t="t" r="r" b="b"/>
              <a:pathLst>
                <a:path w="183" h="383" extrusionOk="0">
                  <a:moveTo>
                    <a:pt x="16" y="1"/>
                  </a:moveTo>
                  <a:cubicBezTo>
                    <a:pt x="1" y="1"/>
                    <a:pt x="6" y="15"/>
                    <a:pt x="17" y="30"/>
                  </a:cubicBezTo>
                  <a:lnTo>
                    <a:pt x="17" y="30"/>
                  </a:lnTo>
                  <a:cubicBezTo>
                    <a:pt x="16" y="20"/>
                    <a:pt x="16" y="10"/>
                    <a:pt x="16" y="1"/>
                  </a:cubicBezTo>
                  <a:close/>
                  <a:moveTo>
                    <a:pt x="17" y="30"/>
                  </a:moveTo>
                  <a:cubicBezTo>
                    <a:pt x="22" y="120"/>
                    <a:pt x="52" y="207"/>
                    <a:pt x="83" y="268"/>
                  </a:cubicBezTo>
                  <a:cubicBezTo>
                    <a:pt x="116" y="301"/>
                    <a:pt x="116" y="334"/>
                    <a:pt x="149" y="368"/>
                  </a:cubicBezTo>
                  <a:cubicBezTo>
                    <a:pt x="149" y="368"/>
                    <a:pt x="164" y="383"/>
                    <a:pt x="174" y="383"/>
                  </a:cubicBezTo>
                  <a:cubicBezTo>
                    <a:pt x="179" y="383"/>
                    <a:pt x="183" y="379"/>
                    <a:pt x="183" y="368"/>
                  </a:cubicBezTo>
                  <a:cubicBezTo>
                    <a:pt x="149" y="268"/>
                    <a:pt x="116" y="168"/>
                    <a:pt x="49" y="68"/>
                  </a:cubicBezTo>
                  <a:cubicBezTo>
                    <a:pt x="49" y="68"/>
                    <a:pt x="29" y="48"/>
                    <a:pt x="17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-377298" y="-172789"/>
              <a:ext cx="18134" cy="103162"/>
            </a:xfrm>
            <a:custGeom>
              <a:avLst/>
              <a:gdLst/>
              <a:ahLst/>
              <a:cxnLst/>
              <a:rect l="l" t="t" r="r" b="b"/>
              <a:pathLst>
                <a:path w="135" h="768" extrusionOk="0">
                  <a:moveTo>
                    <a:pt x="1" y="1"/>
                  </a:moveTo>
                  <a:cubicBezTo>
                    <a:pt x="1" y="234"/>
                    <a:pt x="68" y="501"/>
                    <a:pt x="101" y="734"/>
                  </a:cubicBezTo>
                  <a:cubicBezTo>
                    <a:pt x="101" y="734"/>
                    <a:pt x="134" y="768"/>
                    <a:pt x="134" y="768"/>
                  </a:cubicBezTo>
                  <a:cubicBezTo>
                    <a:pt x="101" y="534"/>
                    <a:pt x="101" y="301"/>
                    <a:pt x="34" y="67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-363866" y="-262383"/>
              <a:ext cx="18134" cy="67297"/>
            </a:xfrm>
            <a:custGeom>
              <a:avLst/>
              <a:gdLst/>
              <a:ahLst/>
              <a:cxnLst/>
              <a:rect l="l" t="t" r="r" b="b"/>
              <a:pathLst>
                <a:path w="135" h="501" extrusionOk="0">
                  <a:moveTo>
                    <a:pt x="34" y="0"/>
                  </a:moveTo>
                  <a:cubicBezTo>
                    <a:pt x="1" y="134"/>
                    <a:pt x="34" y="267"/>
                    <a:pt x="1" y="401"/>
                  </a:cubicBezTo>
                  <a:cubicBezTo>
                    <a:pt x="1" y="434"/>
                    <a:pt x="101" y="501"/>
                    <a:pt x="101" y="501"/>
                  </a:cubicBezTo>
                  <a:cubicBezTo>
                    <a:pt x="101" y="367"/>
                    <a:pt x="134" y="234"/>
                    <a:pt x="134" y="100"/>
                  </a:cubicBezTo>
                  <a:cubicBezTo>
                    <a:pt x="134" y="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63646" y="1247564"/>
              <a:ext cx="49029" cy="114176"/>
            </a:xfrm>
            <a:custGeom>
              <a:avLst/>
              <a:gdLst/>
              <a:ahLst/>
              <a:cxnLst/>
              <a:rect l="l" t="t" r="r" b="b"/>
              <a:pathLst>
                <a:path w="365" h="850" extrusionOk="0">
                  <a:moveTo>
                    <a:pt x="1" y="1"/>
                  </a:moveTo>
                  <a:cubicBezTo>
                    <a:pt x="1" y="301"/>
                    <a:pt x="134" y="601"/>
                    <a:pt x="334" y="835"/>
                  </a:cubicBezTo>
                  <a:cubicBezTo>
                    <a:pt x="168" y="601"/>
                    <a:pt x="68" y="334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334" y="835"/>
                  </a:moveTo>
                  <a:cubicBezTo>
                    <a:pt x="346" y="846"/>
                    <a:pt x="353" y="850"/>
                    <a:pt x="357" y="850"/>
                  </a:cubicBezTo>
                  <a:cubicBezTo>
                    <a:pt x="364" y="850"/>
                    <a:pt x="357" y="835"/>
                    <a:pt x="334" y="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568213" y="1319294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34"/>
                  </a:moveTo>
                  <a:cubicBezTo>
                    <a:pt x="34" y="34"/>
                    <a:pt x="0" y="0"/>
                    <a:pt x="0" y="0"/>
                  </a:cubicBezTo>
                  <a:cubicBezTo>
                    <a:pt x="0" y="0"/>
                    <a:pt x="34" y="34"/>
                    <a:pt x="34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527916" y="1287862"/>
              <a:ext cx="44865" cy="107729"/>
            </a:xfrm>
            <a:custGeom>
              <a:avLst/>
              <a:gdLst/>
              <a:ahLst/>
              <a:cxnLst/>
              <a:rect l="l" t="t" r="r" b="b"/>
              <a:pathLst>
                <a:path w="334" h="80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68"/>
                    <a:pt x="167" y="568"/>
                    <a:pt x="300" y="802"/>
                  </a:cubicBezTo>
                  <a:lnTo>
                    <a:pt x="334" y="802"/>
                  </a:lnTo>
                  <a:cubicBezTo>
                    <a:pt x="200" y="568"/>
                    <a:pt x="133" y="335"/>
                    <a:pt x="33" y="68"/>
                  </a:cubicBezTo>
                  <a:cubicBezTo>
                    <a:pt x="33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500917" y="1314861"/>
              <a:ext cx="31566" cy="86505"/>
            </a:xfrm>
            <a:custGeom>
              <a:avLst/>
              <a:gdLst/>
              <a:ahLst/>
              <a:cxnLst/>
              <a:rect l="l" t="t" r="r" b="b"/>
              <a:pathLst>
                <a:path w="235" h="644" extrusionOk="0">
                  <a:moveTo>
                    <a:pt x="1" y="0"/>
                  </a:moveTo>
                  <a:cubicBezTo>
                    <a:pt x="1" y="0"/>
                    <a:pt x="1" y="0"/>
                    <a:pt x="1" y="33"/>
                  </a:cubicBezTo>
                  <a:cubicBezTo>
                    <a:pt x="1" y="34"/>
                    <a:pt x="1" y="35"/>
                    <a:pt x="2" y="36"/>
                  </a:cubicBezTo>
                  <a:lnTo>
                    <a:pt x="2" y="36"/>
                  </a:lnTo>
                  <a:cubicBezTo>
                    <a:pt x="1" y="24"/>
                    <a:pt x="1" y="12"/>
                    <a:pt x="1" y="0"/>
                  </a:cubicBezTo>
                  <a:close/>
                  <a:moveTo>
                    <a:pt x="2" y="36"/>
                  </a:moveTo>
                  <a:cubicBezTo>
                    <a:pt x="9" y="227"/>
                    <a:pt x="75" y="444"/>
                    <a:pt x="201" y="601"/>
                  </a:cubicBezTo>
                  <a:cubicBezTo>
                    <a:pt x="201" y="601"/>
                    <a:pt x="222" y="643"/>
                    <a:pt x="231" y="643"/>
                  </a:cubicBezTo>
                  <a:cubicBezTo>
                    <a:pt x="233" y="643"/>
                    <a:pt x="234" y="641"/>
                    <a:pt x="234" y="634"/>
                  </a:cubicBezTo>
                  <a:cubicBezTo>
                    <a:pt x="101" y="434"/>
                    <a:pt x="68" y="235"/>
                    <a:pt x="2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451620" y="1322517"/>
              <a:ext cx="31566" cy="73073"/>
            </a:xfrm>
            <a:custGeom>
              <a:avLst/>
              <a:gdLst/>
              <a:ahLst/>
              <a:cxnLst/>
              <a:rect l="l" t="t" r="r" b="b"/>
              <a:pathLst>
                <a:path w="235" h="544" extrusionOk="0">
                  <a:moveTo>
                    <a:pt x="4" y="1"/>
                  </a:moveTo>
                  <a:cubicBezTo>
                    <a:pt x="2" y="1"/>
                    <a:pt x="1" y="3"/>
                    <a:pt x="1" y="10"/>
                  </a:cubicBezTo>
                  <a:cubicBezTo>
                    <a:pt x="34" y="143"/>
                    <a:pt x="101" y="310"/>
                    <a:pt x="168" y="477"/>
                  </a:cubicBezTo>
                  <a:cubicBezTo>
                    <a:pt x="201" y="510"/>
                    <a:pt x="234" y="544"/>
                    <a:pt x="234" y="544"/>
                  </a:cubicBezTo>
                  <a:cubicBezTo>
                    <a:pt x="168" y="377"/>
                    <a:pt x="101" y="210"/>
                    <a:pt x="34" y="43"/>
                  </a:cubicBezTo>
                  <a:cubicBezTo>
                    <a:pt x="34" y="43"/>
                    <a:pt x="13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420322" y="1332726"/>
              <a:ext cx="32641" cy="70386"/>
            </a:xfrm>
            <a:custGeom>
              <a:avLst/>
              <a:gdLst/>
              <a:ahLst/>
              <a:cxnLst/>
              <a:rect l="l" t="t" r="r" b="b"/>
              <a:pathLst>
                <a:path w="243" h="524" extrusionOk="0">
                  <a:moveTo>
                    <a:pt x="0" y="1"/>
                  </a:moveTo>
                  <a:cubicBezTo>
                    <a:pt x="34" y="167"/>
                    <a:pt x="101" y="301"/>
                    <a:pt x="167" y="434"/>
                  </a:cubicBezTo>
                  <a:cubicBezTo>
                    <a:pt x="167" y="460"/>
                    <a:pt x="225" y="523"/>
                    <a:pt x="238" y="523"/>
                  </a:cubicBezTo>
                  <a:cubicBezTo>
                    <a:pt x="242" y="523"/>
                    <a:pt x="242" y="517"/>
                    <a:pt x="234" y="501"/>
                  </a:cubicBezTo>
                  <a:cubicBezTo>
                    <a:pt x="167" y="367"/>
                    <a:pt x="101" y="201"/>
                    <a:pt x="67" y="67"/>
                  </a:cubicBezTo>
                  <a:cubicBezTo>
                    <a:pt x="67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402457" y="1373024"/>
              <a:ext cx="18000" cy="35999"/>
            </a:xfrm>
            <a:custGeom>
              <a:avLst/>
              <a:gdLst/>
              <a:ahLst/>
              <a:cxnLst/>
              <a:rect l="l" t="t" r="r" b="b"/>
              <a:pathLst>
                <a:path w="134" h="268" extrusionOk="0">
                  <a:moveTo>
                    <a:pt x="0" y="1"/>
                  </a:moveTo>
                  <a:cubicBezTo>
                    <a:pt x="33" y="67"/>
                    <a:pt x="33" y="134"/>
                    <a:pt x="67" y="201"/>
                  </a:cubicBezTo>
                  <a:cubicBezTo>
                    <a:pt x="67" y="234"/>
                    <a:pt x="133" y="268"/>
                    <a:pt x="133" y="268"/>
                  </a:cubicBezTo>
                  <a:cubicBezTo>
                    <a:pt x="100" y="201"/>
                    <a:pt x="67" y="134"/>
                    <a:pt x="67" y="67"/>
                  </a:cubicBezTo>
                  <a:cubicBezTo>
                    <a:pt x="67" y="34"/>
                    <a:pt x="3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371025" y="1359591"/>
              <a:ext cx="22567" cy="71864"/>
            </a:xfrm>
            <a:custGeom>
              <a:avLst/>
              <a:gdLst/>
              <a:ahLst/>
              <a:cxnLst/>
              <a:rect l="l" t="t" r="r" b="b"/>
              <a:pathLst>
                <a:path w="168" h="53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67"/>
                    <a:pt x="67" y="301"/>
                    <a:pt x="101" y="434"/>
                  </a:cubicBezTo>
                  <a:cubicBezTo>
                    <a:pt x="101" y="464"/>
                    <a:pt x="154" y="494"/>
                    <a:pt x="165" y="524"/>
                  </a:cubicBezTo>
                  <a:lnTo>
                    <a:pt x="165" y="524"/>
                  </a:lnTo>
                  <a:cubicBezTo>
                    <a:pt x="132" y="360"/>
                    <a:pt x="99" y="198"/>
                    <a:pt x="34" y="67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165" y="524"/>
                  </a:moveTo>
                  <a:cubicBezTo>
                    <a:pt x="166" y="527"/>
                    <a:pt x="167" y="531"/>
                    <a:pt x="167" y="534"/>
                  </a:cubicBezTo>
                  <a:cubicBezTo>
                    <a:pt x="167" y="531"/>
                    <a:pt x="167" y="527"/>
                    <a:pt x="165" y="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344160" y="1391023"/>
              <a:ext cx="22567" cy="80729"/>
            </a:xfrm>
            <a:custGeom>
              <a:avLst/>
              <a:gdLst/>
              <a:ahLst/>
              <a:cxnLst/>
              <a:rect l="l" t="t" r="r" b="b"/>
              <a:pathLst>
                <a:path w="168" h="601" extrusionOk="0">
                  <a:moveTo>
                    <a:pt x="0" y="0"/>
                  </a:moveTo>
                  <a:cubicBezTo>
                    <a:pt x="0" y="167"/>
                    <a:pt x="34" y="334"/>
                    <a:pt x="67" y="501"/>
                  </a:cubicBezTo>
                  <a:cubicBezTo>
                    <a:pt x="98" y="531"/>
                    <a:pt x="156" y="561"/>
                    <a:pt x="166" y="592"/>
                  </a:cubicBezTo>
                  <a:lnTo>
                    <a:pt x="166" y="592"/>
                  </a:lnTo>
                  <a:cubicBezTo>
                    <a:pt x="133" y="396"/>
                    <a:pt x="99" y="231"/>
                    <a:pt x="34" y="67"/>
                  </a:cubicBezTo>
                  <a:cubicBezTo>
                    <a:pt x="34" y="34"/>
                    <a:pt x="0" y="0"/>
                    <a:pt x="0" y="0"/>
                  </a:cubicBezTo>
                  <a:close/>
                  <a:moveTo>
                    <a:pt x="166" y="592"/>
                  </a:moveTo>
                  <a:lnTo>
                    <a:pt x="166" y="592"/>
                  </a:lnTo>
                  <a:cubicBezTo>
                    <a:pt x="166" y="595"/>
                    <a:pt x="167" y="598"/>
                    <a:pt x="167" y="601"/>
                  </a:cubicBezTo>
                  <a:cubicBezTo>
                    <a:pt x="167" y="598"/>
                    <a:pt x="167" y="595"/>
                    <a:pt x="166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339727" y="1462618"/>
              <a:ext cx="0" cy="4701"/>
            </a:xfrm>
            <a:custGeom>
              <a:avLst/>
              <a:gdLst/>
              <a:ahLst/>
              <a:cxnLst/>
              <a:rect l="l" t="t" r="r" b="b"/>
              <a:pathLst>
                <a:path h="35" extrusionOk="0">
                  <a:moveTo>
                    <a:pt x="0" y="34"/>
                  </a:moveTo>
                  <a:cubicBezTo>
                    <a:pt x="0" y="34"/>
                    <a:pt x="0" y="1"/>
                    <a:pt x="0" y="1"/>
                  </a:cubicBezTo>
                  <a:cubicBezTo>
                    <a:pt x="0" y="1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348592" y="288752"/>
              <a:ext cx="31566" cy="89729"/>
            </a:xfrm>
            <a:custGeom>
              <a:avLst/>
              <a:gdLst/>
              <a:ahLst/>
              <a:cxnLst/>
              <a:rect l="l" t="t" r="r" b="b"/>
              <a:pathLst>
                <a:path w="235" h="668" extrusionOk="0">
                  <a:moveTo>
                    <a:pt x="34" y="0"/>
                  </a:moveTo>
                  <a:cubicBezTo>
                    <a:pt x="1" y="200"/>
                    <a:pt x="101" y="434"/>
                    <a:pt x="201" y="601"/>
                  </a:cubicBezTo>
                  <a:cubicBezTo>
                    <a:pt x="201" y="634"/>
                    <a:pt x="234" y="667"/>
                    <a:pt x="234" y="667"/>
                  </a:cubicBezTo>
                  <a:cubicBezTo>
                    <a:pt x="168" y="467"/>
                    <a:pt x="101" y="267"/>
                    <a:pt x="67" y="67"/>
                  </a:cubicBezTo>
                  <a:cubicBezTo>
                    <a:pt x="67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-623650" y="557536"/>
              <a:ext cx="35999" cy="80864"/>
            </a:xfrm>
            <a:custGeom>
              <a:avLst/>
              <a:gdLst/>
              <a:ahLst/>
              <a:cxnLst/>
              <a:rect l="l" t="t" r="r" b="b"/>
              <a:pathLst>
                <a:path w="268" h="60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7" y="368"/>
                    <a:pt x="234" y="568"/>
                  </a:cubicBezTo>
                  <a:cubicBezTo>
                    <a:pt x="234" y="568"/>
                    <a:pt x="267" y="601"/>
                    <a:pt x="267" y="601"/>
                  </a:cubicBezTo>
                  <a:cubicBezTo>
                    <a:pt x="200" y="401"/>
                    <a:pt x="134" y="201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-614784" y="492792"/>
              <a:ext cx="62864" cy="127609"/>
            </a:xfrm>
            <a:custGeom>
              <a:avLst/>
              <a:gdLst/>
              <a:ahLst/>
              <a:cxnLst/>
              <a:rect l="l" t="t" r="r" b="b"/>
              <a:pathLst>
                <a:path w="468" h="950" extrusionOk="0">
                  <a:moveTo>
                    <a:pt x="2" y="1"/>
                  </a:moveTo>
                  <a:cubicBezTo>
                    <a:pt x="1" y="1"/>
                    <a:pt x="1" y="5"/>
                    <a:pt x="1" y="16"/>
                  </a:cubicBezTo>
                  <a:cubicBezTo>
                    <a:pt x="168" y="316"/>
                    <a:pt x="334" y="616"/>
                    <a:pt x="435" y="916"/>
                  </a:cubicBezTo>
                  <a:cubicBezTo>
                    <a:pt x="435" y="916"/>
                    <a:pt x="468" y="950"/>
                    <a:pt x="468" y="950"/>
                  </a:cubicBezTo>
                  <a:cubicBezTo>
                    <a:pt x="334" y="616"/>
                    <a:pt x="201" y="316"/>
                    <a:pt x="34" y="16"/>
                  </a:cubicBezTo>
                  <a:cubicBezTo>
                    <a:pt x="12" y="1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-601352" y="474927"/>
              <a:ext cx="58431" cy="89192"/>
            </a:xfrm>
            <a:custGeom>
              <a:avLst/>
              <a:gdLst/>
              <a:ahLst/>
              <a:cxnLst/>
              <a:rect l="l" t="t" r="r" b="b"/>
              <a:pathLst>
                <a:path w="435" h="664" extrusionOk="0">
                  <a:moveTo>
                    <a:pt x="10" y="1"/>
                  </a:moveTo>
                  <a:cubicBezTo>
                    <a:pt x="5" y="1"/>
                    <a:pt x="1" y="4"/>
                    <a:pt x="1" y="15"/>
                  </a:cubicBezTo>
                  <a:cubicBezTo>
                    <a:pt x="134" y="215"/>
                    <a:pt x="268" y="416"/>
                    <a:pt x="401" y="649"/>
                  </a:cubicBezTo>
                  <a:cubicBezTo>
                    <a:pt x="401" y="649"/>
                    <a:pt x="416" y="664"/>
                    <a:pt x="426" y="664"/>
                  </a:cubicBezTo>
                  <a:cubicBezTo>
                    <a:pt x="431" y="664"/>
                    <a:pt x="435" y="660"/>
                    <a:pt x="435" y="649"/>
                  </a:cubicBezTo>
                  <a:cubicBezTo>
                    <a:pt x="301" y="449"/>
                    <a:pt x="168" y="215"/>
                    <a:pt x="34" y="15"/>
                  </a:cubicBezTo>
                  <a:cubicBezTo>
                    <a:pt x="34" y="15"/>
                    <a:pt x="2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21512" y="-15897"/>
              <a:ext cx="237621" cy="75759"/>
            </a:xfrm>
            <a:custGeom>
              <a:avLst/>
              <a:gdLst/>
              <a:ahLst/>
              <a:cxnLst/>
              <a:rect l="l" t="t" r="r" b="b"/>
              <a:pathLst>
                <a:path w="1769" h="564" extrusionOk="0">
                  <a:moveTo>
                    <a:pt x="1735" y="0"/>
                  </a:moveTo>
                  <a:cubicBezTo>
                    <a:pt x="1336" y="200"/>
                    <a:pt x="936" y="400"/>
                    <a:pt x="470" y="467"/>
                  </a:cubicBezTo>
                  <a:lnTo>
                    <a:pt x="470" y="467"/>
                  </a:lnTo>
                  <a:cubicBezTo>
                    <a:pt x="314" y="463"/>
                    <a:pt x="157" y="434"/>
                    <a:pt x="1" y="434"/>
                  </a:cubicBezTo>
                  <a:cubicBezTo>
                    <a:pt x="1" y="434"/>
                    <a:pt x="1" y="467"/>
                    <a:pt x="34" y="467"/>
                  </a:cubicBezTo>
                  <a:cubicBezTo>
                    <a:pt x="236" y="534"/>
                    <a:pt x="443" y="564"/>
                    <a:pt x="652" y="564"/>
                  </a:cubicBezTo>
                  <a:cubicBezTo>
                    <a:pt x="960" y="564"/>
                    <a:pt x="1270" y="500"/>
                    <a:pt x="1568" y="400"/>
                  </a:cubicBezTo>
                  <a:cubicBezTo>
                    <a:pt x="1568" y="400"/>
                    <a:pt x="1535" y="334"/>
                    <a:pt x="1535" y="334"/>
                  </a:cubicBezTo>
                  <a:cubicBezTo>
                    <a:pt x="1302" y="434"/>
                    <a:pt x="1068" y="467"/>
                    <a:pt x="801" y="467"/>
                  </a:cubicBezTo>
                  <a:cubicBezTo>
                    <a:pt x="1168" y="400"/>
                    <a:pt x="1468" y="234"/>
                    <a:pt x="1769" y="33"/>
                  </a:cubicBezTo>
                  <a:cubicBezTo>
                    <a:pt x="1769" y="33"/>
                    <a:pt x="173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21512" y="64698"/>
              <a:ext cx="116594" cy="31432"/>
            </a:xfrm>
            <a:custGeom>
              <a:avLst/>
              <a:gdLst/>
              <a:ahLst/>
              <a:cxnLst/>
              <a:rect l="l" t="t" r="r" b="b"/>
              <a:pathLst>
                <a:path w="868" h="234" extrusionOk="0">
                  <a:moveTo>
                    <a:pt x="1" y="0"/>
                  </a:moveTo>
                  <a:cubicBezTo>
                    <a:pt x="6" y="3"/>
                    <a:pt x="12" y="5"/>
                    <a:pt x="17" y="8"/>
                  </a:cubicBezTo>
                  <a:lnTo>
                    <a:pt x="17" y="8"/>
                  </a:lnTo>
                  <a:cubicBezTo>
                    <a:pt x="13" y="3"/>
                    <a:pt x="8" y="0"/>
                    <a:pt x="1" y="0"/>
                  </a:cubicBezTo>
                  <a:close/>
                  <a:moveTo>
                    <a:pt x="17" y="8"/>
                  </a:moveTo>
                  <a:cubicBezTo>
                    <a:pt x="34" y="25"/>
                    <a:pt x="34" y="67"/>
                    <a:pt x="34" y="67"/>
                  </a:cubicBezTo>
                  <a:cubicBezTo>
                    <a:pt x="301" y="201"/>
                    <a:pt x="601" y="234"/>
                    <a:pt x="868" y="234"/>
                  </a:cubicBezTo>
                  <a:cubicBezTo>
                    <a:pt x="868" y="234"/>
                    <a:pt x="835" y="201"/>
                    <a:pt x="835" y="201"/>
                  </a:cubicBezTo>
                  <a:cubicBezTo>
                    <a:pt x="540" y="201"/>
                    <a:pt x="310" y="136"/>
                    <a:pt x="1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-502757" y="454509"/>
              <a:ext cx="179458" cy="219756"/>
            </a:xfrm>
            <a:custGeom>
              <a:avLst/>
              <a:gdLst/>
              <a:ahLst/>
              <a:cxnLst/>
              <a:rect l="l" t="t" r="r" b="b"/>
              <a:pathLst>
                <a:path w="1336" h="1636" extrusionOk="0">
                  <a:moveTo>
                    <a:pt x="1" y="1"/>
                  </a:moveTo>
                  <a:cubicBezTo>
                    <a:pt x="12" y="6"/>
                    <a:pt x="22" y="11"/>
                    <a:pt x="33" y="16"/>
                  </a:cubicBezTo>
                  <a:lnTo>
                    <a:pt x="33" y="16"/>
                  </a:lnTo>
                  <a:cubicBezTo>
                    <a:pt x="25" y="8"/>
                    <a:pt x="17" y="1"/>
                    <a:pt x="1" y="1"/>
                  </a:cubicBezTo>
                  <a:close/>
                  <a:moveTo>
                    <a:pt x="33" y="16"/>
                  </a:moveTo>
                  <a:cubicBezTo>
                    <a:pt x="42" y="25"/>
                    <a:pt x="50" y="34"/>
                    <a:pt x="68" y="34"/>
                  </a:cubicBezTo>
                  <a:cubicBezTo>
                    <a:pt x="640" y="383"/>
                    <a:pt x="1060" y="884"/>
                    <a:pt x="1301" y="1508"/>
                  </a:cubicBezTo>
                  <a:lnTo>
                    <a:pt x="1301" y="1508"/>
                  </a:lnTo>
                  <a:cubicBezTo>
                    <a:pt x="1107" y="870"/>
                    <a:pt x="614" y="303"/>
                    <a:pt x="33" y="16"/>
                  </a:cubicBezTo>
                  <a:close/>
                  <a:moveTo>
                    <a:pt x="1301" y="1508"/>
                  </a:moveTo>
                  <a:cubicBezTo>
                    <a:pt x="1313" y="1550"/>
                    <a:pt x="1325" y="1592"/>
                    <a:pt x="1335" y="1635"/>
                  </a:cubicBezTo>
                  <a:cubicBezTo>
                    <a:pt x="1335" y="1635"/>
                    <a:pt x="1335" y="1602"/>
                    <a:pt x="1335" y="1602"/>
                  </a:cubicBezTo>
                  <a:cubicBezTo>
                    <a:pt x="1324" y="1570"/>
                    <a:pt x="1313" y="1539"/>
                    <a:pt x="1301" y="1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-508533" y="473852"/>
              <a:ext cx="91072" cy="134325"/>
            </a:xfrm>
            <a:custGeom>
              <a:avLst/>
              <a:gdLst/>
              <a:ahLst/>
              <a:cxnLst/>
              <a:rect l="l" t="t" r="r" b="b"/>
              <a:pathLst>
                <a:path w="678" h="1000" extrusionOk="0">
                  <a:moveTo>
                    <a:pt x="1" y="1"/>
                  </a:moveTo>
                  <a:cubicBezTo>
                    <a:pt x="0" y="1"/>
                    <a:pt x="2" y="7"/>
                    <a:pt x="10" y="23"/>
                  </a:cubicBezTo>
                  <a:cubicBezTo>
                    <a:pt x="15" y="27"/>
                    <a:pt x="19" y="31"/>
                    <a:pt x="24" y="35"/>
                  </a:cubicBezTo>
                  <a:lnTo>
                    <a:pt x="24" y="35"/>
                  </a:lnTo>
                  <a:cubicBezTo>
                    <a:pt x="14" y="16"/>
                    <a:pt x="3" y="1"/>
                    <a:pt x="1" y="1"/>
                  </a:cubicBezTo>
                  <a:close/>
                  <a:moveTo>
                    <a:pt x="24" y="35"/>
                  </a:moveTo>
                  <a:lnTo>
                    <a:pt x="24" y="35"/>
                  </a:lnTo>
                  <a:cubicBezTo>
                    <a:pt x="34" y="54"/>
                    <a:pt x="44" y="77"/>
                    <a:pt x="44" y="90"/>
                  </a:cubicBezTo>
                  <a:cubicBezTo>
                    <a:pt x="277" y="324"/>
                    <a:pt x="477" y="590"/>
                    <a:pt x="611" y="924"/>
                  </a:cubicBezTo>
                  <a:cubicBezTo>
                    <a:pt x="611" y="951"/>
                    <a:pt x="655" y="1000"/>
                    <a:pt x="671" y="1000"/>
                  </a:cubicBezTo>
                  <a:cubicBezTo>
                    <a:pt x="675" y="1000"/>
                    <a:pt x="678" y="997"/>
                    <a:pt x="678" y="991"/>
                  </a:cubicBezTo>
                  <a:cubicBezTo>
                    <a:pt x="546" y="629"/>
                    <a:pt x="318" y="300"/>
                    <a:pt x="24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-32218" y="364914"/>
              <a:ext cx="80729" cy="156892"/>
            </a:xfrm>
            <a:custGeom>
              <a:avLst/>
              <a:gdLst/>
              <a:ahLst/>
              <a:cxnLst/>
              <a:rect l="l" t="t" r="r" b="b"/>
              <a:pathLst>
                <a:path w="601" h="1168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434"/>
                    <a:pt x="301" y="868"/>
                    <a:pt x="601" y="1168"/>
                  </a:cubicBezTo>
                  <a:cubicBezTo>
                    <a:pt x="601" y="1155"/>
                    <a:pt x="601" y="1135"/>
                    <a:pt x="601" y="1135"/>
                  </a:cubicBezTo>
                  <a:cubicBezTo>
                    <a:pt x="301" y="801"/>
                    <a:pt x="134" y="467"/>
                    <a:pt x="34" y="67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-23218" y="463509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34"/>
                  </a:moveTo>
                  <a:cubicBezTo>
                    <a:pt x="33" y="34"/>
                    <a:pt x="0" y="0"/>
                    <a:pt x="0" y="0"/>
                  </a:cubicBezTo>
                  <a:cubicBezTo>
                    <a:pt x="0" y="0"/>
                    <a:pt x="33" y="34"/>
                    <a:pt x="33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-381731" y="-33897"/>
              <a:ext cx="80729" cy="134594"/>
            </a:xfrm>
            <a:custGeom>
              <a:avLst/>
              <a:gdLst/>
              <a:ahLst/>
              <a:cxnLst/>
              <a:rect l="l" t="t" r="r" b="b"/>
              <a:pathLst>
                <a:path w="601" h="1002" extrusionOk="0">
                  <a:moveTo>
                    <a:pt x="0" y="1"/>
                  </a:moveTo>
                  <a:cubicBezTo>
                    <a:pt x="30" y="325"/>
                    <a:pt x="268" y="650"/>
                    <a:pt x="507" y="905"/>
                  </a:cubicBezTo>
                  <a:lnTo>
                    <a:pt x="507" y="905"/>
                  </a:lnTo>
                  <a:cubicBezTo>
                    <a:pt x="280" y="654"/>
                    <a:pt x="157" y="375"/>
                    <a:pt x="34" y="67"/>
                  </a:cubicBezTo>
                  <a:cubicBezTo>
                    <a:pt x="34" y="67"/>
                    <a:pt x="1" y="1"/>
                    <a:pt x="0" y="1"/>
                  </a:cubicBezTo>
                  <a:close/>
                  <a:moveTo>
                    <a:pt x="507" y="905"/>
                  </a:moveTo>
                  <a:cubicBezTo>
                    <a:pt x="527" y="926"/>
                    <a:pt x="547" y="947"/>
                    <a:pt x="568" y="968"/>
                  </a:cubicBezTo>
                  <a:cubicBezTo>
                    <a:pt x="568" y="968"/>
                    <a:pt x="601" y="1001"/>
                    <a:pt x="601" y="1001"/>
                  </a:cubicBezTo>
                  <a:cubicBezTo>
                    <a:pt x="570" y="970"/>
                    <a:pt x="539" y="938"/>
                    <a:pt x="507" y="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-354866" y="-60762"/>
              <a:ext cx="55208" cy="101147"/>
            </a:xfrm>
            <a:custGeom>
              <a:avLst/>
              <a:gdLst/>
              <a:ahLst/>
              <a:cxnLst/>
              <a:rect l="l" t="t" r="r" b="b"/>
              <a:pathLst>
                <a:path w="411" h="75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34"/>
                    <a:pt x="101" y="301"/>
                    <a:pt x="167" y="401"/>
                  </a:cubicBezTo>
                  <a:cubicBezTo>
                    <a:pt x="201" y="534"/>
                    <a:pt x="301" y="634"/>
                    <a:pt x="368" y="734"/>
                  </a:cubicBezTo>
                  <a:cubicBezTo>
                    <a:pt x="381" y="748"/>
                    <a:pt x="389" y="753"/>
                    <a:pt x="393" y="753"/>
                  </a:cubicBezTo>
                  <a:cubicBezTo>
                    <a:pt x="410" y="753"/>
                    <a:pt x="368" y="668"/>
                    <a:pt x="368" y="668"/>
                  </a:cubicBezTo>
                  <a:cubicBezTo>
                    <a:pt x="201" y="467"/>
                    <a:pt x="167" y="301"/>
                    <a:pt x="101" y="67"/>
                  </a:cubicBezTo>
                  <a:cubicBezTo>
                    <a:pt x="101" y="67"/>
                    <a:pt x="34" y="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-789541" y="557536"/>
              <a:ext cx="98729" cy="66491"/>
            </a:xfrm>
            <a:custGeom>
              <a:avLst/>
              <a:gdLst/>
              <a:ahLst/>
              <a:cxnLst/>
              <a:rect l="l" t="t" r="r" b="b"/>
              <a:pathLst>
                <a:path w="735" h="495" extrusionOk="0">
                  <a:moveTo>
                    <a:pt x="701" y="1"/>
                  </a:moveTo>
                  <a:cubicBezTo>
                    <a:pt x="568" y="101"/>
                    <a:pt x="501" y="201"/>
                    <a:pt x="368" y="268"/>
                  </a:cubicBezTo>
                  <a:cubicBezTo>
                    <a:pt x="301" y="301"/>
                    <a:pt x="234" y="334"/>
                    <a:pt x="168" y="368"/>
                  </a:cubicBezTo>
                  <a:cubicBezTo>
                    <a:pt x="134" y="368"/>
                    <a:pt x="34" y="368"/>
                    <a:pt x="1" y="434"/>
                  </a:cubicBezTo>
                  <a:cubicBezTo>
                    <a:pt x="1" y="434"/>
                    <a:pt x="1" y="468"/>
                    <a:pt x="34" y="468"/>
                  </a:cubicBezTo>
                  <a:cubicBezTo>
                    <a:pt x="72" y="486"/>
                    <a:pt x="109" y="495"/>
                    <a:pt x="146" y="495"/>
                  </a:cubicBezTo>
                  <a:cubicBezTo>
                    <a:pt x="242" y="495"/>
                    <a:pt x="338" y="440"/>
                    <a:pt x="435" y="368"/>
                  </a:cubicBezTo>
                  <a:cubicBezTo>
                    <a:pt x="568" y="301"/>
                    <a:pt x="668" y="201"/>
                    <a:pt x="735" y="34"/>
                  </a:cubicBezTo>
                  <a:cubicBezTo>
                    <a:pt x="735" y="34"/>
                    <a:pt x="701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-1089622" y="570969"/>
              <a:ext cx="76297" cy="210756"/>
            </a:xfrm>
            <a:custGeom>
              <a:avLst/>
              <a:gdLst/>
              <a:ahLst/>
              <a:cxnLst/>
              <a:rect l="l" t="t" r="r" b="b"/>
              <a:pathLst>
                <a:path w="568" h="1569" extrusionOk="0">
                  <a:moveTo>
                    <a:pt x="534" y="1"/>
                  </a:moveTo>
                  <a:cubicBezTo>
                    <a:pt x="434" y="535"/>
                    <a:pt x="367" y="1102"/>
                    <a:pt x="0" y="1535"/>
                  </a:cubicBezTo>
                  <a:cubicBezTo>
                    <a:pt x="0" y="1535"/>
                    <a:pt x="33" y="1569"/>
                    <a:pt x="33" y="1569"/>
                  </a:cubicBezTo>
                  <a:cubicBezTo>
                    <a:pt x="400" y="1135"/>
                    <a:pt x="500" y="601"/>
                    <a:pt x="567" y="68"/>
                  </a:cubicBezTo>
                  <a:cubicBezTo>
                    <a:pt x="567" y="34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-1040459" y="611401"/>
              <a:ext cx="53999" cy="143459"/>
            </a:xfrm>
            <a:custGeom>
              <a:avLst/>
              <a:gdLst/>
              <a:ahLst/>
              <a:cxnLst/>
              <a:rect l="l" t="t" r="r" b="b"/>
              <a:pathLst>
                <a:path w="402" h="1068" extrusionOk="0">
                  <a:moveTo>
                    <a:pt x="368" y="0"/>
                  </a:moveTo>
                  <a:cubicBezTo>
                    <a:pt x="301" y="367"/>
                    <a:pt x="201" y="734"/>
                    <a:pt x="1" y="1067"/>
                  </a:cubicBezTo>
                  <a:lnTo>
                    <a:pt x="34" y="1067"/>
                  </a:lnTo>
                  <a:cubicBezTo>
                    <a:pt x="268" y="767"/>
                    <a:pt x="401" y="434"/>
                    <a:pt x="401" y="33"/>
                  </a:cubicBezTo>
                  <a:cubicBezTo>
                    <a:pt x="401" y="33"/>
                    <a:pt x="368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644375" y="620266"/>
              <a:ext cx="76297" cy="192891"/>
            </a:xfrm>
            <a:custGeom>
              <a:avLst/>
              <a:gdLst/>
              <a:ahLst/>
              <a:cxnLst/>
              <a:rect l="l" t="t" r="r" b="b"/>
              <a:pathLst>
                <a:path w="568" h="1436" extrusionOk="0">
                  <a:moveTo>
                    <a:pt x="0" y="1"/>
                  </a:moveTo>
                  <a:cubicBezTo>
                    <a:pt x="34" y="501"/>
                    <a:pt x="267" y="1001"/>
                    <a:pt x="534" y="1402"/>
                  </a:cubicBezTo>
                  <a:cubicBezTo>
                    <a:pt x="567" y="1435"/>
                    <a:pt x="567" y="1435"/>
                    <a:pt x="567" y="1435"/>
                  </a:cubicBezTo>
                  <a:cubicBezTo>
                    <a:pt x="267" y="968"/>
                    <a:pt x="134" y="5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599914" y="562103"/>
              <a:ext cx="26596" cy="125594"/>
            </a:xfrm>
            <a:custGeom>
              <a:avLst/>
              <a:gdLst/>
              <a:ahLst/>
              <a:cxnLst/>
              <a:rect l="l" t="t" r="r" b="b"/>
              <a:pathLst>
                <a:path w="198" h="935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275"/>
                    <a:pt x="26" y="579"/>
                    <a:pt x="133" y="833"/>
                  </a:cubicBezTo>
                  <a:lnTo>
                    <a:pt x="133" y="833"/>
                  </a:lnTo>
                  <a:cubicBezTo>
                    <a:pt x="58" y="566"/>
                    <a:pt x="35" y="300"/>
                    <a:pt x="64" y="33"/>
                  </a:cubicBezTo>
                  <a:cubicBezTo>
                    <a:pt x="64" y="33"/>
                    <a:pt x="31" y="0"/>
                    <a:pt x="31" y="0"/>
                  </a:cubicBezTo>
                  <a:close/>
                  <a:moveTo>
                    <a:pt x="133" y="833"/>
                  </a:moveTo>
                  <a:cubicBezTo>
                    <a:pt x="143" y="867"/>
                    <a:pt x="153" y="900"/>
                    <a:pt x="165" y="934"/>
                  </a:cubicBezTo>
                  <a:cubicBezTo>
                    <a:pt x="198" y="934"/>
                    <a:pt x="165" y="901"/>
                    <a:pt x="165" y="901"/>
                  </a:cubicBezTo>
                  <a:cubicBezTo>
                    <a:pt x="153" y="879"/>
                    <a:pt x="143" y="856"/>
                    <a:pt x="133" y="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554781" y="535104"/>
              <a:ext cx="31432" cy="126937"/>
            </a:xfrm>
            <a:custGeom>
              <a:avLst/>
              <a:gdLst/>
              <a:ahLst/>
              <a:cxnLst/>
              <a:rect l="l" t="t" r="r" b="b"/>
              <a:pathLst>
                <a:path w="234" h="945" extrusionOk="0">
                  <a:moveTo>
                    <a:pt x="67" y="1"/>
                  </a:moveTo>
                  <a:cubicBezTo>
                    <a:pt x="0" y="301"/>
                    <a:pt x="100" y="601"/>
                    <a:pt x="167" y="902"/>
                  </a:cubicBezTo>
                  <a:cubicBezTo>
                    <a:pt x="194" y="902"/>
                    <a:pt x="220" y="944"/>
                    <a:pt x="230" y="944"/>
                  </a:cubicBezTo>
                  <a:cubicBezTo>
                    <a:pt x="232" y="944"/>
                    <a:pt x="234" y="942"/>
                    <a:pt x="234" y="935"/>
                  </a:cubicBezTo>
                  <a:cubicBezTo>
                    <a:pt x="134" y="635"/>
                    <a:pt x="100" y="368"/>
                    <a:pt x="100" y="34"/>
                  </a:cubicBezTo>
                  <a:cubicBezTo>
                    <a:pt x="100" y="34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496484" y="512806"/>
              <a:ext cx="34790" cy="152459"/>
            </a:xfrm>
            <a:custGeom>
              <a:avLst/>
              <a:gdLst/>
              <a:ahLst/>
              <a:cxnLst/>
              <a:rect l="l" t="t" r="r" b="b"/>
              <a:pathLst>
                <a:path w="259" h="1135" extrusionOk="0">
                  <a:moveTo>
                    <a:pt x="101" y="0"/>
                  </a:moveTo>
                  <a:cubicBezTo>
                    <a:pt x="1" y="367"/>
                    <a:pt x="101" y="767"/>
                    <a:pt x="201" y="1101"/>
                  </a:cubicBezTo>
                  <a:cubicBezTo>
                    <a:pt x="210" y="1101"/>
                    <a:pt x="219" y="1103"/>
                    <a:pt x="227" y="1107"/>
                  </a:cubicBezTo>
                  <a:lnTo>
                    <a:pt x="227" y="1107"/>
                  </a:lnTo>
                  <a:cubicBezTo>
                    <a:pt x="134" y="751"/>
                    <a:pt x="134" y="424"/>
                    <a:pt x="134" y="34"/>
                  </a:cubicBezTo>
                  <a:cubicBezTo>
                    <a:pt x="134" y="34"/>
                    <a:pt x="101" y="0"/>
                    <a:pt x="101" y="0"/>
                  </a:cubicBezTo>
                  <a:close/>
                  <a:moveTo>
                    <a:pt x="227" y="1107"/>
                  </a:moveTo>
                  <a:cubicBezTo>
                    <a:pt x="229" y="1116"/>
                    <a:pt x="232" y="1125"/>
                    <a:pt x="234" y="1134"/>
                  </a:cubicBezTo>
                  <a:cubicBezTo>
                    <a:pt x="258" y="1134"/>
                    <a:pt x="247" y="1117"/>
                    <a:pt x="227" y="1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460619" y="539671"/>
              <a:ext cx="26999" cy="103162"/>
            </a:xfrm>
            <a:custGeom>
              <a:avLst/>
              <a:gdLst/>
              <a:ahLst/>
              <a:cxnLst/>
              <a:rect l="l" t="t" r="r" b="b"/>
              <a:pathLst>
                <a:path w="201" h="768" extrusionOk="0">
                  <a:moveTo>
                    <a:pt x="67" y="0"/>
                  </a:moveTo>
                  <a:cubicBezTo>
                    <a:pt x="1" y="234"/>
                    <a:pt x="101" y="501"/>
                    <a:pt x="167" y="734"/>
                  </a:cubicBezTo>
                  <a:cubicBezTo>
                    <a:pt x="167" y="734"/>
                    <a:pt x="201" y="768"/>
                    <a:pt x="201" y="768"/>
                  </a:cubicBezTo>
                  <a:cubicBezTo>
                    <a:pt x="134" y="534"/>
                    <a:pt x="134" y="301"/>
                    <a:pt x="67" y="34"/>
                  </a:cubicBezTo>
                  <a:cubicBezTo>
                    <a:pt x="67" y="34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420322" y="575536"/>
              <a:ext cx="22567" cy="71730"/>
            </a:xfrm>
            <a:custGeom>
              <a:avLst/>
              <a:gdLst/>
              <a:ahLst/>
              <a:cxnLst/>
              <a:rect l="l" t="t" r="r" b="b"/>
              <a:pathLst>
                <a:path w="168" h="534" extrusionOk="0">
                  <a:moveTo>
                    <a:pt x="0" y="0"/>
                  </a:moveTo>
                  <a:cubicBezTo>
                    <a:pt x="0" y="134"/>
                    <a:pt x="67" y="300"/>
                    <a:pt x="101" y="467"/>
                  </a:cubicBezTo>
                  <a:cubicBezTo>
                    <a:pt x="101" y="467"/>
                    <a:pt x="167" y="534"/>
                    <a:pt x="167" y="534"/>
                  </a:cubicBezTo>
                  <a:cubicBezTo>
                    <a:pt x="134" y="367"/>
                    <a:pt x="101" y="200"/>
                    <a:pt x="67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397890" y="651698"/>
              <a:ext cx="9134" cy="26999"/>
            </a:xfrm>
            <a:custGeom>
              <a:avLst/>
              <a:gdLst/>
              <a:ahLst/>
              <a:cxnLst/>
              <a:rect l="l" t="t" r="r" b="b"/>
              <a:pathLst>
                <a:path w="68" h="201" extrusionOk="0">
                  <a:moveTo>
                    <a:pt x="1" y="0"/>
                  </a:moveTo>
                  <a:cubicBezTo>
                    <a:pt x="1" y="34"/>
                    <a:pt x="34" y="100"/>
                    <a:pt x="34" y="167"/>
                  </a:cubicBezTo>
                  <a:cubicBezTo>
                    <a:pt x="34" y="167"/>
                    <a:pt x="67" y="200"/>
                    <a:pt x="67" y="200"/>
                  </a:cubicBezTo>
                  <a:cubicBezTo>
                    <a:pt x="67" y="134"/>
                    <a:pt x="34" y="100"/>
                    <a:pt x="34" y="34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366592" y="642698"/>
              <a:ext cx="18000" cy="103162"/>
            </a:xfrm>
            <a:custGeom>
              <a:avLst/>
              <a:gdLst/>
              <a:ahLst/>
              <a:cxnLst/>
              <a:rect l="l" t="t" r="r" b="b"/>
              <a:pathLst>
                <a:path w="134" h="768" extrusionOk="0">
                  <a:moveTo>
                    <a:pt x="0" y="1"/>
                  </a:moveTo>
                  <a:cubicBezTo>
                    <a:pt x="0" y="134"/>
                    <a:pt x="34" y="234"/>
                    <a:pt x="34" y="334"/>
                  </a:cubicBezTo>
                  <a:cubicBezTo>
                    <a:pt x="67" y="434"/>
                    <a:pt x="67" y="568"/>
                    <a:pt x="67" y="668"/>
                  </a:cubicBezTo>
                  <a:cubicBezTo>
                    <a:pt x="67" y="699"/>
                    <a:pt x="124" y="729"/>
                    <a:pt x="133" y="760"/>
                  </a:cubicBezTo>
                  <a:lnTo>
                    <a:pt x="133" y="760"/>
                  </a:lnTo>
                  <a:cubicBezTo>
                    <a:pt x="100" y="529"/>
                    <a:pt x="100" y="298"/>
                    <a:pt x="67" y="67"/>
                  </a:cubicBezTo>
                  <a:cubicBezTo>
                    <a:pt x="67" y="67"/>
                    <a:pt x="0" y="1"/>
                    <a:pt x="0" y="1"/>
                  </a:cubicBezTo>
                  <a:close/>
                  <a:moveTo>
                    <a:pt x="133" y="760"/>
                  </a:moveTo>
                  <a:cubicBezTo>
                    <a:pt x="133" y="763"/>
                    <a:pt x="133" y="765"/>
                    <a:pt x="134" y="768"/>
                  </a:cubicBezTo>
                  <a:cubicBezTo>
                    <a:pt x="134" y="765"/>
                    <a:pt x="133" y="763"/>
                    <a:pt x="133" y="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330727" y="691996"/>
              <a:ext cx="28343" cy="90938"/>
            </a:xfrm>
            <a:custGeom>
              <a:avLst/>
              <a:gdLst/>
              <a:ahLst/>
              <a:cxnLst/>
              <a:rect l="l" t="t" r="r" b="b"/>
              <a:pathLst>
                <a:path w="211" h="677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167"/>
                    <a:pt x="67" y="434"/>
                    <a:pt x="167" y="601"/>
                  </a:cubicBezTo>
                  <a:cubicBezTo>
                    <a:pt x="167" y="618"/>
                    <a:pt x="184" y="643"/>
                    <a:pt x="196" y="660"/>
                  </a:cubicBezTo>
                  <a:lnTo>
                    <a:pt x="196" y="660"/>
                  </a:lnTo>
                  <a:cubicBezTo>
                    <a:pt x="101" y="462"/>
                    <a:pt x="134" y="264"/>
                    <a:pt x="134" y="34"/>
                  </a:cubicBezTo>
                  <a:cubicBezTo>
                    <a:pt x="134" y="34"/>
                    <a:pt x="67" y="0"/>
                    <a:pt x="67" y="0"/>
                  </a:cubicBezTo>
                  <a:close/>
                  <a:moveTo>
                    <a:pt x="196" y="660"/>
                  </a:moveTo>
                  <a:lnTo>
                    <a:pt x="196" y="660"/>
                  </a:lnTo>
                  <a:cubicBezTo>
                    <a:pt x="198" y="662"/>
                    <a:pt x="199" y="665"/>
                    <a:pt x="200" y="668"/>
                  </a:cubicBezTo>
                  <a:cubicBezTo>
                    <a:pt x="207" y="674"/>
                    <a:pt x="210" y="677"/>
                    <a:pt x="210" y="677"/>
                  </a:cubicBezTo>
                  <a:cubicBezTo>
                    <a:pt x="210" y="677"/>
                    <a:pt x="204" y="670"/>
                    <a:pt x="196" y="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321728" y="781591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-103947" y="1336353"/>
              <a:ext cx="134594" cy="36805"/>
            </a:xfrm>
            <a:custGeom>
              <a:avLst/>
              <a:gdLst/>
              <a:ahLst/>
              <a:cxnLst/>
              <a:rect l="l" t="t" r="r" b="b"/>
              <a:pathLst>
                <a:path w="1002" h="274" extrusionOk="0">
                  <a:moveTo>
                    <a:pt x="447" y="0"/>
                  </a:moveTo>
                  <a:cubicBezTo>
                    <a:pt x="306" y="0"/>
                    <a:pt x="164" y="35"/>
                    <a:pt x="34" y="107"/>
                  </a:cubicBezTo>
                  <a:cubicBezTo>
                    <a:pt x="1" y="107"/>
                    <a:pt x="67" y="174"/>
                    <a:pt x="67" y="174"/>
                  </a:cubicBezTo>
                  <a:cubicBezTo>
                    <a:pt x="206" y="132"/>
                    <a:pt x="338" y="108"/>
                    <a:pt x="467" y="108"/>
                  </a:cubicBezTo>
                  <a:cubicBezTo>
                    <a:pt x="650" y="108"/>
                    <a:pt x="825" y="157"/>
                    <a:pt x="1001" y="274"/>
                  </a:cubicBezTo>
                  <a:cubicBezTo>
                    <a:pt x="1001" y="274"/>
                    <a:pt x="968" y="207"/>
                    <a:pt x="968" y="174"/>
                  </a:cubicBezTo>
                  <a:cubicBezTo>
                    <a:pt x="816" y="60"/>
                    <a:pt x="633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-157677" y="1303040"/>
              <a:ext cx="179324" cy="34253"/>
            </a:xfrm>
            <a:custGeom>
              <a:avLst/>
              <a:gdLst/>
              <a:ahLst/>
              <a:cxnLst/>
              <a:rect l="l" t="t" r="r" b="b"/>
              <a:pathLst>
                <a:path w="1335" h="255" extrusionOk="0">
                  <a:moveTo>
                    <a:pt x="679" y="0"/>
                  </a:moveTo>
                  <a:cubicBezTo>
                    <a:pt x="433" y="0"/>
                    <a:pt x="190" y="66"/>
                    <a:pt x="0" y="222"/>
                  </a:cubicBezTo>
                  <a:cubicBezTo>
                    <a:pt x="0" y="222"/>
                    <a:pt x="34" y="255"/>
                    <a:pt x="34" y="255"/>
                  </a:cubicBezTo>
                  <a:cubicBezTo>
                    <a:pt x="312" y="155"/>
                    <a:pt x="567" y="92"/>
                    <a:pt x="819" y="92"/>
                  </a:cubicBezTo>
                  <a:cubicBezTo>
                    <a:pt x="990" y="92"/>
                    <a:pt x="1160" y="121"/>
                    <a:pt x="1335" y="188"/>
                  </a:cubicBezTo>
                  <a:cubicBezTo>
                    <a:pt x="1335" y="188"/>
                    <a:pt x="1335" y="155"/>
                    <a:pt x="1335" y="155"/>
                  </a:cubicBezTo>
                  <a:cubicBezTo>
                    <a:pt x="1141" y="58"/>
                    <a:pt x="909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-139812" y="1386456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57645" y="1364158"/>
              <a:ext cx="85028" cy="162668"/>
            </a:xfrm>
            <a:custGeom>
              <a:avLst/>
              <a:gdLst/>
              <a:ahLst/>
              <a:cxnLst/>
              <a:rect l="l" t="t" r="r" b="b"/>
              <a:pathLst>
                <a:path w="633" h="1211" extrusionOk="0">
                  <a:moveTo>
                    <a:pt x="65" y="0"/>
                  </a:moveTo>
                  <a:lnTo>
                    <a:pt x="65" y="0"/>
                  </a:lnTo>
                  <a:cubicBezTo>
                    <a:pt x="0" y="422"/>
                    <a:pt x="282" y="906"/>
                    <a:pt x="604" y="1178"/>
                  </a:cubicBezTo>
                  <a:lnTo>
                    <a:pt x="604" y="1178"/>
                  </a:lnTo>
                  <a:cubicBezTo>
                    <a:pt x="601" y="1172"/>
                    <a:pt x="599" y="1168"/>
                    <a:pt x="599" y="1168"/>
                  </a:cubicBezTo>
                  <a:cubicBezTo>
                    <a:pt x="299" y="834"/>
                    <a:pt x="165" y="500"/>
                    <a:pt x="132" y="67"/>
                  </a:cubicBezTo>
                  <a:cubicBezTo>
                    <a:pt x="99" y="33"/>
                    <a:pt x="65" y="0"/>
                    <a:pt x="65" y="0"/>
                  </a:cubicBezTo>
                  <a:close/>
                  <a:moveTo>
                    <a:pt x="604" y="1178"/>
                  </a:moveTo>
                  <a:cubicBezTo>
                    <a:pt x="611" y="1191"/>
                    <a:pt x="623" y="1210"/>
                    <a:pt x="629" y="1210"/>
                  </a:cubicBezTo>
                  <a:cubicBezTo>
                    <a:pt x="631" y="1210"/>
                    <a:pt x="632" y="1208"/>
                    <a:pt x="632" y="1201"/>
                  </a:cubicBezTo>
                  <a:cubicBezTo>
                    <a:pt x="623" y="1193"/>
                    <a:pt x="614" y="1186"/>
                    <a:pt x="604" y="11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43944" y="1462618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ubicBezTo>
                    <a:pt x="0" y="1"/>
                    <a:pt x="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42538" y="1180401"/>
              <a:ext cx="165891" cy="112833"/>
            </a:xfrm>
            <a:custGeom>
              <a:avLst/>
              <a:gdLst/>
              <a:ahLst/>
              <a:cxnLst/>
              <a:rect l="l" t="t" r="r" b="b"/>
              <a:pathLst>
                <a:path w="1235" h="840" extrusionOk="0">
                  <a:moveTo>
                    <a:pt x="1201" y="0"/>
                  </a:moveTo>
                  <a:cubicBezTo>
                    <a:pt x="1034" y="201"/>
                    <a:pt x="834" y="367"/>
                    <a:pt x="634" y="501"/>
                  </a:cubicBezTo>
                  <a:cubicBezTo>
                    <a:pt x="434" y="668"/>
                    <a:pt x="234" y="801"/>
                    <a:pt x="0" y="801"/>
                  </a:cubicBezTo>
                  <a:cubicBezTo>
                    <a:pt x="0" y="801"/>
                    <a:pt x="0" y="834"/>
                    <a:pt x="34" y="834"/>
                  </a:cubicBezTo>
                  <a:cubicBezTo>
                    <a:pt x="58" y="838"/>
                    <a:pt x="83" y="840"/>
                    <a:pt x="106" y="840"/>
                  </a:cubicBezTo>
                  <a:cubicBezTo>
                    <a:pt x="309" y="840"/>
                    <a:pt x="485" y="720"/>
                    <a:pt x="634" y="601"/>
                  </a:cubicBezTo>
                  <a:cubicBezTo>
                    <a:pt x="868" y="434"/>
                    <a:pt x="1068" y="267"/>
                    <a:pt x="1235" y="34"/>
                  </a:cubicBezTo>
                  <a:cubicBezTo>
                    <a:pt x="1235" y="34"/>
                    <a:pt x="1201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48592" y="1028077"/>
              <a:ext cx="58431" cy="116594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401" y="0"/>
                  </a:moveTo>
                  <a:cubicBezTo>
                    <a:pt x="334" y="300"/>
                    <a:pt x="201" y="534"/>
                    <a:pt x="1" y="767"/>
                  </a:cubicBezTo>
                  <a:cubicBezTo>
                    <a:pt x="1" y="767"/>
                    <a:pt x="67" y="868"/>
                    <a:pt x="67" y="868"/>
                  </a:cubicBezTo>
                  <a:cubicBezTo>
                    <a:pt x="301" y="667"/>
                    <a:pt x="434" y="334"/>
                    <a:pt x="434" y="34"/>
                  </a:cubicBezTo>
                  <a:cubicBezTo>
                    <a:pt x="434" y="34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-283137" y="2103349"/>
              <a:ext cx="85296" cy="183891"/>
            </a:xfrm>
            <a:custGeom>
              <a:avLst/>
              <a:gdLst/>
              <a:ahLst/>
              <a:cxnLst/>
              <a:rect l="l" t="t" r="r" b="b"/>
              <a:pathLst>
                <a:path w="635" h="1369" extrusionOk="0">
                  <a:moveTo>
                    <a:pt x="301" y="1"/>
                  </a:moveTo>
                  <a:lnTo>
                    <a:pt x="301" y="1"/>
                  </a:lnTo>
                  <a:cubicBezTo>
                    <a:pt x="0" y="435"/>
                    <a:pt x="367" y="1002"/>
                    <a:pt x="601" y="1335"/>
                  </a:cubicBezTo>
                  <a:cubicBezTo>
                    <a:pt x="613" y="1347"/>
                    <a:pt x="625" y="1360"/>
                    <a:pt x="634" y="1369"/>
                  </a:cubicBezTo>
                  <a:cubicBezTo>
                    <a:pt x="334" y="935"/>
                    <a:pt x="167" y="568"/>
                    <a:pt x="367" y="101"/>
                  </a:cubicBezTo>
                  <a:cubicBezTo>
                    <a:pt x="367" y="68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-215974" y="2121348"/>
              <a:ext cx="22567" cy="103162"/>
            </a:xfrm>
            <a:custGeom>
              <a:avLst/>
              <a:gdLst/>
              <a:ahLst/>
              <a:cxnLst/>
              <a:rect l="l" t="t" r="r" b="b"/>
              <a:pathLst>
                <a:path w="168" h="768" extrusionOk="0">
                  <a:moveTo>
                    <a:pt x="34" y="0"/>
                  </a:moveTo>
                  <a:cubicBezTo>
                    <a:pt x="1" y="100"/>
                    <a:pt x="34" y="201"/>
                    <a:pt x="34" y="301"/>
                  </a:cubicBezTo>
                  <a:cubicBezTo>
                    <a:pt x="34" y="401"/>
                    <a:pt x="34" y="534"/>
                    <a:pt x="67" y="634"/>
                  </a:cubicBezTo>
                  <a:cubicBezTo>
                    <a:pt x="67" y="701"/>
                    <a:pt x="168" y="768"/>
                    <a:pt x="168" y="768"/>
                  </a:cubicBezTo>
                  <a:cubicBezTo>
                    <a:pt x="134" y="534"/>
                    <a:pt x="134" y="301"/>
                    <a:pt x="67" y="67"/>
                  </a:cubicBezTo>
                  <a:cubicBezTo>
                    <a:pt x="67" y="67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-229407" y="2233375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904294" y="2381267"/>
              <a:ext cx="55342" cy="154474"/>
            </a:xfrm>
            <a:custGeom>
              <a:avLst/>
              <a:gdLst/>
              <a:ahLst/>
              <a:cxnLst/>
              <a:rect l="l" t="t" r="r" b="b"/>
              <a:pathLst>
                <a:path w="412" h="115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00"/>
                    <a:pt x="133" y="801"/>
                    <a:pt x="367" y="1134"/>
                  </a:cubicBezTo>
                  <a:cubicBezTo>
                    <a:pt x="367" y="1134"/>
                    <a:pt x="397" y="1149"/>
                    <a:pt x="406" y="1149"/>
                  </a:cubicBezTo>
                  <a:cubicBezTo>
                    <a:pt x="411" y="1149"/>
                    <a:pt x="411" y="1145"/>
                    <a:pt x="400" y="1134"/>
                  </a:cubicBezTo>
                  <a:cubicBezTo>
                    <a:pt x="200" y="801"/>
                    <a:pt x="133" y="467"/>
                    <a:pt x="133" y="67"/>
                  </a:cubicBezTo>
                  <a:cubicBezTo>
                    <a:pt x="133" y="34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872862" y="2340835"/>
              <a:ext cx="22567" cy="116728"/>
            </a:xfrm>
            <a:custGeom>
              <a:avLst/>
              <a:gdLst/>
              <a:ahLst/>
              <a:cxnLst/>
              <a:rect l="l" t="t" r="r" b="b"/>
              <a:pathLst>
                <a:path w="168" h="869" extrusionOk="0">
                  <a:moveTo>
                    <a:pt x="1" y="1"/>
                  </a:moveTo>
                  <a:cubicBezTo>
                    <a:pt x="1" y="268"/>
                    <a:pt x="34" y="535"/>
                    <a:pt x="101" y="768"/>
                  </a:cubicBezTo>
                  <a:cubicBezTo>
                    <a:pt x="101" y="802"/>
                    <a:pt x="167" y="868"/>
                    <a:pt x="167" y="868"/>
                  </a:cubicBezTo>
                  <a:cubicBezTo>
                    <a:pt x="101" y="601"/>
                    <a:pt x="67" y="335"/>
                    <a:pt x="34" y="68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823565" y="2309538"/>
              <a:ext cx="22567" cy="112161"/>
            </a:xfrm>
            <a:custGeom>
              <a:avLst/>
              <a:gdLst/>
              <a:ahLst/>
              <a:cxnLst/>
              <a:rect l="l" t="t" r="r" b="b"/>
              <a:pathLst>
                <a:path w="168" h="835" extrusionOk="0">
                  <a:moveTo>
                    <a:pt x="1" y="0"/>
                  </a:moveTo>
                  <a:cubicBezTo>
                    <a:pt x="1" y="234"/>
                    <a:pt x="67" y="501"/>
                    <a:pt x="101" y="734"/>
                  </a:cubicBezTo>
                  <a:cubicBezTo>
                    <a:pt x="101" y="765"/>
                    <a:pt x="159" y="797"/>
                    <a:pt x="167" y="828"/>
                  </a:cubicBezTo>
                  <a:lnTo>
                    <a:pt x="167" y="828"/>
                  </a:lnTo>
                  <a:cubicBezTo>
                    <a:pt x="133" y="564"/>
                    <a:pt x="100" y="332"/>
                    <a:pt x="67" y="67"/>
                  </a:cubicBezTo>
                  <a:cubicBezTo>
                    <a:pt x="67" y="67"/>
                    <a:pt x="1" y="0"/>
                    <a:pt x="1" y="0"/>
                  </a:cubicBezTo>
                  <a:close/>
                  <a:moveTo>
                    <a:pt x="167" y="828"/>
                  </a:moveTo>
                  <a:lnTo>
                    <a:pt x="167" y="828"/>
                  </a:lnTo>
                  <a:cubicBezTo>
                    <a:pt x="167" y="830"/>
                    <a:pt x="167" y="832"/>
                    <a:pt x="167" y="834"/>
                  </a:cubicBezTo>
                  <a:cubicBezTo>
                    <a:pt x="167" y="832"/>
                    <a:pt x="167" y="830"/>
                    <a:pt x="167" y="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787700" y="2367835"/>
              <a:ext cx="4701" cy="134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cubicBezTo>
                    <a:pt x="34" y="0"/>
                    <a:pt x="1" y="0"/>
                    <a:pt x="1" y="0"/>
                  </a:cubicBezTo>
                  <a:cubicBezTo>
                    <a:pt x="1" y="0"/>
                    <a:pt x="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693673" y="960780"/>
              <a:ext cx="67297" cy="59640"/>
            </a:xfrm>
            <a:custGeom>
              <a:avLst/>
              <a:gdLst/>
              <a:ahLst/>
              <a:cxnLst/>
              <a:rect l="l" t="t" r="r" b="b"/>
              <a:pathLst>
                <a:path w="501" h="444" extrusionOk="0">
                  <a:moveTo>
                    <a:pt x="0" y="1"/>
                  </a:moveTo>
                  <a:cubicBezTo>
                    <a:pt x="0" y="1"/>
                    <a:pt x="34" y="34"/>
                    <a:pt x="34" y="68"/>
                  </a:cubicBezTo>
                  <a:cubicBezTo>
                    <a:pt x="161" y="195"/>
                    <a:pt x="319" y="322"/>
                    <a:pt x="478" y="421"/>
                  </a:cubicBezTo>
                  <a:lnTo>
                    <a:pt x="478" y="421"/>
                  </a:lnTo>
                  <a:cubicBezTo>
                    <a:pt x="472" y="411"/>
                    <a:pt x="467" y="401"/>
                    <a:pt x="467" y="401"/>
                  </a:cubicBezTo>
                  <a:cubicBezTo>
                    <a:pt x="300" y="268"/>
                    <a:pt x="167" y="134"/>
                    <a:pt x="0" y="1"/>
                  </a:cubicBezTo>
                  <a:close/>
                  <a:moveTo>
                    <a:pt x="478" y="421"/>
                  </a:moveTo>
                  <a:cubicBezTo>
                    <a:pt x="485" y="432"/>
                    <a:pt x="493" y="444"/>
                    <a:pt x="497" y="444"/>
                  </a:cubicBezTo>
                  <a:cubicBezTo>
                    <a:pt x="499" y="444"/>
                    <a:pt x="501" y="441"/>
                    <a:pt x="501" y="435"/>
                  </a:cubicBezTo>
                  <a:cubicBezTo>
                    <a:pt x="493" y="430"/>
                    <a:pt x="485" y="425"/>
                    <a:pt x="478" y="4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-229407" y="2040619"/>
              <a:ext cx="49432" cy="89863"/>
            </a:xfrm>
            <a:custGeom>
              <a:avLst/>
              <a:gdLst/>
              <a:ahLst/>
              <a:cxnLst/>
              <a:rect l="l" t="t" r="r" b="b"/>
              <a:pathLst>
                <a:path w="368" h="669" extrusionOk="0">
                  <a:moveTo>
                    <a:pt x="1" y="1"/>
                  </a:moveTo>
                  <a:cubicBezTo>
                    <a:pt x="1" y="134"/>
                    <a:pt x="101" y="268"/>
                    <a:pt x="167" y="368"/>
                  </a:cubicBezTo>
                  <a:cubicBezTo>
                    <a:pt x="201" y="468"/>
                    <a:pt x="301" y="568"/>
                    <a:pt x="368" y="668"/>
                  </a:cubicBezTo>
                  <a:cubicBezTo>
                    <a:pt x="234" y="468"/>
                    <a:pt x="167" y="301"/>
                    <a:pt x="67" y="68"/>
                  </a:cubicBezTo>
                  <a:cubicBezTo>
                    <a:pt x="67" y="6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-260704" y="2232166"/>
              <a:ext cx="49432" cy="117803"/>
            </a:xfrm>
            <a:custGeom>
              <a:avLst/>
              <a:gdLst/>
              <a:ahLst/>
              <a:cxnLst/>
              <a:rect l="l" t="t" r="r" b="b"/>
              <a:pathLst>
                <a:path w="368" h="877" extrusionOk="0">
                  <a:moveTo>
                    <a:pt x="4" y="0"/>
                  </a:moveTo>
                  <a:cubicBezTo>
                    <a:pt x="1" y="0"/>
                    <a:pt x="0" y="3"/>
                    <a:pt x="0" y="9"/>
                  </a:cubicBezTo>
                  <a:cubicBezTo>
                    <a:pt x="100" y="276"/>
                    <a:pt x="234" y="543"/>
                    <a:pt x="334" y="843"/>
                  </a:cubicBezTo>
                  <a:cubicBezTo>
                    <a:pt x="334" y="843"/>
                    <a:pt x="367" y="877"/>
                    <a:pt x="367" y="877"/>
                  </a:cubicBezTo>
                  <a:cubicBezTo>
                    <a:pt x="267" y="610"/>
                    <a:pt x="167" y="310"/>
                    <a:pt x="67" y="43"/>
                  </a:cubicBezTo>
                  <a:cubicBezTo>
                    <a:pt x="40" y="43"/>
                    <a:pt x="1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545781" y="2838241"/>
              <a:ext cx="103162" cy="157026"/>
            </a:xfrm>
            <a:custGeom>
              <a:avLst/>
              <a:gdLst/>
              <a:ahLst/>
              <a:cxnLst/>
              <a:rect l="l" t="t" r="r" b="b"/>
              <a:pathLst>
                <a:path w="768" h="1169" extrusionOk="0">
                  <a:moveTo>
                    <a:pt x="501" y="1"/>
                  </a:moveTo>
                  <a:cubicBezTo>
                    <a:pt x="501" y="1"/>
                    <a:pt x="534" y="67"/>
                    <a:pt x="534" y="67"/>
                  </a:cubicBezTo>
                  <a:cubicBezTo>
                    <a:pt x="768" y="234"/>
                    <a:pt x="668" y="568"/>
                    <a:pt x="501" y="734"/>
                  </a:cubicBezTo>
                  <a:cubicBezTo>
                    <a:pt x="367" y="901"/>
                    <a:pt x="167" y="968"/>
                    <a:pt x="0" y="1101"/>
                  </a:cubicBezTo>
                  <a:cubicBezTo>
                    <a:pt x="0" y="1101"/>
                    <a:pt x="67" y="1168"/>
                    <a:pt x="67" y="1168"/>
                  </a:cubicBezTo>
                  <a:cubicBezTo>
                    <a:pt x="401" y="1068"/>
                    <a:pt x="768" y="801"/>
                    <a:pt x="768" y="434"/>
                  </a:cubicBezTo>
                  <a:cubicBezTo>
                    <a:pt x="734" y="267"/>
                    <a:pt x="668" y="6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648808" y="2860673"/>
              <a:ext cx="18134" cy="62864"/>
            </a:xfrm>
            <a:custGeom>
              <a:avLst/>
              <a:gdLst/>
              <a:ahLst/>
              <a:cxnLst/>
              <a:rect l="l" t="t" r="r" b="b"/>
              <a:pathLst>
                <a:path w="135" h="468" extrusionOk="0">
                  <a:moveTo>
                    <a:pt x="67" y="0"/>
                  </a:moveTo>
                  <a:cubicBezTo>
                    <a:pt x="67" y="100"/>
                    <a:pt x="67" y="234"/>
                    <a:pt x="34" y="367"/>
                  </a:cubicBezTo>
                  <a:cubicBezTo>
                    <a:pt x="1" y="401"/>
                    <a:pt x="101" y="467"/>
                    <a:pt x="101" y="467"/>
                  </a:cubicBezTo>
                  <a:cubicBezTo>
                    <a:pt x="134" y="334"/>
                    <a:pt x="134" y="167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536781" y="2811376"/>
              <a:ext cx="76297" cy="125594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368" y="0"/>
                  </a:moveTo>
                  <a:lnTo>
                    <a:pt x="368" y="0"/>
                  </a:lnTo>
                  <a:cubicBezTo>
                    <a:pt x="401" y="334"/>
                    <a:pt x="301" y="634"/>
                    <a:pt x="1" y="801"/>
                  </a:cubicBezTo>
                  <a:cubicBezTo>
                    <a:pt x="1" y="801"/>
                    <a:pt x="67" y="934"/>
                    <a:pt x="101" y="934"/>
                  </a:cubicBezTo>
                  <a:cubicBezTo>
                    <a:pt x="401" y="768"/>
                    <a:pt x="568" y="401"/>
                    <a:pt x="401" y="67"/>
                  </a:cubicBezTo>
                  <a:cubicBezTo>
                    <a:pt x="401" y="67"/>
                    <a:pt x="368" y="1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984889" y="2390133"/>
              <a:ext cx="62864" cy="139026"/>
            </a:xfrm>
            <a:custGeom>
              <a:avLst/>
              <a:gdLst/>
              <a:ahLst/>
              <a:cxnLst/>
              <a:rect l="l" t="t" r="r" b="b"/>
              <a:pathLst>
                <a:path w="468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34"/>
                    <a:pt x="0" y="968"/>
                    <a:pt x="467" y="1035"/>
                  </a:cubicBezTo>
                  <a:cubicBezTo>
                    <a:pt x="467" y="1035"/>
                    <a:pt x="467" y="1002"/>
                    <a:pt x="467" y="1002"/>
                  </a:cubicBezTo>
                  <a:cubicBezTo>
                    <a:pt x="34" y="902"/>
                    <a:pt x="134" y="334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890727" y="2309538"/>
              <a:ext cx="18134" cy="71864"/>
            </a:xfrm>
            <a:custGeom>
              <a:avLst/>
              <a:gdLst/>
              <a:ahLst/>
              <a:cxnLst/>
              <a:rect l="l" t="t" r="r" b="b"/>
              <a:pathLst>
                <a:path w="135" h="535" extrusionOk="0">
                  <a:moveTo>
                    <a:pt x="134" y="0"/>
                  </a:moveTo>
                  <a:cubicBezTo>
                    <a:pt x="34" y="167"/>
                    <a:pt x="1" y="334"/>
                    <a:pt x="1" y="534"/>
                  </a:cubicBezTo>
                  <a:lnTo>
                    <a:pt x="34" y="534"/>
                  </a:lnTo>
                  <a:cubicBezTo>
                    <a:pt x="34" y="367"/>
                    <a:pt x="68" y="201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895294" y="2296105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850430" y="2197510"/>
              <a:ext cx="44999" cy="125594"/>
            </a:xfrm>
            <a:custGeom>
              <a:avLst/>
              <a:gdLst/>
              <a:ahLst/>
              <a:cxnLst/>
              <a:rect l="l" t="t" r="r" b="b"/>
              <a:pathLst>
                <a:path w="335" h="935" extrusionOk="0">
                  <a:moveTo>
                    <a:pt x="301" y="0"/>
                  </a:moveTo>
                  <a:cubicBezTo>
                    <a:pt x="134" y="267"/>
                    <a:pt x="67" y="568"/>
                    <a:pt x="1" y="868"/>
                  </a:cubicBezTo>
                  <a:cubicBezTo>
                    <a:pt x="1" y="901"/>
                    <a:pt x="67" y="934"/>
                    <a:pt x="67" y="934"/>
                  </a:cubicBezTo>
                  <a:cubicBezTo>
                    <a:pt x="101" y="634"/>
                    <a:pt x="234" y="367"/>
                    <a:pt x="334" y="67"/>
                  </a:cubicBezTo>
                  <a:cubicBezTo>
                    <a:pt x="334" y="67"/>
                    <a:pt x="3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823565" y="2166078"/>
              <a:ext cx="44999" cy="134594"/>
            </a:xfrm>
            <a:custGeom>
              <a:avLst/>
              <a:gdLst/>
              <a:ahLst/>
              <a:cxnLst/>
              <a:rect l="l" t="t" r="r" b="b"/>
              <a:pathLst>
                <a:path w="335" h="1002" extrusionOk="0">
                  <a:moveTo>
                    <a:pt x="301" y="1"/>
                  </a:moveTo>
                  <a:cubicBezTo>
                    <a:pt x="67" y="234"/>
                    <a:pt x="1" y="635"/>
                    <a:pt x="34" y="935"/>
                  </a:cubicBezTo>
                  <a:cubicBezTo>
                    <a:pt x="34" y="968"/>
                    <a:pt x="67" y="1002"/>
                    <a:pt x="101" y="1002"/>
                  </a:cubicBezTo>
                  <a:cubicBezTo>
                    <a:pt x="67" y="802"/>
                    <a:pt x="101" y="635"/>
                    <a:pt x="134" y="468"/>
                  </a:cubicBezTo>
                  <a:cubicBezTo>
                    <a:pt x="167" y="335"/>
                    <a:pt x="267" y="201"/>
                    <a:pt x="334" y="68"/>
                  </a:cubicBezTo>
                  <a:cubicBezTo>
                    <a:pt x="334" y="68"/>
                    <a:pt x="301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769835" y="2112348"/>
              <a:ext cx="94162" cy="282485"/>
            </a:xfrm>
            <a:custGeom>
              <a:avLst/>
              <a:gdLst/>
              <a:ahLst/>
              <a:cxnLst/>
              <a:rect l="l" t="t" r="r" b="b"/>
              <a:pathLst>
                <a:path w="701" h="2103" extrusionOk="0">
                  <a:moveTo>
                    <a:pt x="667" y="1"/>
                  </a:moveTo>
                  <a:cubicBezTo>
                    <a:pt x="267" y="601"/>
                    <a:pt x="0" y="1302"/>
                    <a:pt x="67" y="2036"/>
                  </a:cubicBezTo>
                  <a:cubicBezTo>
                    <a:pt x="67" y="2069"/>
                    <a:pt x="100" y="2102"/>
                    <a:pt x="100" y="2102"/>
                  </a:cubicBezTo>
                  <a:cubicBezTo>
                    <a:pt x="34" y="1335"/>
                    <a:pt x="367" y="70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765268" y="2063051"/>
              <a:ext cx="94296" cy="215189"/>
            </a:xfrm>
            <a:custGeom>
              <a:avLst/>
              <a:gdLst/>
              <a:ahLst/>
              <a:cxnLst/>
              <a:rect l="l" t="t" r="r" b="b"/>
              <a:pathLst>
                <a:path w="702" h="1602" extrusionOk="0">
                  <a:moveTo>
                    <a:pt x="668" y="1"/>
                  </a:moveTo>
                  <a:cubicBezTo>
                    <a:pt x="301" y="434"/>
                    <a:pt x="101" y="1001"/>
                    <a:pt x="1" y="1535"/>
                  </a:cubicBezTo>
                  <a:cubicBezTo>
                    <a:pt x="1" y="1569"/>
                    <a:pt x="34" y="1602"/>
                    <a:pt x="34" y="1602"/>
                  </a:cubicBezTo>
                  <a:cubicBezTo>
                    <a:pt x="168" y="1035"/>
                    <a:pt x="401" y="534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760835" y="2027186"/>
              <a:ext cx="67297" cy="116728"/>
            </a:xfrm>
            <a:custGeom>
              <a:avLst/>
              <a:gdLst/>
              <a:ahLst/>
              <a:cxnLst/>
              <a:rect l="l" t="t" r="r" b="b"/>
              <a:pathLst>
                <a:path w="501" h="869" extrusionOk="0">
                  <a:moveTo>
                    <a:pt x="468" y="1"/>
                  </a:moveTo>
                  <a:cubicBezTo>
                    <a:pt x="201" y="168"/>
                    <a:pt x="67" y="535"/>
                    <a:pt x="1" y="801"/>
                  </a:cubicBezTo>
                  <a:cubicBezTo>
                    <a:pt x="1" y="801"/>
                    <a:pt x="34" y="868"/>
                    <a:pt x="34" y="868"/>
                  </a:cubicBezTo>
                  <a:cubicBezTo>
                    <a:pt x="101" y="701"/>
                    <a:pt x="134" y="568"/>
                    <a:pt x="234" y="435"/>
                  </a:cubicBezTo>
                  <a:cubicBezTo>
                    <a:pt x="301" y="301"/>
                    <a:pt x="434" y="168"/>
                    <a:pt x="501" y="34"/>
                  </a:cubicBezTo>
                  <a:cubicBezTo>
                    <a:pt x="501" y="34"/>
                    <a:pt x="468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733970" y="1991456"/>
              <a:ext cx="62864" cy="107594"/>
            </a:xfrm>
            <a:custGeom>
              <a:avLst/>
              <a:gdLst/>
              <a:ahLst/>
              <a:cxnLst/>
              <a:rect l="l" t="t" r="r" b="b"/>
              <a:pathLst>
                <a:path w="468" h="801" extrusionOk="0">
                  <a:moveTo>
                    <a:pt x="434" y="0"/>
                  </a:moveTo>
                  <a:cubicBezTo>
                    <a:pt x="234" y="167"/>
                    <a:pt x="101" y="467"/>
                    <a:pt x="0" y="734"/>
                  </a:cubicBezTo>
                  <a:cubicBezTo>
                    <a:pt x="0" y="767"/>
                    <a:pt x="67" y="801"/>
                    <a:pt x="67" y="801"/>
                  </a:cubicBezTo>
                  <a:cubicBezTo>
                    <a:pt x="101" y="667"/>
                    <a:pt x="167" y="534"/>
                    <a:pt x="234" y="434"/>
                  </a:cubicBezTo>
                  <a:cubicBezTo>
                    <a:pt x="301" y="300"/>
                    <a:pt x="401" y="167"/>
                    <a:pt x="467" y="67"/>
                  </a:cubicBezTo>
                  <a:cubicBezTo>
                    <a:pt x="467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733970" y="2018321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-354866" y="2116915"/>
              <a:ext cx="165891" cy="318216"/>
            </a:xfrm>
            <a:custGeom>
              <a:avLst/>
              <a:gdLst/>
              <a:ahLst/>
              <a:cxnLst/>
              <a:rect l="l" t="t" r="r" b="b"/>
              <a:pathLst>
                <a:path w="1235" h="2369" extrusionOk="0">
                  <a:moveTo>
                    <a:pt x="401" y="0"/>
                  </a:moveTo>
                  <a:cubicBezTo>
                    <a:pt x="1" y="300"/>
                    <a:pt x="1" y="701"/>
                    <a:pt x="301" y="1067"/>
                  </a:cubicBezTo>
                  <a:cubicBezTo>
                    <a:pt x="401" y="1201"/>
                    <a:pt x="568" y="1334"/>
                    <a:pt x="701" y="1434"/>
                  </a:cubicBezTo>
                  <a:cubicBezTo>
                    <a:pt x="901" y="1601"/>
                    <a:pt x="868" y="1601"/>
                    <a:pt x="734" y="1801"/>
                  </a:cubicBezTo>
                  <a:cubicBezTo>
                    <a:pt x="634" y="1968"/>
                    <a:pt x="501" y="2102"/>
                    <a:pt x="401" y="2268"/>
                  </a:cubicBezTo>
                  <a:cubicBezTo>
                    <a:pt x="401" y="2268"/>
                    <a:pt x="468" y="2368"/>
                    <a:pt x="501" y="2368"/>
                  </a:cubicBezTo>
                  <a:cubicBezTo>
                    <a:pt x="835" y="2235"/>
                    <a:pt x="1235" y="1935"/>
                    <a:pt x="968" y="1601"/>
                  </a:cubicBezTo>
                  <a:cubicBezTo>
                    <a:pt x="868" y="1434"/>
                    <a:pt x="734" y="1334"/>
                    <a:pt x="601" y="1234"/>
                  </a:cubicBezTo>
                  <a:cubicBezTo>
                    <a:pt x="501" y="1134"/>
                    <a:pt x="368" y="1067"/>
                    <a:pt x="301" y="934"/>
                  </a:cubicBezTo>
                  <a:cubicBezTo>
                    <a:pt x="334" y="934"/>
                    <a:pt x="368" y="967"/>
                    <a:pt x="368" y="967"/>
                  </a:cubicBezTo>
                  <a:cubicBezTo>
                    <a:pt x="368" y="867"/>
                    <a:pt x="401" y="767"/>
                    <a:pt x="401" y="667"/>
                  </a:cubicBezTo>
                  <a:cubicBezTo>
                    <a:pt x="401" y="667"/>
                    <a:pt x="368" y="634"/>
                    <a:pt x="368" y="600"/>
                  </a:cubicBezTo>
                  <a:cubicBezTo>
                    <a:pt x="434" y="500"/>
                    <a:pt x="534" y="367"/>
                    <a:pt x="601" y="267"/>
                  </a:cubicBezTo>
                  <a:cubicBezTo>
                    <a:pt x="634" y="234"/>
                    <a:pt x="434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-278704" y="1771835"/>
              <a:ext cx="201756" cy="240979"/>
            </a:xfrm>
            <a:custGeom>
              <a:avLst/>
              <a:gdLst/>
              <a:ahLst/>
              <a:cxnLst/>
              <a:rect l="l" t="t" r="r" b="b"/>
              <a:pathLst>
                <a:path w="1502" h="1794" extrusionOk="0">
                  <a:moveTo>
                    <a:pt x="301" y="1"/>
                  </a:moveTo>
                  <a:cubicBezTo>
                    <a:pt x="1" y="167"/>
                    <a:pt x="501" y="734"/>
                    <a:pt x="635" y="868"/>
                  </a:cubicBezTo>
                  <a:cubicBezTo>
                    <a:pt x="768" y="1035"/>
                    <a:pt x="935" y="1168"/>
                    <a:pt x="1102" y="1268"/>
                  </a:cubicBezTo>
                  <a:cubicBezTo>
                    <a:pt x="1152" y="1293"/>
                    <a:pt x="1261" y="1357"/>
                    <a:pt x="1295" y="1357"/>
                  </a:cubicBezTo>
                  <a:cubicBezTo>
                    <a:pt x="1302" y="1357"/>
                    <a:pt x="1306" y="1355"/>
                    <a:pt x="1306" y="1349"/>
                  </a:cubicBezTo>
                  <a:lnTo>
                    <a:pt x="1306" y="1349"/>
                  </a:lnTo>
                  <a:cubicBezTo>
                    <a:pt x="1359" y="1537"/>
                    <a:pt x="1167" y="1570"/>
                    <a:pt x="1102" y="1635"/>
                  </a:cubicBezTo>
                  <a:cubicBezTo>
                    <a:pt x="1068" y="1668"/>
                    <a:pt x="1168" y="1735"/>
                    <a:pt x="1168" y="1768"/>
                  </a:cubicBezTo>
                  <a:cubicBezTo>
                    <a:pt x="1210" y="1785"/>
                    <a:pt x="1252" y="1794"/>
                    <a:pt x="1291" y="1794"/>
                  </a:cubicBezTo>
                  <a:cubicBezTo>
                    <a:pt x="1408" y="1794"/>
                    <a:pt x="1502" y="1718"/>
                    <a:pt x="1502" y="1568"/>
                  </a:cubicBezTo>
                  <a:cubicBezTo>
                    <a:pt x="1502" y="1468"/>
                    <a:pt x="1402" y="1368"/>
                    <a:pt x="1335" y="1268"/>
                  </a:cubicBezTo>
                  <a:cubicBezTo>
                    <a:pt x="1235" y="1168"/>
                    <a:pt x="1135" y="1101"/>
                    <a:pt x="1001" y="1035"/>
                  </a:cubicBezTo>
                  <a:cubicBezTo>
                    <a:pt x="868" y="935"/>
                    <a:pt x="701" y="834"/>
                    <a:pt x="568" y="734"/>
                  </a:cubicBezTo>
                  <a:cubicBezTo>
                    <a:pt x="401" y="534"/>
                    <a:pt x="401" y="367"/>
                    <a:pt x="401" y="167"/>
                  </a:cubicBezTo>
                  <a:cubicBezTo>
                    <a:pt x="401" y="1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415889" y="826455"/>
              <a:ext cx="273351" cy="461541"/>
            </a:xfrm>
            <a:custGeom>
              <a:avLst/>
              <a:gdLst/>
              <a:ahLst/>
              <a:cxnLst/>
              <a:rect l="l" t="t" r="r" b="b"/>
              <a:pathLst>
                <a:path w="2035" h="3436" extrusionOk="0">
                  <a:moveTo>
                    <a:pt x="434" y="1368"/>
                  </a:moveTo>
                  <a:lnTo>
                    <a:pt x="434" y="1368"/>
                  </a:lnTo>
                  <a:cubicBezTo>
                    <a:pt x="467" y="1435"/>
                    <a:pt x="500" y="1468"/>
                    <a:pt x="500" y="1501"/>
                  </a:cubicBezTo>
                  <a:cubicBezTo>
                    <a:pt x="567" y="1601"/>
                    <a:pt x="634" y="1701"/>
                    <a:pt x="701" y="1801"/>
                  </a:cubicBezTo>
                  <a:cubicBezTo>
                    <a:pt x="734" y="1868"/>
                    <a:pt x="801" y="1968"/>
                    <a:pt x="834" y="2068"/>
                  </a:cubicBezTo>
                  <a:cubicBezTo>
                    <a:pt x="701" y="1835"/>
                    <a:pt x="534" y="1601"/>
                    <a:pt x="434" y="1368"/>
                  </a:cubicBezTo>
                  <a:close/>
                  <a:moveTo>
                    <a:pt x="834" y="1902"/>
                  </a:moveTo>
                  <a:cubicBezTo>
                    <a:pt x="934" y="2068"/>
                    <a:pt x="1068" y="2235"/>
                    <a:pt x="1101" y="2435"/>
                  </a:cubicBezTo>
                  <a:cubicBezTo>
                    <a:pt x="1001" y="2268"/>
                    <a:pt x="901" y="2068"/>
                    <a:pt x="834" y="1902"/>
                  </a:cubicBezTo>
                  <a:close/>
                  <a:moveTo>
                    <a:pt x="67" y="0"/>
                  </a:moveTo>
                  <a:cubicBezTo>
                    <a:pt x="0" y="167"/>
                    <a:pt x="0" y="334"/>
                    <a:pt x="67" y="501"/>
                  </a:cubicBezTo>
                  <a:cubicBezTo>
                    <a:pt x="67" y="867"/>
                    <a:pt x="200" y="1201"/>
                    <a:pt x="400" y="1501"/>
                  </a:cubicBezTo>
                  <a:cubicBezTo>
                    <a:pt x="601" y="1835"/>
                    <a:pt x="867" y="2268"/>
                    <a:pt x="1168" y="2602"/>
                  </a:cubicBezTo>
                  <a:cubicBezTo>
                    <a:pt x="1168" y="2635"/>
                    <a:pt x="1168" y="2669"/>
                    <a:pt x="1168" y="2702"/>
                  </a:cubicBezTo>
                  <a:cubicBezTo>
                    <a:pt x="1101" y="2836"/>
                    <a:pt x="1068" y="2969"/>
                    <a:pt x="967" y="3102"/>
                  </a:cubicBezTo>
                  <a:cubicBezTo>
                    <a:pt x="967" y="3136"/>
                    <a:pt x="1001" y="3169"/>
                    <a:pt x="1034" y="3202"/>
                  </a:cubicBezTo>
                  <a:lnTo>
                    <a:pt x="1001" y="3202"/>
                  </a:lnTo>
                  <a:cubicBezTo>
                    <a:pt x="1001" y="3236"/>
                    <a:pt x="1134" y="3436"/>
                    <a:pt x="1168" y="3436"/>
                  </a:cubicBezTo>
                  <a:cubicBezTo>
                    <a:pt x="1434" y="3236"/>
                    <a:pt x="1701" y="3036"/>
                    <a:pt x="1968" y="2869"/>
                  </a:cubicBezTo>
                  <a:cubicBezTo>
                    <a:pt x="2002" y="2869"/>
                    <a:pt x="2002" y="2836"/>
                    <a:pt x="2035" y="2836"/>
                  </a:cubicBezTo>
                  <a:cubicBezTo>
                    <a:pt x="2035" y="2836"/>
                    <a:pt x="1935" y="2635"/>
                    <a:pt x="1868" y="2635"/>
                  </a:cubicBezTo>
                  <a:cubicBezTo>
                    <a:pt x="1735" y="2635"/>
                    <a:pt x="1601" y="2702"/>
                    <a:pt x="1468" y="2769"/>
                  </a:cubicBezTo>
                  <a:cubicBezTo>
                    <a:pt x="1468" y="2769"/>
                    <a:pt x="1468" y="2769"/>
                    <a:pt x="1468" y="2735"/>
                  </a:cubicBezTo>
                  <a:cubicBezTo>
                    <a:pt x="1434" y="2735"/>
                    <a:pt x="1434" y="2735"/>
                    <a:pt x="1434" y="2702"/>
                  </a:cubicBezTo>
                  <a:cubicBezTo>
                    <a:pt x="1401" y="2669"/>
                    <a:pt x="1401" y="2635"/>
                    <a:pt x="1368" y="2569"/>
                  </a:cubicBezTo>
                  <a:cubicBezTo>
                    <a:pt x="1368" y="2569"/>
                    <a:pt x="1301" y="2502"/>
                    <a:pt x="1268" y="2469"/>
                  </a:cubicBezTo>
                  <a:cubicBezTo>
                    <a:pt x="1234" y="2402"/>
                    <a:pt x="1201" y="2302"/>
                    <a:pt x="1168" y="2235"/>
                  </a:cubicBezTo>
                  <a:cubicBezTo>
                    <a:pt x="767" y="1635"/>
                    <a:pt x="334" y="1134"/>
                    <a:pt x="300" y="367"/>
                  </a:cubicBezTo>
                  <a:lnTo>
                    <a:pt x="300" y="300"/>
                  </a:lnTo>
                  <a:cubicBezTo>
                    <a:pt x="334" y="200"/>
                    <a:pt x="100" y="34"/>
                    <a:pt x="100" y="34"/>
                  </a:cubicBezTo>
                  <a:cubicBezTo>
                    <a:pt x="67" y="34"/>
                    <a:pt x="67" y="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-556487" y="1319294"/>
              <a:ext cx="165891" cy="45939"/>
            </a:xfrm>
            <a:custGeom>
              <a:avLst/>
              <a:gdLst/>
              <a:ahLst/>
              <a:cxnLst/>
              <a:rect l="l" t="t" r="r" b="b"/>
              <a:pathLst>
                <a:path w="1235" h="342" extrusionOk="0">
                  <a:moveTo>
                    <a:pt x="1" y="0"/>
                  </a:moveTo>
                  <a:cubicBezTo>
                    <a:pt x="156" y="267"/>
                    <a:pt x="490" y="341"/>
                    <a:pt x="804" y="341"/>
                  </a:cubicBezTo>
                  <a:cubicBezTo>
                    <a:pt x="961" y="341"/>
                    <a:pt x="1112" y="323"/>
                    <a:pt x="1235" y="301"/>
                  </a:cubicBezTo>
                  <a:cubicBezTo>
                    <a:pt x="1235" y="301"/>
                    <a:pt x="1201" y="267"/>
                    <a:pt x="1201" y="267"/>
                  </a:cubicBezTo>
                  <a:cubicBezTo>
                    <a:pt x="968" y="267"/>
                    <a:pt x="734" y="234"/>
                    <a:pt x="501" y="201"/>
                  </a:cubicBezTo>
                  <a:cubicBezTo>
                    <a:pt x="334" y="167"/>
                    <a:pt x="134" y="167"/>
                    <a:pt x="34" y="34"/>
                  </a:cubicBezTo>
                  <a:cubicBezTo>
                    <a:pt x="34" y="3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-758109" y="1274429"/>
              <a:ext cx="71864" cy="53999"/>
            </a:xfrm>
            <a:custGeom>
              <a:avLst/>
              <a:gdLst/>
              <a:ahLst/>
              <a:cxnLst/>
              <a:rect l="l" t="t" r="r" b="b"/>
              <a:pathLst>
                <a:path w="535" h="402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34"/>
                    <a:pt x="301" y="334"/>
                    <a:pt x="534" y="401"/>
                  </a:cubicBezTo>
                  <a:cubicBezTo>
                    <a:pt x="534" y="401"/>
                    <a:pt x="534" y="368"/>
                    <a:pt x="534" y="368"/>
                  </a:cubicBezTo>
                  <a:cubicBezTo>
                    <a:pt x="334" y="301"/>
                    <a:pt x="134" y="201"/>
                    <a:pt x="34" y="34"/>
                  </a:cubicBezTo>
                  <a:cubicBezTo>
                    <a:pt x="22" y="22"/>
                    <a:pt x="9" y="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-798406" y="1278996"/>
              <a:ext cx="62864" cy="68506"/>
            </a:xfrm>
            <a:custGeom>
              <a:avLst/>
              <a:gdLst/>
              <a:ahLst/>
              <a:cxnLst/>
              <a:rect l="l" t="t" r="r" b="b"/>
              <a:pathLst>
                <a:path w="468" h="510" extrusionOk="0">
                  <a:moveTo>
                    <a:pt x="0" y="0"/>
                  </a:moveTo>
                  <a:lnTo>
                    <a:pt x="0" y="0"/>
                  </a:lnTo>
                  <a:cubicBezTo>
                    <a:pt x="65" y="193"/>
                    <a:pt x="253" y="387"/>
                    <a:pt x="446" y="490"/>
                  </a:cubicBezTo>
                  <a:lnTo>
                    <a:pt x="446" y="490"/>
                  </a:lnTo>
                  <a:cubicBezTo>
                    <a:pt x="440" y="479"/>
                    <a:pt x="434" y="467"/>
                    <a:pt x="434" y="467"/>
                  </a:cubicBezTo>
                  <a:cubicBezTo>
                    <a:pt x="434" y="434"/>
                    <a:pt x="401" y="401"/>
                    <a:pt x="367" y="401"/>
                  </a:cubicBezTo>
                  <a:cubicBezTo>
                    <a:pt x="234" y="300"/>
                    <a:pt x="134" y="167"/>
                    <a:pt x="34" y="34"/>
                  </a:cubicBezTo>
                  <a:cubicBezTo>
                    <a:pt x="34" y="34"/>
                    <a:pt x="13" y="13"/>
                    <a:pt x="0" y="0"/>
                  </a:cubicBezTo>
                  <a:close/>
                  <a:moveTo>
                    <a:pt x="446" y="490"/>
                  </a:moveTo>
                  <a:cubicBezTo>
                    <a:pt x="453" y="500"/>
                    <a:pt x="460" y="510"/>
                    <a:pt x="464" y="510"/>
                  </a:cubicBezTo>
                  <a:cubicBezTo>
                    <a:pt x="466" y="510"/>
                    <a:pt x="467" y="507"/>
                    <a:pt x="467" y="501"/>
                  </a:cubicBezTo>
                  <a:cubicBezTo>
                    <a:pt x="460" y="497"/>
                    <a:pt x="453" y="494"/>
                    <a:pt x="446" y="4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662241" y="2112348"/>
              <a:ext cx="80864" cy="300351"/>
            </a:xfrm>
            <a:custGeom>
              <a:avLst/>
              <a:gdLst/>
              <a:ahLst/>
              <a:cxnLst/>
              <a:rect l="l" t="t" r="r" b="b"/>
              <a:pathLst>
                <a:path w="602" h="2236" extrusionOk="0">
                  <a:moveTo>
                    <a:pt x="568" y="1"/>
                  </a:moveTo>
                  <a:cubicBezTo>
                    <a:pt x="168" y="634"/>
                    <a:pt x="1" y="1435"/>
                    <a:pt x="201" y="2169"/>
                  </a:cubicBezTo>
                  <a:cubicBezTo>
                    <a:pt x="201" y="2169"/>
                    <a:pt x="234" y="2236"/>
                    <a:pt x="234" y="2236"/>
                  </a:cubicBezTo>
                  <a:cubicBezTo>
                    <a:pt x="268" y="2136"/>
                    <a:pt x="268" y="2002"/>
                    <a:pt x="268" y="1902"/>
                  </a:cubicBezTo>
                  <a:lnTo>
                    <a:pt x="268" y="1902"/>
                  </a:lnTo>
                  <a:cubicBezTo>
                    <a:pt x="240" y="2029"/>
                    <a:pt x="223" y="2077"/>
                    <a:pt x="212" y="2077"/>
                  </a:cubicBezTo>
                  <a:cubicBezTo>
                    <a:pt x="183" y="2077"/>
                    <a:pt x="201" y="1732"/>
                    <a:pt x="201" y="1635"/>
                  </a:cubicBezTo>
                  <a:cubicBezTo>
                    <a:pt x="201" y="1502"/>
                    <a:pt x="234" y="1335"/>
                    <a:pt x="234" y="1202"/>
                  </a:cubicBezTo>
                  <a:cubicBezTo>
                    <a:pt x="301" y="801"/>
                    <a:pt x="434" y="401"/>
                    <a:pt x="601" y="34"/>
                  </a:cubicBezTo>
                  <a:cubicBezTo>
                    <a:pt x="601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617511" y="2094483"/>
              <a:ext cx="67297" cy="237621"/>
            </a:xfrm>
            <a:custGeom>
              <a:avLst/>
              <a:gdLst/>
              <a:ahLst/>
              <a:cxnLst/>
              <a:rect l="l" t="t" r="r" b="b"/>
              <a:pathLst>
                <a:path w="501" h="1769" extrusionOk="0">
                  <a:moveTo>
                    <a:pt x="467" y="0"/>
                  </a:moveTo>
                  <a:cubicBezTo>
                    <a:pt x="100" y="501"/>
                    <a:pt x="0" y="1101"/>
                    <a:pt x="67" y="1701"/>
                  </a:cubicBezTo>
                  <a:cubicBezTo>
                    <a:pt x="67" y="1735"/>
                    <a:pt x="134" y="1768"/>
                    <a:pt x="134" y="1768"/>
                  </a:cubicBezTo>
                  <a:cubicBezTo>
                    <a:pt x="67" y="1168"/>
                    <a:pt x="200" y="601"/>
                    <a:pt x="501" y="34"/>
                  </a:cubicBezTo>
                  <a:cubicBezTo>
                    <a:pt x="501" y="34"/>
                    <a:pt x="4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581646" y="2125781"/>
              <a:ext cx="31432" cy="85296"/>
            </a:xfrm>
            <a:custGeom>
              <a:avLst/>
              <a:gdLst/>
              <a:ahLst/>
              <a:cxnLst/>
              <a:rect l="l" t="t" r="r" b="b"/>
              <a:pathLst>
                <a:path w="234" h="635" extrusionOk="0">
                  <a:moveTo>
                    <a:pt x="167" y="1"/>
                  </a:moveTo>
                  <a:cubicBezTo>
                    <a:pt x="134" y="201"/>
                    <a:pt x="67" y="401"/>
                    <a:pt x="34" y="601"/>
                  </a:cubicBezTo>
                  <a:cubicBezTo>
                    <a:pt x="0" y="601"/>
                    <a:pt x="67" y="635"/>
                    <a:pt x="67" y="635"/>
                  </a:cubicBezTo>
                  <a:cubicBezTo>
                    <a:pt x="100" y="434"/>
                    <a:pt x="167" y="234"/>
                    <a:pt x="200" y="34"/>
                  </a:cubicBezTo>
                  <a:cubicBezTo>
                    <a:pt x="234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-108380" y="2932403"/>
              <a:ext cx="134459" cy="58297"/>
            </a:xfrm>
            <a:custGeom>
              <a:avLst/>
              <a:gdLst/>
              <a:ahLst/>
              <a:cxnLst/>
              <a:rect l="l" t="t" r="r" b="b"/>
              <a:pathLst>
                <a:path w="1001" h="434" extrusionOk="0">
                  <a:moveTo>
                    <a:pt x="968" y="0"/>
                  </a:moveTo>
                  <a:cubicBezTo>
                    <a:pt x="701" y="267"/>
                    <a:pt x="401" y="367"/>
                    <a:pt x="0" y="367"/>
                  </a:cubicBezTo>
                  <a:cubicBezTo>
                    <a:pt x="34" y="367"/>
                    <a:pt x="34" y="400"/>
                    <a:pt x="67" y="400"/>
                  </a:cubicBezTo>
                  <a:cubicBezTo>
                    <a:pt x="141" y="423"/>
                    <a:pt x="218" y="433"/>
                    <a:pt x="295" y="433"/>
                  </a:cubicBezTo>
                  <a:cubicBezTo>
                    <a:pt x="568" y="433"/>
                    <a:pt x="845" y="301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124539" y="3093593"/>
              <a:ext cx="224188" cy="41238"/>
            </a:xfrm>
            <a:custGeom>
              <a:avLst/>
              <a:gdLst/>
              <a:ahLst/>
              <a:cxnLst/>
              <a:rect l="l" t="t" r="r" b="b"/>
              <a:pathLst>
                <a:path w="1669" h="307" extrusionOk="0">
                  <a:moveTo>
                    <a:pt x="1635" y="1"/>
                  </a:moveTo>
                  <a:cubicBezTo>
                    <a:pt x="1352" y="160"/>
                    <a:pt x="1059" y="235"/>
                    <a:pt x="766" y="235"/>
                  </a:cubicBezTo>
                  <a:cubicBezTo>
                    <a:pt x="508" y="235"/>
                    <a:pt x="251" y="177"/>
                    <a:pt x="1" y="68"/>
                  </a:cubicBezTo>
                  <a:lnTo>
                    <a:pt x="1" y="68"/>
                  </a:lnTo>
                  <a:cubicBezTo>
                    <a:pt x="1" y="68"/>
                    <a:pt x="1" y="101"/>
                    <a:pt x="34" y="101"/>
                  </a:cubicBezTo>
                  <a:cubicBezTo>
                    <a:pt x="265" y="239"/>
                    <a:pt x="523" y="307"/>
                    <a:pt x="784" y="307"/>
                  </a:cubicBezTo>
                  <a:cubicBezTo>
                    <a:pt x="1090" y="307"/>
                    <a:pt x="1399" y="214"/>
                    <a:pt x="1669" y="34"/>
                  </a:cubicBezTo>
                  <a:cubicBezTo>
                    <a:pt x="1669" y="34"/>
                    <a:pt x="1635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129106" y="3062295"/>
              <a:ext cx="152459" cy="16522"/>
            </a:xfrm>
            <a:custGeom>
              <a:avLst/>
              <a:gdLst/>
              <a:ahLst/>
              <a:cxnLst/>
              <a:rect l="l" t="t" r="r" b="b"/>
              <a:pathLst>
                <a:path w="1135" h="123" extrusionOk="0">
                  <a:moveTo>
                    <a:pt x="0" y="0"/>
                  </a:moveTo>
                  <a:cubicBezTo>
                    <a:pt x="0" y="0"/>
                    <a:pt x="34" y="67"/>
                    <a:pt x="67" y="101"/>
                  </a:cubicBezTo>
                  <a:cubicBezTo>
                    <a:pt x="219" y="114"/>
                    <a:pt x="365" y="122"/>
                    <a:pt x="510" y="122"/>
                  </a:cubicBezTo>
                  <a:cubicBezTo>
                    <a:pt x="716" y="122"/>
                    <a:pt x="919" y="106"/>
                    <a:pt x="1134" y="67"/>
                  </a:cubicBezTo>
                  <a:cubicBezTo>
                    <a:pt x="1134" y="67"/>
                    <a:pt x="1101" y="34"/>
                    <a:pt x="1101" y="34"/>
                  </a:cubicBezTo>
                  <a:cubicBezTo>
                    <a:pt x="949" y="48"/>
                    <a:pt x="797" y="56"/>
                    <a:pt x="645" y="56"/>
                  </a:cubicBezTo>
                  <a:cubicBezTo>
                    <a:pt x="430" y="56"/>
                    <a:pt x="215" y="4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850430" y="844320"/>
              <a:ext cx="206323" cy="53864"/>
            </a:xfrm>
            <a:custGeom>
              <a:avLst/>
              <a:gdLst/>
              <a:ahLst/>
              <a:cxnLst/>
              <a:rect l="l" t="t" r="r" b="b"/>
              <a:pathLst>
                <a:path w="1536" h="401" extrusionOk="0">
                  <a:moveTo>
                    <a:pt x="1502" y="1"/>
                  </a:moveTo>
                  <a:cubicBezTo>
                    <a:pt x="1001" y="67"/>
                    <a:pt x="468" y="167"/>
                    <a:pt x="1" y="334"/>
                  </a:cubicBezTo>
                  <a:cubicBezTo>
                    <a:pt x="1" y="334"/>
                    <a:pt x="34" y="401"/>
                    <a:pt x="34" y="401"/>
                  </a:cubicBezTo>
                  <a:cubicBezTo>
                    <a:pt x="534" y="334"/>
                    <a:pt x="1068" y="201"/>
                    <a:pt x="1535" y="67"/>
                  </a:cubicBezTo>
                  <a:cubicBezTo>
                    <a:pt x="1535" y="67"/>
                    <a:pt x="1535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-619217" y="835321"/>
              <a:ext cx="76297" cy="273486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534" y="1"/>
                  </a:moveTo>
                  <a:cubicBezTo>
                    <a:pt x="101" y="601"/>
                    <a:pt x="1" y="1302"/>
                    <a:pt x="134" y="2036"/>
                  </a:cubicBezTo>
                  <a:lnTo>
                    <a:pt x="167" y="2036"/>
                  </a:lnTo>
                  <a:cubicBezTo>
                    <a:pt x="34" y="1335"/>
                    <a:pt x="201" y="635"/>
                    <a:pt x="534" y="34"/>
                  </a:cubicBezTo>
                  <a:cubicBezTo>
                    <a:pt x="568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-592352" y="656131"/>
              <a:ext cx="134594" cy="174891"/>
            </a:xfrm>
            <a:custGeom>
              <a:avLst/>
              <a:gdLst/>
              <a:ahLst/>
              <a:cxnLst/>
              <a:rect l="l" t="t" r="r" b="b"/>
              <a:pathLst>
                <a:path w="1002" h="1302" extrusionOk="0">
                  <a:moveTo>
                    <a:pt x="935" y="1"/>
                  </a:moveTo>
                  <a:cubicBezTo>
                    <a:pt x="468" y="234"/>
                    <a:pt x="134" y="768"/>
                    <a:pt x="1" y="1268"/>
                  </a:cubicBezTo>
                  <a:cubicBezTo>
                    <a:pt x="1" y="1268"/>
                    <a:pt x="34" y="1302"/>
                    <a:pt x="34" y="1302"/>
                  </a:cubicBezTo>
                  <a:cubicBezTo>
                    <a:pt x="234" y="768"/>
                    <a:pt x="534" y="401"/>
                    <a:pt x="968" y="67"/>
                  </a:cubicBezTo>
                  <a:cubicBezTo>
                    <a:pt x="1001" y="34"/>
                    <a:pt x="968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7"/>
          <p:cNvGrpSpPr/>
          <p:nvPr/>
        </p:nvGrpSpPr>
        <p:grpSpPr>
          <a:xfrm>
            <a:off x="-855155" y="3630245"/>
            <a:ext cx="1568379" cy="2218109"/>
            <a:chOff x="-552055" y="3649295"/>
            <a:chExt cx="1568379" cy="2218109"/>
          </a:xfrm>
        </p:grpSpPr>
        <p:sp>
          <p:nvSpPr>
            <p:cNvPr id="1549" name="Google Shape;1549;p7"/>
            <p:cNvSpPr/>
            <p:nvPr/>
          </p:nvSpPr>
          <p:spPr>
            <a:xfrm>
              <a:off x="178403" y="5244405"/>
              <a:ext cx="98595" cy="265158"/>
            </a:xfrm>
            <a:custGeom>
              <a:avLst/>
              <a:gdLst/>
              <a:ahLst/>
              <a:cxnLst/>
              <a:rect l="l" t="t" r="r" b="b"/>
              <a:pathLst>
                <a:path w="734" h="1974" extrusionOk="0">
                  <a:moveTo>
                    <a:pt x="34" y="0"/>
                  </a:moveTo>
                  <a:cubicBezTo>
                    <a:pt x="34" y="0"/>
                    <a:pt x="0" y="100"/>
                    <a:pt x="0" y="134"/>
                  </a:cubicBezTo>
                  <a:cubicBezTo>
                    <a:pt x="134" y="634"/>
                    <a:pt x="667" y="1301"/>
                    <a:pt x="400" y="1868"/>
                  </a:cubicBezTo>
                  <a:cubicBezTo>
                    <a:pt x="400" y="1868"/>
                    <a:pt x="374" y="1974"/>
                    <a:pt x="392" y="1974"/>
                  </a:cubicBezTo>
                  <a:cubicBezTo>
                    <a:pt x="394" y="1974"/>
                    <a:pt x="397" y="1972"/>
                    <a:pt x="400" y="1968"/>
                  </a:cubicBezTo>
                  <a:cubicBezTo>
                    <a:pt x="734" y="1268"/>
                    <a:pt x="234" y="6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-552055" y="3868782"/>
              <a:ext cx="1568379" cy="1998622"/>
            </a:xfrm>
            <a:custGeom>
              <a:avLst/>
              <a:gdLst/>
              <a:ahLst/>
              <a:cxnLst/>
              <a:rect l="l" t="t" r="r" b="b"/>
              <a:pathLst>
                <a:path w="11676" h="14879" extrusionOk="0">
                  <a:moveTo>
                    <a:pt x="9911" y="849"/>
                  </a:moveTo>
                  <a:cubicBezTo>
                    <a:pt x="9995" y="849"/>
                    <a:pt x="10076" y="862"/>
                    <a:pt x="10142" y="901"/>
                  </a:cubicBezTo>
                  <a:cubicBezTo>
                    <a:pt x="9908" y="1335"/>
                    <a:pt x="9675" y="1802"/>
                    <a:pt x="9441" y="2236"/>
                  </a:cubicBezTo>
                  <a:cubicBezTo>
                    <a:pt x="9408" y="2169"/>
                    <a:pt x="9341" y="2169"/>
                    <a:pt x="9274" y="2169"/>
                  </a:cubicBezTo>
                  <a:cubicBezTo>
                    <a:pt x="9174" y="2169"/>
                    <a:pt x="9041" y="2202"/>
                    <a:pt x="8941" y="2202"/>
                  </a:cubicBezTo>
                  <a:cubicBezTo>
                    <a:pt x="8374" y="2202"/>
                    <a:pt x="7807" y="2269"/>
                    <a:pt x="7273" y="2336"/>
                  </a:cubicBezTo>
                  <a:cubicBezTo>
                    <a:pt x="7039" y="2169"/>
                    <a:pt x="6739" y="2069"/>
                    <a:pt x="6472" y="1935"/>
                  </a:cubicBezTo>
                  <a:cubicBezTo>
                    <a:pt x="6339" y="1869"/>
                    <a:pt x="6139" y="1769"/>
                    <a:pt x="5939" y="1769"/>
                  </a:cubicBezTo>
                  <a:cubicBezTo>
                    <a:pt x="6239" y="1569"/>
                    <a:pt x="6539" y="1435"/>
                    <a:pt x="6839" y="1268"/>
                  </a:cubicBezTo>
                  <a:cubicBezTo>
                    <a:pt x="6839" y="1268"/>
                    <a:pt x="6873" y="1235"/>
                    <a:pt x="6873" y="1235"/>
                  </a:cubicBezTo>
                  <a:cubicBezTo>
                    <a:pt x="7039" y="1168"/>
                    <a:pt x="7173" y="1102"/>
                    <a:pt x="7306" y="1035"/>
                  </a:cubicBezTo>
                  <a:cubicBezTo>
                    <a:pt x="7440" y="1001"/>
                    <a:pt x="7606" y="1001"/>
                    <a:pt x="7706" y="1001"/>
                  </a:cubicBezTo>
                  <a:cubicBezTo>
                    <a:pt x="8007" y="1001"/>
                    <a:pt x="8307" y="968"/>
                    <a:pt x="8640" y="935"/>
                  </a:cubicBezTo>
                  <a:cubicBezTo>
                    <a:pt x="8941" y="935"/>
                    <a:pt x="9241" y="901"/>
                    <a:pt x="9541" y="901"/>
                  </a:cubicBezTo>
                  <a:cubicBezTo>
                    <a:pt x="9642" y="881"/>
                    <a:pt x="9781" y="849"/>
                    <a:pt x="9911" y="849"/>
                  </a:cubicBezTo>
                  <a:close/>
                  <a:moveTo>
                    <a:pt x="5772" y="1835"/>
                  </a:moveTo>
                  <a:cubicBezTo>
                    <a:pt x="5872" y="1869"/>
                    <a:pt x="5939" y="1869"/>
                    <a:pt x="6039" y="1902"/>
                  </a:cubicBezTo>
                  <a:cubicBezTo>
                    <a:pt x="6172" y="1935"/>
                    <a:pt x="6305" y="2002"/>
                    <a:pt x="6439" y="2069"/>
                  </a:cubicBezTo>
                  <a:cubicBezTo>
                    <a:pt x="6639" y="2169"/>
                    <a:pt x="6839" y="2302"/>
                    <a:pt x="7039" y="2369"/>
                  </a:cubicBezTo>
                  <a:cubicBezTo>
                    <a:pt x="6639" y="2436"/>
                    <a:pt x="6272" y="2503"/>
                    <a:pt x="5905" y="2603"/>
                  </a:cubicBezTo>
                  <a:cubicBezTo>
                    <a:pt x="5405" y="2703"/>
                    <a:pt x="4904" y="2836"/>
                    <a:pt x="4437" y="3003"/>
                  </a:cubicBezTo>
                  <a:cubicBezTo>
                    <a:pt x="4171" y="3070"/>
                    <a:pt x="3904" y="3170"/>
                    <a:pt x="3670" y="3270"/>
                  </a:cubicBezTo>
                  <a:cubicBezTo>
                    <a:pt x="4304" y="2736"/>
                    <a:pt x="5038" y="2269"/>
                    <a:pt x="5772" y="1835"/>
                  </a:cubicBezTo>
                  <a:close/>
                  <a:moveTo>
                    <a:pt x="10609" y="168"/>
                  </a:moveTo>
                  <a:cubicBezTo>
                    <a:pt x="11509" y="1001"/>
                    <a:pt x="11576" y="2302"/>
                    <a:pt x="11476" y="3470"/>
                  </a:cubicBezTo>
                  <a:cubicBezTo>
                    <a:pt x="11476" y="3470"/>
                    <a:pt x="11476" y="3470"/>
                    <a:pt x="11476" y="3503"/>
                  </a:cubicBezTo>
                  <a:cubicBezTo>
                    <a:pt x="11376" y="3003"/>
                    <a:pt x="11176" y="2503"/>
                    <a:pt x="10942" y="2069"/>
                  </a:cubicBezTo>
                  <a:cubicBezTo>
                    <a:pt x="10809" y="1802"/>
                    <a:pt x="10675" y="1569"/>
                    <a:pt x="10542" y="1335"/>
                  </a:cubicBezTo>
                  <a:cubicBezTo>
                    <a:pt x="10475" y="1202"/>
                    <a:pt x="10342" y="935"/>
                    <a:pt x="10242" y="801"/>
                  </a:cubicBezTo>
                  <a:cubicBezTo>
                    <a:pt x="10342" y="601"/>
                    <a:pt x="10442" y="401"/>
                    <a:pt x="10542" y="168"/>
                  </a:cubicBezTo>
                  <a:lnTo>
                    <a:pt x="10542" y="168"/>
                  </a:lnTo>
                  <a:cubicBezTo>
                    <a:pt x="10408" y="368"/>
                    <a:pt x="10308" y="568"/>
                    <a:pt x="10208" y="768"/>
                  </a:cubicBezTo>
                  <a:cubicBezTo>
                    <a:pt x="10175" y="768"/>
                    <a:pt x="10175" y="768"/>
                    <a:pt x="10142" y="735"/>
                  </a:cubicBezTo>
                  <a:cubicBezTo>
                    <a:pt x="10108" y="723"/>
                    <a:pt x="10071" y="720"/>
                    <a:pt x="10033" y="720"/>
                  </a:cubicBezTo>
                  <a:cubicBezTo>
                    <a:pt x="9956" y="720"/>
                    <a:pt x="9875" y="735"/>
                    <a:pt x="9808" y="735"/>
                  </a:cubicBezTo>
                  <a:cubicBezTo>
                    <a:pt x="9641" y="768"/>
                    <a:pt x="9474" y="768"/>
                    <a:pt x="9274" y="768"/>
                  </a:cubicBezTo>
                  <a:cubicBezTo>
                    <a:pt x="8974" y="801"/>
                    <a:pt x="8640" y="835"/>
                    <a:pt x="8340" y="835"/>
                  </a:cubicBezTo>
                  <a:cubicBezTo>
                    <a:pt x="8073" y="868"/>
                    <a:pt x="7807" y="868"/>
                    <a:pt x="7573" y="901"/>
                  </a:cubicBezTo>
                  <a:cubicBezTo>
                    <a:pt x="8507" y="468"/>
                    <a:pt x="9508" y="168"/>
                    <a:pt x="10542" y="168"/>
                  </a:cubicBezTo>
                  <a:close/>
                  <a:moveTo>
                    <a:pt x="8607" y="3637"/>
                  </a:moveTo>
                  <a:cubicBezTo>
                    <a:pt x="8374" y="4070"/>
                    <a:pt x="8107" y="4471"/>
                    <a:pt x="7807" y="4904"/>
                  </a:cubicBezTo>
                  <a:cubicBezTo>
                    <a:pt x="7807" y="4871"/>
                    <a:pt x="7807" y="4871"/>
                    <a:pt x="7840" y="4838"/>
                  </a:cubicBezTo>
                  <a:cubicBezTo>
                    <a:pt x="7873" y="4737"/>
                    <a:pt x="7940" y="4637"/>
                    <a:pt x="8007" y="4537"/>
                  </a:cubicBezTo>
                  <a:cubicBezTo>
                    <a:pt x="8207" y="4237"/>
                    <a:pt x="8407" y="3937"/>
                    <a:pt x="8607" y="3637"/>
                  </a:cubicBezTo>
                  <a:close/>
                  <a:moveTo>
                    <a:pt x="7754" y="4975"/>
                  </a:moveTo>
                  <a:lnTo>
                    <a:pt x="7754" y="4975"/>
                  </a:lnTo>
                  <a:cubicBezTo>
                    <a:pt x="7688" y="5096"/>
                    <a:pt x="7597" y="5217"/>
                    <a:pt x="7506" y="5338"/>
                  </a:cubicBezTo>
                  <a:cubicBezTo>
                    <a:pt x="7589" y="5200"/>
                    <a:pt x="7671" y="5086"/>
                    <a:pt x="7754" y="4975"/>
                  </a:cubicBezTo>
                  <a:close/>
                  <a:moveTo>
                    <a:pt x="10175" y="935"/>
                  </a:moveTo>
                  <a:cubicBezTo>
                    <a:pt x="10342" y="1102"/>
                    <a:pt x="10475" y="1435"/>
                    <a:pt x="10575" y="1635"/>
                  </a:cubicBezTo>
                  <a:cubicBezTo>
                    <a:pt x="10709" y="1869"/>
                    <a:pt x="10842" y="2069"/>
                    <a:pt x="10975" y="2336"/>
                  </a:cubicBezTo>
                  <a:cubicBezTo>
                    <a:pt x="11176" y="2769"/>
                    <a:pt x="11309" y="3236"/>
                    <a:pt x="11476" y="3703"/>
                  </a:cubicBezTo>
                  <a:cubicBezTo>
                    <a:pt x="11342" y="4737"/>
                    <a:pt x="11142" y="5772"/>
                    <a:pt x="10775" y="6739"/>
                  </a:cubicBezTo>
                  <a:cubicBezTo>
                    <a:pt x="10809" y="5838"/>
                    <a:pt x="10709" y="4971"/>
                    <a:pt x="10408" y="4137"/>
                  </a:cubicBezTo>
                  <a:cubicBezTo>
                    <a:pt x="10275" y="3737"/>
                    <a:pt x="10108" y="3303"/>
                    <a:pt x="9875" y="2936"/>
                  </a:cubicBezTo>
                  <a:cubicBezTo>
                    <a:pt x="9775" y="2736"/>
                    <a:pt x="9675" y="2569"/>
                    <a:pt x="9541" y="2402"/>
                  </a:cubicBezTo>
                  <a:lnTo>
                    <a:pt x="9474" y="2269"/>
                  </a:lnTo>
                  <a:cubicBezTo>
                    <a:pt x="9708" y="1835"/>
                    <a:pt x="9941" y="1368"/>
                    <a:pt x="10175" y="935"/>
                  </a:cubicBezTo>
                  <a:close/>
                  <a:moveTo>
                    <a:pt x="5638" y="7539"/>
                  </a:moveTo>
                  <a:cubicBezTo>
                    <a:pt x="5638" y="7573"/>
                    <a:pt x="5638" y="7573"/>
                    <a:pt x="5638" y="7573"/>
                  </a:cubicBezTo>
                  <a:cubicBezTo>
                    <a:pt x="5538" y="7706"/>
                    <a:pt x="5405" y="7840"/>
                    <a:pt x="5271" y="7940"/>
                  </a:cubicBezTo>
                  <a:cubicBezTo>
                    <a:pt x="5405" y="7806"/>
                    <a:pt x="5538" y="7673"/>
                    <a:pt x="5638" y="7539"/>
                  </a:cubicBezTo>
                  <a:close/>
                  <a:moveTo>
                    <a:pt x="9141" y="2302"/>
                  </a:moveTo>
                  <a:cubicBezTo>
                    <a:pt x="9274" y="2302"/>
                    <a:pt x="9308" y="2302"/>
                    <a:pt x="9374" y="2336"/>
                  </a:cubicBezTo>
                  <a:cubicBezTo>
                    <a:pt x="9341" y="2402"/>
                    <a:pt x="9308" y="2469"/>
                    <a:pt x="9274" y="2536"/>
                  </a:cubicBezTo>
                  <a:cubicBezTo>
                    <a:pt x="8807" y="3103"/>
                    <a:pt x="8374" y="3703"/>
                    <a:pt x="8007" y="4304"/>
                  </a:cubicBezTo>
                  <a:cubicBezTo>
                    <a:pt x="7640" y="4304"/>
                    <a:pt x="7239" y="4437"/>
                    <a:pt x="6939" y="4537"/>
                  </a:cubicBezTo>
                  <a:cubicBezTo>
                    <a:pt x="6572" y="4637"/>
                    <a:pt x="6205" y="4771"/>
                    <a:pt x="5838" y="4904"/>
                  </a:cubicBezTo>
                  <a:cubicBezTo>
                    <a:pt x="5138" y="5171"/>
                    <a:pt x="4404" y="5438"/>
                    <a:pt x="3737" y="5805"/>
                  </a:cubicBezTo>
                  <a:cubicBezTo>
                    <a:pt x="3403" y="6005"/>
                    <a:pt x="3103" y="6272"/>
                    <a:pt x="2803" y="6539"/>
                  </a:cubicBezTo>
                  <a:cubicBezTo>
                    <a:pt x="2536" y="6772"/>
                    <a:pt x="2236" y="6939"/>
                    <a:pt x="1902" y="7106"/>
                  </a:cubicBezTo>
                  <a:cubicBezTo>
                    <a:pt x="1402" y="7406"/>
                    <a:pt x="868" y="7706"/>
                    <a:pt x="601" y="8240"/>
                  </a:cubicBezTo>
                  <a:cubicBezTo>
                    <a:pt x="635" y="8073"/>
                    <a:pt x="668" y="7906"/>
                    <a:pt x="735" y="7740"/>
                  </a:cubicBezTo>
                  <a:cubicBezTo>
                    <a:pt x="1002" y="7106"/>
                    <a:pt x="1369" y="6539"/>
                    <a:pt x="1635" y="5905"/>
                  </a:cubicBezTo>
                  <a:cubicBezTo>
                    <a:pt x="1635" y="5872"/>
                    <a:pt x="1635" y="5872"/>
                    <a:pt x="1669" y="5872"/>
                  </a:cubicBezTo>
                  <a:cubicBezTo>
                    <a:pt x="2202" y="5772"/>
                    <a:pt x="2770" y="5638"/>
                    <a:pt x="3303" y="5538"/>
                  </a:cubicBezTo>
                  <a:cubicBezTo>
                    <a:pt x="3904" y="5405"/>
                    <a:pt x="4538" y="5371"/>
                    <a:pt x="5105" y="5171"/>
                  </a:cubicBezTo>
                  <a:lnTo>
                    <a:pt x="5105" y="5104"/>
                  </a:lnTo>
                  <a:cubicBezTo>
                    <a:pt x="4538" y="5104"/>
                    <a:pt x="3904" y="5305"/>
                    <a:pt x="3337" y="5405"/>
                  </a:cubicBezTo>
                  <a:cubicBezTo>
                    <a:pt x="2803" y="5505"/>
                    <a:pt x="2269" y="5638"/>
                    <a:pt x="1735" y="5738"/>
                  </a:cubicBezTo>
                  <a:cubicBezTo>
                    <a:pt x="1869" y="5505"/>
                    <a:pt x="2036" y="5238"/>
                    <a:pt x="2202" y="5004"/>
                  </a:cubicBezTo>
                  <a:cubicBezTo>
                    <a:pt x="2303" y="4804"/>
                    <a:pt x="2436" y="4604"/>
                    <a:pt x="2569" y="4437"/>
                  </a:cubicBezTo>
                  <a:cubicBezTo>
                    <a:pt x="2870" y="4337"/>
                    <a:pt x="3170" y="4170"/>
                    <a:pt x="3470" y="4037"/>
                  </a:cubicBezTo>
                  <a:cubicBezTo>
                    <a:pt x="3837" y="3803"/>
                    <a:pt x="4237" y="3703"/>
                    <a:pt x="4671" y="3670"/>
                  </a:cubicBezTo>
                  <a:cubicBezTo>
                    <a:pt x="4671" y="3670"/>
                    <a:pt x="4671" y="3637"/>
                    <a:pt x="4671" y="3603"/>
                  </a:cubicBezTo>
                  <a:cubicBezTo>
                    <a:pt x="4304" y="3670"/>
                    <a:pt x="3937" y="3737"/>
                    <a:pt x="3604" y="3904"/>
                  </a:cubicBezTo>
                  <a:cubicBezTo>
                    <a:pt x="3270" y="4070"/>
                    <a:pt x="2970" y="4237"/>
                    <a:pt x="2636" y="4371"/>
                  </a:cubicBezTo>
                  <a:lnTo>
                    <a:pt x="2703" y="4270"/>
                  </a:lnTo>
                  <a:cubicBezTo>
                    <a:pt x="2803" y="4170"/>
                    <a:pt x="2870" y="4070"/>
                    <a:pt x="2936" y="4004"/>
                  </a:cubicBezTo>
                  <a:cubicBezTo>
                    <a:pt x="3036" y="3870"/>
                    <a:pt x="3137" y="3770"/>
                    <a:pt x="3237" y="3637"/>
                  </a:cubicBezTo>
                  <a:lnTo>
                    <a:pt x="3237" y="3670"/>
                  </a:lnTo>
                  <a:cubicBezTo>
                    <a:pt x="3370" y="3537"/>
                    <a:pt x="3537" y="3470"/>
                    <a:pt x="3704" y="3437"/>
                  </a:cubicBezTo>
                  <a:cubicBezTo>
                    <a:pt x="3870" y="3370"/>
                    <a:pt x="4071" y="3336"/>
                    <a:pt x="4271" y="3270"/>
                  </a:cubicBezTo>
                  <a:lnTo>
                    <a:pt x="4271" y="3270"/>
                  </a:lnTo>
                  <a:cubicBezTo>
                    <a:pt x="4071" y="3303"/>
                    <a:pt x="3837" y="3336"/>
                    <a:pt x="3637" y="3403"/>
                  </a:cubicBezTo>
                  <a:cubicBezTo>
                    <a:pt x="3604" y="3403"/>
                    <a:pt x="3570" y="3437"/>
                    <a:pt x="3537" y="3437"/>
                  </a:cubicBezTo>
                  <a:cubicBezTo>
                    <a:pt x="3837" y="3303"/>
                    <a:pt x="4171" y="3170"/>
                    <a:pt x="4504" y="3070"/>
                  </a:cubicBezTo>
                  <a:cubicBezTo>
                    <a:pt x="4938" y="2936"/>
                    <a:pt x="5405" y="2836"/>
                    <a:pt x="5838" y="2736"/>
                  </a:cubicBezTo>
                  <a:cubicBezTo>
                    <a:pt x="6806" y="2503"/>
                    <a:pt x="7807" y="2369"/>
                    <a:pt x="8807" y="2336"/>
                  </a:cubicBezTo>
                  <a:cubicBezTo>
                    <a:pt x="8907" y="2336"/>
                    <a:pt x="9041" y="2302"/>
                    <a:pt x="9141" y="2302"/>
                  </a:cubicBezTo>
                  <a:close/>
                  <a:moveTo>
                    <a:pt x="7873" y="4437"/>
                  </a:moveTo>
                  <a:cubicBezTo>
                    <a:pt x="7540" y="4971"/>
                    <a:pt x="7206" y="5505"/>
                    <a:pt x="6873" y="6005"/>
                  </a:cubicBezTo>
                  <a:cubicBezTo>
                    <a:pt x="6572" y="6172"/>
                    <a:pt x="6272" y="6339"/>
                    <a:pt x="5972" y="6472"/>
                  </a:cubicBezTo>
                  <a:cubicBezTo>
                    <a:pt x="5972" y="6472"/>
                    <a:pt x="5972" y="6439"/>
                    <a:pt x="5972" y="6439"/>
                  </a:cubicBezTo>
                  <a:cubicBezTo>
                    <a:pt x="5238" y="6339"/>
                    <a:pt x="4504" y="6272"/>
                    <a:pt x="3770" y="6239"/>
                  </a:cubicBezTo>
                  <a:cubicBezTo>
                    <a:pt x="3770" y="6272"/>
                    <a:pt x="3770" y="6305"/>
                    <a:pt x="3770" y="6305"/>
                  </a:cubicBezTo>
                  <a:cubicBezTo>
                    <a:pt x="4471" y="6405"/>
                    <a:pt x="5138" y="6505"/>
                    <a:pt x="5838" y="6572"/>
                  </a:cubicBezTo>
                  <a:cubicBezTo>
                    <a:pt x="5271" y="6872"/>
                    <a:pt x="4704" y="7173"/>
                    <a:pt x="4137" y="7506"/>
                  </a:cubicBezTo>
                  <a:cubicBezTo>
                    <a:pt x="4171" y="7473"/>
                    <a:pt x="4171" y="7473"/>
                    <a:pt x="4171" y="7473"/>
                  </a:cubicBezTo>
                  <a:cubicBezTo>
                    <a:pt x="4204" y="7473"/>
                    <a:pt x="4204" y="7406"/>
                    <a:pt x="4204" y="7406"/>
                  </a:cubicBezTo>
                  <a:cubicBezTo>
                    <a:pt x="4071" y="7406"/>
                    <a:pt x="4004" y="7406"/>
                    <a:pt x="3870" y="7373"/>
                  </a:cubicBezTo>
                  <a:cubicBezTo>
                    <a:pt x="3804" y="7362"/>
                    <a:pt x="3741" y="7358"/>
                    <a:pt x="3679" y="7358"/>
                  </a:cubicBezTo>
                  <a:cubicBezTo>
                    <a:pt x="3555" y="7358"/>
                    <a:pt x="3437" y="7373"/>
                    <a:pt x="3303" y="7373"/>
                  </a:cubicBezTo>
                  <a:cubicBezTo>
                    <a:pt x="2903" y="7406"/>
                    <a:pt x="2503" y="7406"/>
                    <a:pt x="2102" y="7439"/>
                  </a:cubicBezTo>
                  <a:cubicBezTo>
                    <a:pt x="2069" y="7439"/>
                    <a:pt x="2069" y="7473"/>
                    <a:pt x="2069" y="7473"/>
                  </a:cubicBezTo>
                  <a:cubicBezTo>
                    <a:pt x="2358" y="7473"/>
                    <a:pt x="2632" y="7458"/>
                    <a:pt x="2912" y="7458"/>
                  </a:cubicBezTo>
                  <a:cubicBezTo>
                    <a:pt x="3051" y="7458"/>
                    <a:pt x="3192" y="7462"/>
                    <a:pt x="3337" y="7473"/>
                  </a:cubicBezTo>
                  <a:cubicBezTo>
                    <a:pt x="3503" y="7473"/>
                    <a:pt x="3670" y="7473"/>
                    <a:pt x="3837" y="7506"/>
                  </a:cubicBezTo>
                  <a:cubicBezTo>
                    <a:pt x="3904" y="7506"/>
                    <a:pt x="3970" y="7521"/>
                    <a:pt x="4037" y="7521"/>
                  </a:cubicBezTo>
                  <a:cubicBezTo>
                    <a:pt x="4071" y="7521"/>
                    <a:pt x="4104" y="7517"/>
                    <a:pt x="4137" y="7506"/>
                  </a:cubicBezTo>
                  <a:lnTo>
                    <a:pt x="4137" y="7506"/>
                  </a:lnTo>
                  <a:cubicBezTo>
                    <a:pt x="3904" y="7606"/>
                    <a:pt x="3704" y="7740"/>
                    <a:pt x="3503" y="7840"/>
                  </a:cubicBezTo>
                  <a:cubicBezTo>
                    <a:pt x="3470" y="7873"/>
                    <a:pt x="3437" y="7873"/>
                    <a:pt x="3403" y="7906"/>
                  </a:cubicBezTo>
                  <a:cubicBezTo>
                    <a:pt x="3403" y="7873"/>
                    <a:pt x="3403" y="7873"/>
                    <a:pt x="3403" y="7873"/>
                  </a:cubicBezTo>
                  <a:cubicBezTo>
                    <a:pt x="2870" y="7906"/>
                    <a:pt x="2336" y="8040"/>
                    <a:pt x="1836" y="8140"/>
                  </a:cubicBezTo>
                  <a:cubicBezTo>
                    <a:pt x="1435" y="8240"/>
                    <a:pt x="968" y="8307"/>
                    <a:pt x="535" y="8440"/>
                  </a:cubicBezTo>
                  <a:cubicBezTo>
                    <a:pt x="568" y="8407"/>
                    <a:pt x="568" y="8373"/>
                    <a:pt x="568" y="8340"/>
                  </a:cubicBezTo>
                  <a:cubicBezTo>
                    <a:pt x="902" y="7740"/>
                    <a:pt x="1535" y="7439"/>
                    <a:pt x="2102" y="7106"/>
                  </a:cubicBezTo>
                  <a:cubicBezTo>
                    <a:pt x="2736" y="6739"/>
                    <a:pt x="3203" y="6172"/>
                    <a:pt x="3837" y="5838"/>
                  </a:cubicBezTo>
                  <a:cubicBezTo>
                    <a:pt x="4504" y="5505"/>
                    <a:pt x="5238" y="5238"/>
                    <a:pt x="5939" y="4971"/>
                  </a:cubicBezTo>
                  <a:cubicBezTo>
                    <a:pt x="6272" y="4838"/>
                    <a:pt x="6639" y="4737"/>
                    <a:pt x="7006" y="4637"/>
                  </a:cubicBezTo>
                  <a:cubicBezTo>
                    <a:pt x="7273" y="4537"/>
                    <a:pt x="7606" y="4537"/>
                    <a:pt x="7873" y="4437"/>
                  </a:cubicBezTo>
                  <a:close/>
                  <a:moveTo>
                    <a:pt x="3270" y="7973"/>
                  </a:moveTo>
                  <a:lnTo>
                    <a:pt x="3270" y="7973"/>
                  </a:lnTo>
                  <a:cubicBezTo>
                    <a:pt x="2303" y="8473"/>
                    <a:pt x="1235" y="8940"/>
                    <a:pt x="468" y="9708"/>
                  </a:cubicBezTo>
                  <a:cubicBezTo>
                    <a:pt x="468" y="9608"/>
                    <a:pt x="468" y="9474"/>
                    <a:pt x="468" y="9374"/>
                  </a:cubicBezTo>
                  <a:cubicBezTo>
                    <a:pt x="468" y="9241"/>
                    <a:pt x="468" y="9107"/>
                    <a:pt x="468" y="8974"/>
                  </a:cubicBezTo>
                  <a:cubicBezTo>
                    <a:pt x="501" y="8840"/>
                    <a:pt x="501" y="8707"/>
                    <a:pt x="535" y="8574"/>
                  </a:cubicBezTo>
                  <a:cubicBezTo>
                    <a:pt x="701" y="8540"/>
                    <a:pt x="902" y="8473"/>
                    <a:pt x="1102" y="8440"/>
                  </a:cubicBezTo>
                  <a:cubicBezTo>
                    <a:pt x="1335" y="8373"/>
                    <a:pt x="1602" y="8340"/>
                    <a:pt x="1836" y="8273"/>
                  </a:cubicBezTo>
                  <a:cubicBezTo>
                    <a:pt x="2336" y="8173"/>
                    <a:pt x="2803" y="8107"/>
                    <a:pt x="3270" y="7973"/>
                  </a:cubicBezTo>
                  <a:close/>
                  <a:moveTo>
                    <a:pt x="2903" y="10709"/>
                  </a:moveTo>
                  <a:lnTo>
                    <a:pt x="2903" y="10709"/>
                  </a:lnTo>
                  <a:cubicBezTo>
                    <a:pt x="2803" y="10809"/>
                    <a:pt x="2736" y="10942"/>
                    <a:pt x="2670" y="11075"/>
                  </a:cubicBezTo>
                  <a:cubicBezTo>
                    <a:pt x="2636" y="11042"/>
                    <a:pt x="2636" y="11042"/>
                    <a:pt x="2636" y="11042"/>
                  </a:cubicBezTo>
                  <a:cubicBezTo>
                    <a:pt x="2703" y="10909"/>
                    <a:pt x="2803" y="10809"/>
                    <a:pt x="2903" y="10709"/>
                  </a:cubicBezTo>
                  <a:close/>
                  <a:moveTo>
                    <a:pt x="6739" y="6172"/>
                  </a:moveTo>
                  <a:lnTo>
                    <a:pt x="6739" y="6172"/>
                  </a:lnTo>
                  <a:cubicBezTo>
                    <a:pt x="6706" y="6239"/>
                    <a:pt x="6672" y="6272"/>
                    <a:pt x="6639" y="6339"/>
                  </a:cubicBezTo>
                  <a:cubicBezTo>
                    <a:pt x="6639" y="6339"/>
                    <a:pt x="6606" y="6372"/>
                    <a:pt x="6606" y="6372"/>
                  </a:cubicBezTo>
                  <a:cubicBezTo>
                    <a:pt x="6406" y="6572"/>
                    <a:pt x="6239" y="6772"/>
                    <a:pt x="6039" y="7006"/>
                  </a:cubicBezTo>
                  <a:cubicBezTo>
                    <a:pt x="5738" y="7273"/>
                    <a:pt x="5438" y="7539"/>
                    <a:pt x="5171" y="7840"/>
                  </a:cubicBezTo>
                  <a:cubicBezTo>
                    <a:pt x="4904" y="8173"/>
                    <a:pt x="4638" y="8507"/>
                    <a:pt x="4371" y="8840"/>
                  </a:cubicBezTo>
                  <a:cubicBezTo>
                    <a:pt x="4237" y="8974"/>
                    <a:pt x="4137" y="9107"/>
                    <a:pt x="4004" y="9241"/>
                  </a:cubicBezTo>
                  <a:cubicBezTo>
                    <a:pt x="4004" y="9241"/>
                    <a:pt x="4004" y="9174"/>
                    <a:pt x="4004" y="9174"/>
                  </a:cubicBezTo>
                  <a:cubicBezTo>
                    <a:pt x="3070" y="10275"/>
                    <a:pt x="1502" y="10575"/>
                    <a:pt x="635" y="11742"/>
                  </a:cubicBezTo>
                  <a:cubicBezTo>
                    <a:pt x="635" y="11709"/>
                    <a:pt x="635" y="11709"/>
                    <a:pt x="635" y="11676"/>
                  </a:cubicBezTo>
                  <a:cubicBezTo>
                    <a:pt x="635" y="11642"/>
                    <a:pt x="668" y="11576"/>
                    <a:pt x="668" y="11542"/>
                  </a:cubicBezTo>
                  <a:cubicBezTo>
                    <a:pt x="635" y="11476"/>
                    <a:pt x="635" y="11409"/>
                    <a:pt x="601" y="11342"/>
                  </a:cubicBezTo>
                  <a:cubicBezTo>
                    <a:pt x="601" y="10842"/>
                    <a:pt x="535" y="10308"/>
                    <a:pt x="468" y="9808"/>
                  </a:cubicBezTo>
                  <a:cubicBezTo>
                    <a:pt x="1402" y="9041"/>
                    <a:pt x="2469" y="8540"/>
                    <a:pt x="3470" y="7973"/>
                  </a:cubicBezTo>
                  <a:cubicBezTo>
                    <a:pt x="4571" y="7373"/>
                    <a:pt x="5672" y="6806"/>
                    <a:pt x="6739" y="6172"/>
                  </a:cubicBezTo>
                  <a:close/>
                  <a:moveTo>
                    <a:pt x="7710" y="5406"/>
                  </a:moveTo>
                  <a:lnTo>
                    <a:pt x="7710" y="5406"/>
                  </a:lnTo>
                  <a:cubicBezTo>
                    <a:pt x="7551" y="6295"/>
                    <a:pt x="7462" y="7184"/>
                    <a:pt x="7373" y="8073"/>
                  </a:cubicBezTo>
                  <a:cubicBezTo>
                    <a:pt x="7206" y="9374"/>
                    <a:pt x="7006" y="10642"/>
                    <a:pt x="6539" y="11843"/>
                  </a:cubicBezTo>
                  <a:cubicBezTo>
                    <a:pt x="6539" y="11843"/>
                    <a:pt x="6539" y="11863"/>
                    <a:pt x="6539" y="11876"/>
                  </a:cubicBezTo>
                  <a:cubicBezTo>
                    <a:pt x="7039" y="10875"/>
                    <a:pt x="7206" y="9674"/>
                    <a:pt x="7340" y="8574"/>
                  </a:cubicBezTo>
                  <a:cubicBezTo>
                    <a:pt x="7458" y="7536"/>
                    <a:pt x="7550" y="6473"/>
                    <a:pt x="7710" y="5406"/>
                  </a:cubicBezTo>
                  <a:close/>
                  <a:moveTo>
                    <a:pt x="2603" y="11075"/>
                  </a:moveTo>
                  <a:cubicBezTo>
                    <a:pt x="2603" y="11075"/>
                    <a:pt x="2603" y="11109"/>
                    <a:pt x="2603" y="11142"/>
                  </a:cubicBezTo>
                  <a:cubicBezTo>
                    <a:pt x="2436" y="11442"/>
                    <a:pt x="2236" y="11742"/>
                    <a:pt x="2036" y="12043"/>
                  </a:cubicBezTo>
                  <a:cubicBezTo>
                    <a:pt x="2069" y="11943"/>
                    <a:pt x="2069" y="11876"/>
                    <a:pt x="2102" y="11809"/>
                  </a:cubicBezTo>
                  <a:lnTo>
                    <a:pt x="2102" y="11809"/>
                  </a:lnTo>
                  <a:cubicBezTo>
                    <a:pt x="2102" y="11809"/>
                    <a:pt x="2102" y="11809"/>
                    <a:pt x="2102" y="11809"/>
                  </a:cubicBezTo>
                  <a:lnTo>
                    <a:pt x="2102" y="11809"/>
                  </a:lnTo>
                  <a:cubicBezTo>
                    <a:pt x="2102" y="11809"/>
                    <a:pt x="2102" y="11809"/>
                    <a:pt x="2102" y="11809"/>
                  </a:cubicBezTo>
                  <a:cubicBezTo>
                    <a:pt x="2102" y="11809"/>
                    <a:pt x="2102" y="11776"/>
                    <a:pt x="2102" y="11776"/>
                  </a:cubicBezTo>
                  <a:cubicBezTo>
                    <a:pt x="2269" y="11542"/>
                    <a:pt x="2436" y="11309"/>
                    <a:pt x="2603" y="11075"/>
                  </a:cubicBezTo>
                  <a:close/>
                  <a:moveTo>
                    <a:pt x="2102" y="11809"/>
                  </a:moveTo>
                  <a:lnTo>
                    <a:pt x="2102" y="11809"/>
                  </a:lnTo>
                  <a:cubicBezTo>
                    <a:pt x="2036" y="11909"/>
                    <a:pt x="2036" y="12009"/>
                    <a:pt x="2002" y="12076"/>
                  </a:cubicBezTo>
                  <a:cubicBezTo>
                    <a:pt x="1969" y="12143"/>
                    <a:pt x="1936" y="12176"/>
                    <a:pt x="1902" y="12209"/>
                  </a:cubicBezTo>
                  <a:lnTo>
                    <a:pt x="1836" y="12310"/>
                  </a:lnTo>
                  <a:cubicBezTo>
                    <a:pt x="1836" y="12310"/>
                    <a:pt x="1836" y="12276"/>
                    <a:pt x="1836" y="12276"/>
                  </a:cubicBezTo>
                  <a:cubicBezTo>
                    <a:pt x="1769" y="12376"/>
                    <a:pt x="1735" y="12443"/>
                    <a:pt x="1669" y="12543"/>
                  </a:cubicBezTo>
                  <a:cubicBezTo>
                    <a:pt x="1769" y="12376"/>
                    <a:pt x="1869" y="12209"/>
                    <a:pt x="1969" y="12043"/>
                  </a:cubicBezTo>
                  <a:cubicBezTo>
                    <a:pt x="2002" y="11976"/>
                    <a:pt x="2036" y="11909"/>
                    <a:pt x="2102" y="11809"/>
                  </a:cubicBezTo>
                  <a:close/>
                  <a:moveTo>
                    <a:pt x="4381" y="12861"/>
                  </a:moveTo>
                  <a:lnTo>
                    <a:pt x="4381" y="12861"/>
                  </a:lnTo>
                  <a:cubicBezTo>
                    <a:pt x="4377" y="12866"/>
                    <a:pt x="4374" y="12871"/>
                    <a:pt x="4371" y="12877"/>
                  </a:cubicBezTo>
                  <a:cubicBezTo>
                    <a:pt x="4371" y="12880"/>
                    <a:pt x="4371" y="12882"/>
                    <a:pt x="4372" y="12882"/>
                  </a:cubicBezTo>
                  <a:cubicBezTo>
                    <a:pt x="4374" y="12882"/>
                    <a:pt x="4377" y="12873"/>
                    <a:pt x="4381" y="12861"/>
                  </a:cubicBezTo>
                  <a:close/>
                  <a:moveTo>
                    <a:pt x="2839" y="13359"/>
                  </a:moveTo>
                  <a:cubicBezTo>
                    <a:pt x="2831" y="13373"/>
                    <a:pt x="2825" y="13384"/>
                    <a:pt x="2828" y="13384"/>
                  </a:cubicBezTo>
                  <a:cubicBezTo>
                    <a:pt x="2829" y="13384"/>
                    <a:pt x="2832" y="13382"/>
                    <a:pt x="2836" y="13377"/>
                  </a:cubicBezTo>
                  <a:cubicBezTo>
                    <a:pt x="2837" y="13371"/>
                    <a:pt x="2838" y="13365"/>
                    <a:pt x="2839" y="13359"/>
                  </a:cubicBezTo>
                  <a:close/>
                  <a:moveTo>
                    <a:pt x="3804" y="9474"/>
                  </a:moveTo>
                  <a:lnTo>
                    <a:pt x="3804" y="9474"/>
                  </a:lnTo>
                  <a:cubicBezTo>
                    <a:pt x="3737" y="9541"/>
                    <a:pt x="3704" y="9608"/>
                    <a:pt x="3637" y="9674"/>
                  </a:cubicBezTo>
                  <a:cubicBezTo>
                    <a:pt x="3137" y="10208"/>
                    <a:pt x="2670" y="10775"/>
                    <a:pt x="2269" y="11409"/>
                  </a:cubicBezTo>
                  <a:cubicBezTo>
                    <a:pt x="1602" y="12443"/>
                    <a:pt x="1068" y="13577"/>
                    <a:pt x="168" y="14478"/>
                  </a:cubicBezTo>
                  <a:cubicBezTo>
                    <a:pt x="468" y="13610"/>
                    <a:pt x="635" y="12710"/>
                    <a:pt x="635" y="11776"/>
                  </a:cubicBezTo>
                  <a:cubicBezTo>
                    <a:pt x="1402" y="10842"/>
                    <a:pt x="2636" y="10475"/>
                    <a:pt x="3537" y="9708"/>
                  </a:cubicBezTo>
                  <a:cubicBezTo>
                    <a:pt x="3637" y="9641"/>
                    <a:pt x="3737" y="9541"/>
                    <a:pt x="3804" y="9474"/>
                  </a:cubicBezTo>
                  <a:close/>
                  <a:moveTo>
                    <a:pt x="9408" y="2369"/>
                  </a:moveTo>
                  <a:cubicBezTo>
                    <a:pt x="9408" y="2402"/>
                    <a:pt x="9441" y="2436"/>
                    <a:pt x="9441" y="2469"/>
                  </a:cubicBezTo>
                  <a:cubicBezTo>
                    <a:pt x="9574" y="2669"/>
                    <a:pt x="9708" y="2869"/>
                    <a:pt x="9841" y="3070"/>
                  </a:cubicBezTo>
                  <a:cubicBezTo>
                    <a:pt x="10041" y="3437"/>
                    <a:pt x="10208" y="3837"/>
                    <a:pt x="10342" y="4237"/>
                  </a:cubicBezTo>
                  <a:lnTo>
                    <a:pt x="10375" y="4270"/>
                  </a:lnTo>
                  <a:cubicBezTo>
                    <a:pt x="10308" y="4371"/>
                    <a:pt x="10275" y="4504"/>
                    <a:pt x="10242" y="4604"/>
                  </a:cubicBezTo>
                  <a:lnTo>
                    <a:pt x="10375" y="4404"/>
                  </a:lnTo>
                  <a:lnTo>
                    <a:pt x="10375" y="4404"/>
                  </a:lnTo>
                  <a:cubicBezTo>
                    <a:pt x="10375" y="4437"/>
                    <a:pt x="10342" y="4471"/>
                    <a:pt x="10342" y="4504"/>
                  </a:cubicBezTo>
                  <a:cubicBezTo>
                    <a:pt x="10342" y="4571"/>
                    <a:pt x="10308" y="4671"/>
                    <a:pt x="10308" y="4737"/>
                  </a:cubicBezTo>
                  <a:cubicBezTo>
                    <a:pt x="10308" y="4871"/>
                    <a:pt x="10308" y="5038"/>
                    <a:pt x="10275" y="5171"/>
                  </a:cubicBezTo>
                  <a:cubicBezTo>
                    <a:pt x="10275" y="5505"/>
                    <a:pt x="10242" y="5838"/>
                    <a:pt x="10208" y="6172"/>
                  </a:cubicBezTo>
                  <a:cubicBezTo>
                    <a:pt x="10175" y="6839"/>
                    <a:pt x="10108" y="7506"/>
                    <a:pt x="10075" y="8173"/>
                  </a:cubicBezTo>
                  <a:cubicBezTo>
                    <a:pt x="10075" y="8178"/>
                    <a:pt x="10075" y="8180"/>
                    <a:pt x="10077" y="8180"/>
                  </a:cubicBezTo>
                  <a:cubicBezTo>
                    <a:pt x="10083" y="8180"/>
                    <a:pt x="10108" y="8102"/>
                    <a:pt x="10108" y="8073"/>
                  </a:cubicBezTo>
                  <a:cubicBezTo>
                    <a:pt x="10242" y="6839"/>
                    <a:pt x="10242" y="5605"/>
                    <a:pt x="10408" y="4371"/>
                  </a:cubicBezTo>
                  <a:cubicBezTo>
                    <a:pt x="10642" y="5171"/>
                    <a:pt x="10775" y="6005"/>
                    <a:pt x="10742" y="6839"/>
                  </a:cubicBezTo>
                  <a:cubicBezTo>
                    <a:pt x="10575" y="7273"/>
                    <a:pt x="10408" y="7673"/>
                    <a:pt x="10208" y="8040"/>
                  </a:cubicBezTo>
                  <a:cubicBezTo>
                    <a:pt x="9641" y="9107"/>
                    <a:pt x="8907" y="10108"/>
                    <a:pt x="8007" y="10909"/>
                  </a:cubicBezTo>
                  <a:cubicBezTo>
                    <a:pt x="8340" y="9841"/>
                    <a:pt x="8674" y="8774"/>
                    <a:pt x="9041" y="7706"/>
                  </a:cubicBezTo>
                  <a:lnTo>
                    <a:pt x="9041" y="7706"/>
                  </a:lnTo>
                  <a:cubicBezTo>
                    <a:pt x="9041" y="8473"/>
                    <a:pt x="8874" y="9241"/>
                    <a:pt x="8741" y="9975"/>
                  </a:cubicBezTo>
                  <a:cubicBezTo>
                    <a:pt x="8741" y="9991"/>
                    <a:pt x="8743" y="9997"/>
                    <a:pt x="8746" y="9997"/>
                  </a:cubicBezTo>
                  <a:cubicBezTo>
                    <a:pt x="8755" y="9997"/>
                    <a:pt x="8774" y="9941"/>
                    <a:pt x="8774" y="9941"/>
                  </a:cubicBezTo>
                  <a:cubicBezTo>
                    <a:pt x="9007" y="9041"/>
                    <a:pt x="9174" y="8040"/>
                    <a:pt x="9074" y="7106"/>
                  </a:cubicBezTo>
                  <a:cubicBezTo>
                    <a:pt x="9007" y="6172"/>
                    <a:pt x="8674" y="5204"/>
                    <a:pt x="8340" y="4337"/>
                  </a:cubicBezTo>
                  <a:cubicBezTo>
                    <a:pt x="8340" y="4337"/>
                    <a:pt x="8307" y="4371"/>
                    <a:pt x="8307" y="4404"/>
                  </a:cubicBezTo>
                  <a:cubicBezTo>
                    <a:pt x="8574" y="5271"/>
                    <a:pt x="8874" y="6105"/>
                    <a:pt x="9007" y="7006"/>
                  </a:cubicBezTo>
                  <a:cubicBezTo>
                    <a:pt x="9041" y="7239"/>
                    <a:pt x="9041" y="7439"/>
                    <a:pt x="9041" y="7673"/>
                  </a:cubicBezTo>
                  <a:cubicBezTo>
                    <a:pt x="8674" y="8740"/>
                    <a:pt x="8274" y="9808"/>
                    <a:pt x="7973" y="10909"/>
                  </a:cubicBezTo>
                  <a:cubicBezTo>
                    <a:pt x="7973" y="10909"/>
                    <a:pt x="7973" y="10909"/>
                    <a:pt x="7973" y="10942"/>
                  </a:cubicBezTo>
                  <a:cubicBezTo>
                    <a:pt x="7807" y="11075"/>
                    <a:pt x="7640" y="11209"/>
                    <a:pt x="7473" y="11342"/>
                  </a:cubicBezTo>
                  <a:cubicBezTo>
                    <a:pt x="6439" y="12176"/>
                    <a:pt x="5205" y="12676"/>
                    <a:pt x="3937" y="13110"/>
                  </a:cubicBezTo>
                  <a:cubicBezTo>
                    <a:pt x="3770" y="13177"/>
                    <a:pt x="3570" y="13244"/>
                    <a:pt x="3370" y="13310"/>
                  </a:cubicBezTo>
                  <a:cubicBezTo>
                    <a:pt x="2336" y="13677"/>
                    <a:pt x="1302" y="14044"/>
                    <a:pt x="368" y="14544"/>
                  </a:cubicBezTo>
                  <a:cubicBezTo>
                    <a:pt x="635" y="14278"/>
                    <a:pt x="801" y="13944"/>
                    <a:pt x="1002" y="13610"/>
                  </a:cubicBezTo>
                  <a:cubicBezTo>
                    <a:pt x="1002" y="13610"/>
                    <a:pt x="1035" y="13577"/>
                    <a:pt x="1035" y="13544"/>
                  </a:cubicBezTo>
                  <a:cubicBezTo>
                    <a:pt x="1135" y="13410"/>
                    <a:pt x="1202" y="13277"/>
                    <a:pt x="1302" y="13143"/>
                  </a:cubicBezTo>
                  <a:cubicBezTo>
                    <a:pt x="1469" y="12910"/>
                    <a:pt x="1635" y="12676"/>
                    <a:pt x="1802" y="12476"/>
                  </a:cubicBezTo>
                  <a:cubicBezTo>
                    <a:pt x="1869" y="12376"/>
                    <a:pt x="1936" y="12276"/>
                    <a:pt x="2002" y="12209"/>
                  </a:cubicBezTo>
                  <a:cubicBezTo>
                    <a:pt x="2002" y="12343"/>
                    <a:pt x="2002" y="12510"/>
                    <a:pt x="2036" y="12643"/>
                  </a:cubicBezTo>
                  <a:cubicBezTo>
                    <a:pt x="2102" y="13010"/>
                    <a:pt x="2036" y="13344"/>
                    <a:pt x="1902" y="13711"/>
                  </a:cubicBezTo>
                  <a:cubicBezTo>
                    <a:pt x="1880" y="13733"/>
                    <a:pt x="1872" y="13787"/>
                    <a:pt x="1881" y="13787"/>
                  </a:cubicBezTo>
                  <a:cubicBezTo>
                    <a:pt x="1884" y="13787"/>
                    <a:pt x="1892" y="13776"/>
                    <a:pt x="1902" y="13744"/>
                  </a:cubicBezTo>
                  <a:cubicBezTo>
                    <a:pt x="1969" y="13544"/>
                    <a:pt x="2069" y="13310"/>
                    <a:pt x="2102" y="13077"/>
                  </a:cubicBezTo>
                  <a:cubicBezTo>
                    <a:pt x="2136" y="13177"/>
                    <a:pt x="2169" y="13244"/>
                    <a:pt x="2102" y="13344"/>
                  </a:cubicBezTo>
                  <a:cubicBezTo>
                    <a:pt x="2102" y="13344"/>
                    <a:pt x="2069" y="13410"/>
                    <a:pt x="2069" y="13444"/>
                  </a:cubicBezTo>
                  <a:cubicBezTo>
                    <a:pt x="2069" y="13444"/>
                    <a:pt x="2069" y="13459"/>
                    <a:pt x="2079" y="13459"/>
                  </a:cubicBezTo>
                  <a:cubicBezTo>
                    <a:pt x="2084" y="13459"/>
                    <a:pt x="2091" y="13455"/>
                    <a:pt x="2102" y="13444"/>
                  </a:cubicBezTo>
                  <a:cubicBezTo>
                    <a:pt x="2136" y="13410"/>
                    <a:pt x="2169" y="13344"/>
                    <a:pt x="2202" y="13310"/>
                  </a:cubicBezTo>
                  <a:cubicBezTo>
                    <a:pt x="2202" y="13277"/>
                    <a:pt x="2202" y="13244"/>
                    <a:pt x="2236" y="13244"/>
                  </a:cubicBezTo>
                  <a:cubicBezTo>
                    <a:pt x="2263" y="13217"/>
                    <a:pt x="2268" y="13168"/>
                    <a:pt x="2287" y="13168"/>
                  </a:cubicBezTo>
                  <a:cubicBezTo>
                    <a:pt x="2291" y="13168"/>
                    <a:pt x="2296" y="13170"/>
                    <a:pt x="2303" y="13177"/>
                  </a:cubicBezTo>
                  <a:cubicBezTo>
                    <a:pt x="2369" y="13244"/>
                    <a:pt x="2369" y="13410"/>
                    <a:pt x="2369" y="13477"/>
                  </a:cubicBezTo>
                  <a:cubicBezTo>
                    <a:pt x="2369" y="13510"/>
                    <a:pt x="2369" y="13510"/>
                    <a:pt x="2369" y="13510"/>
                  </a:cubicBezTo>
                  <a:cubicBezTo>
                    <a:pt x="2403" y="13477"/>
                    <a:pt x="2403" y="13410"/>
                    <a:pt x="2403" y="13410"/>
                  </a:cubicBezTo>
                  <a:cubicBezTo>
                    <a:pt x="2436" y="13244"/>
                    <a:pt x="2436" y="13110"/>
                    <a:pt x="2336" y="12977"/>
                  </a:cubicBezTo>
                  <a:cubicBezTo>
                    <a:pt x="2269" y="13077"/>
                    <a:pt x="2236" y="13143"/>
                    <a:pt x="2169" y="13244"/>
                  </a:cubicBezTo>
                  <a:cubicBezTo>
                    <a:pt x="2169" y="13143"/>
                    <a:pt x="2169" y="13043"/>
                    <a:pt x="2102" y="12977"/>
                  </a:cubicBezTo>
                  <a:cubicBezTo>
                    <a:pt x="2102" y="12968"/>
                    <a:pt x="2102" y="12960"/>
                    <a:pt x="2102" y="12943"/>
                  </a:cubicBezTo>
                  <a:cubicBezTo>
                    <a:pt x="2136" y="12676"/>
                    <a:pt x="2036" y="12410"/>
                    <a:pt x="2036" y="12143"/>
                  </a:cubicBezTo>
                  <a:cubicBezTo>
                    <a:pt x="2236" y="11843"/>
                    <a:pt x="2436" y="11509"/>
                    <a:pt x="2636" y="11175"/>
                  </a:cubicBezTo>
                  <a:cubicBezTo>
                    <a:pt x="2868" y="11870"/>
                    <a:pt x="2935" y="12631"/>
                    <a:pt x="2839" y="13359"/>
                  </a:cubicBezTo>
                  <a:lnTo>
                    <a:pt x="2839" y="13359"/>
                  </a:lnTo>
                  <a:cubicBezTo>
                    <a:pt x="2851" y="13338"/>
                    <a:pt x="2870" y="13310"/>
                    <a:pt x="2870" y="13310"/>
                  </a:cubicBezTo>
                  <a:cubicBezTo>
                    <a:pt x="2936" y="12910"/>
                    <a:pt x="2936" y="12510"/>
                    <a:pt x="2903" y="12143"/>
                  </a:cubicBezTo>
                  <a:lnTo>
                    <a:pt x="2903" y="12043"/>
                  </a:lnTo>
                  <a:cubicBezTo>
                    <a:pt x="3103" y="12376"/>
                    <a:pt x="3203" y="12743"/>
                    <a:pt x="3203" y="13110"/>
                  </a:cubicBezTo>
                  <a:cubicBezTo>
                    <a:pt x="3203" y="13115"/>
                    <a:pt x="3204" y="13117"/>
                    <a:pt x="3205" y="13117"/>
                  </a:cubicBezTo>
                  <a:cubicBezTo>
                    <a:pt x="3212" y="13117"/>
                    <a:pt x="3237" y="13039"/>
                    <a:pt x="3237" y="13010"/>
                  </a:cubicBezTo>
                  <a:cubicBezTo>
                    <a:pt x="3270" y="12610"/>
                    <a:pt x="3137" y="12209"/>
                    <a:pt x="2870" y="11876"/>
                  </a:cubicBezTo>
                  <a:cubicBezTo>
                    <a:pt x="2870" y="11742"/>
                    <a:pt x="2836" y="11609"/>
                    <a:pt x="2803" y="11476"/>
                  </a:cubicBezTo>
                  <a:cubicBezTo>
                    <a:pt x="2770" y="11376"/>
                    <a:pt x="2736" y="11209"/>
                    <a:pt x="2670" y="11109"/>
                  </a:cubicBezTo>
                  <a:cubicBezTo>
                    <a:pt x="2836" y="10842"/>
                    <a:pt x="3003" y="10575"/>
                    <a:pt x="3203" y="10308"/>
                  </a:cubicBezTo>
                  <a:cubicBezTo>
                    <a:pt x="3303" y="10175"/>
                    <a:pt x="3437" y="10008"/>
                    <a:pt x="3570" y="9874"/>
                  </a:cubicBezTo>
                  <a:cubicBezTo>
                    <a:pt x="3670" y="9741"/>
                    <a:pt x="3804" y="9608"/>
                    <a:pt x="3904" y="9474"/>
                  </a:cubicBezTo>
                  <a:lnTo>
                    <a:pt x="3904" y="9541"/>
                  </a:lnTo>
                  <a:cubicBezTo>
                    <a:pt x="3837" y="9808"/>
                    <a:pt x="3804" y="10075"/>
                    <a:pt x="3770" y="10341"/>
                  </a:cubicBezTo>
                  <a:cubicBezTo>
                    <a:pt x="3737" y="10742"/>
                    <a:pt x="3737" y="11109"/>
                    <a:pt x="3737" y="11476"/>
                  </a:cubicBezTo>
                  <a:lnTo>
                    <a:pt x="3737" y="11709"/>
                  </a:lnTo>
                  <a:cubicBezTo>
                    <a:pt x="3737" y="11709"/>
                    <a:pt x="3737" y="11709"/>
                    <a:pt x="3737" y="11742"/>
                  </a:cubicBezTo>
                  <a:cubicBezTo>
                    <a:pt x="3737" y="12243"/>
                    <a:pt x="3737" y="12810"/>
                    <a:pt x="3403" y="13177"/>
                  </a:cubicBezTo>
                  <a:cubicBezTo>
                    <a:pt x="3370" y="13177"/>
                    <a:pt x="3370" y="13277"/>
                    <a:pt x="3370" y="13310"/>
                  </a:cubicBezTo>
                  <a:cubicBezTo>
                    <a:pt x="3704" y="12943"/>
                    <a:pt x="3770" y="12410"/>
                    <a:pt x="3770" y="11943"/>
                  </a:cubicBezTo>
                  <a:cubicBezTo>
                    <a:pt x="3870" y="12310"/>
                    <a:pt x="3970" y="12643"/>
                    <a:pt x="4037" y="13010"/>
                  </a:cubicBezTo>
                  <a:cubicBezTo>
                    <a:pt x="4037" y="13010"/>
                    <a:pt x="4104" y="12943"/>
                    <a:pt x="4071" y="12910"/>
                  </a:cubicBezTo>
                  <a:cubicBezTo>
                    <a:pt x="4004" y="12510"/>
                    <a:pt x="3904" y="12143"/>
                    <a:pt x="3804" y="11776"/>
                  </a:cubicBezTo>
                  <a:cubicBezTo>
                    <a:pt x="3804" y="11009"/>
                    <a:pt x="3770" y="10208"/>
                    <a:pt x="3937" y="9474"/>
                  </a:cubicBezTo>
                  <a:lnTo>
                    <a:pt x="4104" y="9274"/>
                  </a:lnTo>
                  <a:cubicBezTo>
                    <a:pt x="4271" y="9141"/>
                    <a:pt x="4437" y="8940"/>
                    <a:pt x="4604" y="8774"/>
                  </a:cubicBezTo>
                  <a:cubicBezTo>
                    <a:pt x="4938" y="8440"/>
                    <a:pt x="5271" y="8073"/>
                    <a:pt x="5605" y="7740"/>
                  </a:cubicBezTo>
                  <a:lnTo>
                    <a:pt x="5605" y="7740"/>
                  </a:lnTo>
                  <a:cubicBezTo>
                    <a:pt x="5238" y="9407"/>
                    <a:pt x="5338" y="11242"/>
                    <a:pt x="4404" y="12777"/>
                  </a:cubicBezTo>
                  <a:cubicBezTo>
                    <a:pt x="4404" y="12777"/>
                    <a:pt x="4391" y="12830"/>
                    <a:pt x="4381" y="12861"/>
                  </a:cubicBezTo>
                  <a:lnTo>
                    <a:pt x="4381" y="12861"/>
                  </a:lnTo>
                  <a:cubicBezTo>
                    <a:pt x="5371" y="11329"/>
                    <a:pt x="5306" y="9435"/>
                    <a:pt x="5638" y="7706"/>
                  </a:cubicBezTo>
                  <a:cubicBezTo>
                    <a:pt x="5939" y="7406"/>
                    <a:pt x="6205" y="7106"/>
                    <a:pt x="6472" y="6772"/>
                  </a:cubicBezTo>
                  <a:cubicBezTo>
                    <a:pt x="6572" y="6672"/>
                    <a:pt x="6672" y="6572"/>
                    <a:pt x="6739" y="6439"/>
                  </a:cubicBezTo>
                  <a:cubicBezTo>
                    <a:pt x="6772" y="6405"/>
                    <a:pt x="6806" y="6372"/>
                    <a:pt x="6806" y="6339"/>
                  </a:cubicBezTo>
                  <a:cubicBezTo>
                    <a:pt x="7134" y="5945"/>
                    <a:pt x="7462" y="5519"/>
                    <a:pt x="7759" y="5092"/>
                  </a:cubicBezTo>
                  <a:lnTo>
                    <a:pt x="7759" y="5092"/>
                  </a:lnTo>
                  <a:cubicBezTo>
                    <a:pt x="7742" y="5197"/>
                    <a:pt x="7725" y="5302"/>
                    <a:pt x="7710" y="5406"/>
                  </a:cubicBezTo>
                  <a:lnTo>
                    <a:pt x="7710" y="5406"/>
                  </a:lnTo>
                  <a:cubicBezTo>
                    <a:pt x="7730" y="5295"/>
                    <a:pt x="7751" y="5183"/>
                    <a:pt x="7773" y="5071"/>
                  </a:cubicBezTo>
                  <a:lnTo>
                    <a:pt x="7773" y="5071"/>
                  </a:lnTo>
                  <a:cubicBezTo>
                    <a:pt x="7768" y="5078"/>
                    <a:pt x="7764" y="5085"/>
                    <a:pt x="7759" y="5092"/>
                  </a:cubicBezTo>
                  <a:lnTo>
                    <a:pt x="7759" y="5092"/>
                  </a:lnTo>
                  <a:cubicBezTo>
                    <a:pt x="7763" y="5063"/>
                    <a:pt x="7768" y="5033"/>
                    <a:pt x="7773" y="5004"/>
                  </a:cubicBezTo>
                  <a:cubicBezTo>
                    <a:pt x="8073" y="4571"/>
                    <a:pt x="8374" y="4137"/>
                    <a:pt x="8640" y="3703"/>
                  </a:cubicBezTo>
                  <a:cubicBezTo>
                    <a:pt x="8907" y="3270"/>
                    <a:pt x="9141" y="2836"/>
                    <a:pt x="9408" y="2369"/>
                  </a:cubicBezTo>
                  <a:close/>
                  <a:moveTo>
                    <a:pt x="401" y="14344"/>
                  </a:moveTo>
                  <a:lnTo>
                    <a:pt x="368" y="14411"/>
                  </a:lnTo>
                  <a:cubicBezTo>
                    <a:pt x="334" y="14444"/>
                    <a:pt x="334" y="14544"/>
                    <a:pt x="334" y="14578"/>
                  </a:cubicBezTo>
                  <a:cubicBezTo>
                    <a:pt x="268" y="14611"/>
                    <a:pt x="168" y="14645"/>
                    <a:pt x="101" y="14678"/>
                  </a:cubicBezTo>
                  <a:cubicBezTo>
                    <a:pt x="101" y="14678"/>
                    <a:pt x="101" y="14645"/>
                    <a:pt x="134" y="14611"/>
                  </a:cubicBezTo>
                  <a:cubicBezTo>
                    <a:pt x="234" y="14544"/>
                    <a:pt x="334" y="14444"/>
                    <a:pt x="401" y="14344"/>
                  </a:cubicBezTo>
                  <a:close/>
                  <a:moveTo>
                    <a:pt x="10642" y="1"/>
                  </a:moveTo>
                  <a:lnTo>
                    <a:pt x="10642" y="67"/>
                  </a:lnTo>
                  <a:lnTo>
                    <a:pt x="10609" y="67"/>
                  </a:lnTo>
                  <a:cubicBezTo>
                    <a:pt x="10523" y="63"/>
                    <a:pt x="10437" y="60"/>
                    <a:pt x="10351" y="60"/>
                  </a:cubicBezTo>
                  <a:cubicBezTo>
                    <a:pt x="9275" y="60"/>
                    <a:pt x="8231" y="438"/>
                    <a:pt x="7273" y="901"/>
                  </a:cubicBezTo>
                  <a:cubicBezTo>
                    <a:pt x="6739" y="1168"/>
                    <a:pt x="6239" y="1468"/>
                    <a:pt x="5738" y="1769"/>
                  </a:cubicBezTo>
                  <a:lnTo>
                    <a:pt x="5672" y="1769"/>
                  </a:lnTo>
                  <a:cubicBezTo>
                    <a:pt x="5672" y="1769"/>
                    <a:pt x="5672" y="1769"/>
                    <a:pt x="5638" y="1802"/>
                  </a:cubicBezTo>
                  <a:cubicBezTo>
                    <a:pt x="5071" y="2169"/>
                    <a:pt x="4471" y="2503"/>
                    <a:pt x="3904" y="2936"/>
                  </a:cubicBezTo>
                  <a:cubicBezTo>
                    <a:pt x="3704" y="3103"/>
                    <a:pt x="3503" y="3270"/>
                    <a:pt x="3303" y="3470"/>
                  </a:cubicBezTo>
                  <a:cubicBezTo>
                    <a:pt x="3237" y="3537"/>
                    <a:pt x="3137" y="3570"/>
                    <a:pt x="3070" y="3637"/>
                  </a:cubicBezTo>
                  <a:cubicBezTo>
                    <a:pt x="3070" y="3670"/>
                    <a:pt x="3036" y="3737"/>
                    <a:pt x="3036" y="3737"/>
                  </a:cubicBezTo>
                  <a:cubicBezTo>
                    <a:pt x="2936" y="3870"/>
                    <a:pt x="2836" y="3970"/>
                    <a:pt x="2736" y="4104"/>
                  </a:cubicBezTo>
                  <a:cubicBezTo>
                    <a:pt x="2136" y="4804"/>
                    <a:pt x="1602" y="5571"/>
                    <a:pt x="1202" y="6439"/>
                  </a:cubicBezTo>
                  <a:cubicBezTo>
                    <a:pt x="1102" y="6605"/>
                    <a:pt x="1002" y="6806"/>
                    <a:pt x="902" y="6972"/>
                  </a:cubicBezTo>
                  <a:cubicBezTo>
                    <a:pt x="701" y="7373"/>
                    <a:pt x="535" y="7773"/>
                    <a:pt x="401" y="8207"/>
                  </a:cubicBezTo>
                  <a:cubicBezTo>
                    <a:pt x="268" y="8740"/>
                    <a:pt x="301" y="9274"/>
                    <a:pt x="334" y="9841"/>
                  </a:cubicBezTo>
                  <a:cubicBezTo>
                    <a:pt x="301" y="9874"/>
                    <a:pt x="301" y="9941"/>
                    <a:pt x="301" y="9941"/>
                  </a:cubicBezTo>
                  <a:cubicBezTo>
                    <a:pt x="334" y="9941"/>
                    <a:pt x="334" y="9908"/>
                    <a:pt x="334" y="9908"/>
                  </a:cubicBezTo>
                  <a:cubicBezTo>
                    <a:pt x="334" y="10175"/>
                    <a:pt x="368" y="10442"/>
                    <a:pt x="401" y="10708"/>
                  </a:cubicBezTo>
                  <a:lnTo>
                    <a:pt x="401" y="10842"/>
                  </a:lnTo>
                  <a:cubicBezTo>
                    <a:pt x="401" y="10842"/>
                    <a:pt x="401" y="10875"/>
                    <a:pt x="401" y="10875"/>
                  </a:cubicBezTo>
                  <a:cubicBezTo>
                    <a:pt x="435" y="11109"/>
                    <a:pt x="501" y="11342"/>
                    <a:pt x="535" y="11542"/>
                  </a:cubicBezTo>
                  <a:cubicBezTo>
                    <a:pt x="535" y="11709"/>
                    <a:pt x="568" y="11843"/>
                    <a:pt x="568" y="12009"/>
                  </a:cubicBezTo>
                  <a:cubicBezTo>
                    <a:pt x="535" y="12877"/>
                    <a:pt x="401" y="13711"/>
                    <a:pt x="101" y="14511"/>
                  </a:cubicBezTo>
                  <a:cubicBezTo>
                    <a:pt x="101" y="14544"/>
                    <a:pt x="68" y="14578"/>
                    <a:pt x="34" y="14578"/>
                  </a:cubicBezTo>
                  <a:cubicBezTo>
                    <a:pt x="34" y="14611"/>
                    <a:pt x="34" y="14678"/>
                    <a:pt x="34" y="14711"/>
                  </a:cubicBezTo>
                  <a:cubicBezTo>
                    <a:pt x="34" y="14678"/>
                    <a:pt x="34" y="14678"/>
                    <a:pt x="68" y="14645"/>
                  </a:cubicBezTo>
                  <a:lnTo>
                    <a:pt x="68" y="14645"/>
                  </a:lnTo>
                  <a:cubicBezTo>
                    <a:pt x="68" y="14678"/>
                    <a:pt x="34" y="14711"/>
                    <a:pt x="34" y="14778"/>
                  </a:cubicBezTo>
                  <a:cubicBezTo>
                    <a:pt x="34" y="14778"/>
                    <a:pt x="1" y="14878"/>
                    <a:pt x="1" y="14878"/>
                  </a:cubicBezTo>
                  <a:cubicBezTo>
                    <a:pt x="2503" y="13444"/>
                    <a:pt x="5505" y="13177"/>
                    <a:pt x="7740" y="11275"/>
                  </a:cubicBezTo>
                  <a:cubicBezTo>
                    <a:pt x="9141" y="10108"/>
                    <a:pt x="10108" y="8574"/>
                    <a:pt x="10742" y="6906"/>
                  </a:cubicBezTo>
                  <a:cubicBezTo>
                    <a:pt x="10742" y="6872"/>
                    <a:pt x="10775" y="6839"/>
                    <a:pt x="10775" y="6839"/>
                  </a:cubicBezTo>
                  <a:cubicBezTo>
                    <a:pt x="11142" y="5872"/>
                    <a:pt x="11376" y="4871"/>
                    <a:pt x="11476" y="3870"/>
                  </a:cubicBezTo>
                  <a:cubicBezTo>
                    <a:pt x="11509" y="3837"/>
                    <a:pt x="11509" y="3770"/>
                    <a:pt x="11509" y="3737"/>
                  </a:cubicBezTo>
                  <a:cubicBezTo>
                    <a:pt x="11509" y="3737"/>
                    <a:pt x="11509" y="3703"/>
                    <a:pt x="11509" y="3670"/>
                  </a:cubicBezTo>
                  <a:cubicBezTo>
                    <a:pt x="11509" y="3670"/>
                    <a:pt x="11509" y="3670"/>
                    <a:pt x="11509" y="3637"/>
                  </a:cubicBezTo>
                  <a:cubicBezTo>
                    <a:pt x="11643" y="2436"/>
                    <a:pt x="11676" y="968"/>
                    <a:pt x="10742" y="67"/>
                  </a:cubicBezTo>
                  <a:lnTo>
                    <a:pt x="10709" y="67"/>
                  </a:lnTo>
                  <a:cubicBezTo>
                    <a:pt x="10709" y="34"/>
                    <a:pt x="10675" y="34"/>
                    <a:pt x="1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-453460" y="5074080"/>
              <a:ext cx="183891" cy="134594"/>
            </a:xfrm>
            <a:custGeom>
              <a:avLst/>
              <a:gdLst/>
              <a:ahLst/>
              <a:cxnLst/>
              <a:rect l="l" t="t" r="r" b="b"/>
              <a:pathLst>
                <a:path w="1369" h="1002" extrusionOk="0">
                  <a:moveTo>
                    <a:pt x="1368" y="1"/>
                  </a:moveTo>
                  <a:cubicBezTo>
                    <a:pt x="868" y="234"/>
                    <a:pt x="368" y="568"/>
                    <a:pt x="1" y="968"/>
                  </a:cubicBezTo>
                  <a:cubicBezTo>
                    <a:pt x="1" y="968"/>
                    <a:pt x="1" y="1002"/>
                    <a:pt x="1" y="1002"/>
                  </a:cubicBezTo>
                  <a:cubicBezTo>
                    <a:pt x="401" y="601"/>
                    <a:pt x="868" y="301"/>
                    <a:pt x="1368" y="34"/>
                  </a:cubicBezTo>
                  <a:cubicBezTo>
                    <a:pt x="1368" y="34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-466893" y="5109945"/>
              <a:ext cx="174891" cy="157026"/>
            </a:xfrm>
            <a:custGeom>
              <a:avLst/>
              <a:gdLst/>
              <a:ahLst/>
              <a:cxnLst/>
              <a:rect l="l" t="t" r="r" b="b"/>
              <a:pathLst>
                <a:path w="1302" h="1169" extrusionOk="0">
                  <a:moveTo>
                    <a:pt x="1302" y="1"/>
                  </a:moveTo>
                  <a:cubicBezTo>
                    <a:pt x="801" y="301"/>
                    <a:pt x="368" y="668"/>
                    <a:pt x="1" y="1135"/>
                  </a:cubicBezTo>
                  <a:cubicBezTo>
                    <a:pt x="1" y="1135"/>
                    <a:pt x="1" y="1168"/>
                    <a:pt x="1" y="1168"/>
                  </a:cubicBezTo>
                  <a:cubicBezTo>
                    <a:pt x="401" y="735"/>
                    <a:pt x="801" y="368"/>
                    <a:pt x="1302" y="67"/>
                  </a:cubicBezTo>
                  <a:cubicBezTo>
                    <a:pt x="1302" y="67"/>
                    <a:pt x="1302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-462326" y="5141377"/>
              <a:ext cx="174757" cy="174891"/>
            </a:xfrm>
            <a:custGeom>
              <a:avLst/>
              <a:gdLst/>
              <a:ahLst/>
              <a:cxnLst/>
              <a:rect l="l" t="t" r="r" b="b"/>
              <a:pathLst>
                <a:path w="1301" h="1302" extrusionOk="0">
                  <a:moveTo>
                    <a:pt x="1301" y="0"/>
                  </a:moveTo>
                  <a:cubicBezTo>
                    <a:pt x="1284" y="0"/>
                    <a:pt x="1276" y="9"/>
                    <a:pt x="1272" y="22"/>
                  </a:cubicBezTo>
                  <a:lnTo>
                    <a:pt x="1272" y="22"/>
                  </a:lnTo>
                  <a:cubicBezTo>
                    <a:pt x="1281" y="15"/>
                    <a:pt x="1291" y="7"/>
                    <a:pt x="1301" y="0"/>
                  </a:cubicBezTo>
                  <a:close/>
                  <a:moveTo>
                    <a:pt x="1272" y="22"/>
                  </a:moveTo>
                  <a:lnTo>
                    <a:pt x="1272" y="22"/>
                  </a:lnTo>
                  <a:cubicBezTo>
                    <a:pt x="784" y="383"/>
                    <a:pt x="360" y="777"/>
                    <a:pt x="0" y="1268"/>
                  </a:cubicBezTo>
                  <a:cubicBezTo>
                    <a:pt x="0" y="1301"/>
                    <a:pt x="0" y="1301"/>
                    <a:pt x="0" y="1301"/>
                  </a:cubicBezTo>
                  <a:cubicBezTo>
                    <a:pt x="367" y="834"/>
                    <a:pt x="767" y="434"/>
                    <a:pt x="1268" y="67"/>
                  </a:cubicBezTo>
                  <a:cubicBezTo>
                    <a:pt x="1268" y="51"/>
                    <a:pt x="1268" y="34"/>
                    <a:pt x="1272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-457893" y="5239972"/>
              <a:ext cx="130027" cy="134459"/>
            </a:xfrm>
            <a:custGeom>
              <a:avLst/>
              <a:gdLst/>
              <a:ahLst/>
              <a:cxnLst/>
              <a:rect l="l" t="t" r="r" b="b"/>
              <a:pathLst>
                <a:path w="968" h="1001" extrusionOk="0">
                  <a:moveTo>
                    <a:pt x="968" y="0"/>
                  </a:moveTo>
                  <a:cubicBezTo>
                    <a:pt x="634" y="300"/>
                    <a:pt x="301" y="634"/>
                    <a:pt x="0" y="967"/>
                  </a:cubicBezTo>
                  <a:cubicBezTo>
                    <a:pt x="0" y="967"/>
                    <a:pt x="0" y="1001"/>
                    <a:pt x="0" y="1001"/>
                  </a:cubicBezTo>
                  <a:cubicBezTo>
                    <a:pt x="334" y="734"/>
                    <a:pt x="668" y="367"/>
                    <a:pt x="968" y="33"/>
                  </a:cubicBezTo>
                  <a:cubicBezTo>
                    <a:pt x="968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-440028" y="5396729"/>
              <a:ext cx="80864" cy="94296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1"/>
                  </a:moveTo>
                  <a:cubicBezTo>
                    <a:pt x="334" y="167"/>
                    <a:pt x="134" y="401"/>
                    <a:pt x="1" y="668"/>
                  </a:cubicBezTo>
                  <a:cubicBezTo>
                    <a:pt x="1" y="680"/>
                    <a:pt x="1" y="692"/>
                    <a:pt x="1" y="701"/>
                  </a:cubicBezTo>
                  <a:cubicBezTo>
                    <a:pt x="168" y="434"/>
                    <a:pt x="368" y="234"/>
                    <a:pt x="601" y="34"/>
                  </a:cubicBezTo>
                  <a:cubicBezTo>
                    <a:pt x="601" y="34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-448893" y="5490891"/>
              <a:ext cx="53864" cy="44865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400" y="0"/>
                  </a:moveTo>
                  <a:lnTo>
                    <a:pt x="400" y="0"/>
                  </a:lnTo>
                  <a:cubicBezTo>
                    <a:pt x="267" y="100"/>
                    <a:pt x="100" y="167"/>
                    <a:pt x="0" y="300"/>
                  </a:cubicBezTo>
                  <a:cubicBezTo>
                    <a:pt x="0" y="300"/>
                    <a:pt x="0" y="334"/>
                    <a:pt x="0" y="334"/>
                  </a:cubicBezTo>
                  <a:cubicBezTo>
                    <a:pt x="134" y="267"/>
                    <a:pt x="234" y="167"/>
                    <a:pt x="367" y="100"/>
                  </a:cubicBezTo>
                  <a:cubicBezTo>
                    <a:pt x="400" y="67"/>
                    <a:pt x="4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12512" y="5042783"/>
              <a:ext cx="62864" cy="116594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268" y="267"/>
                    <a:pt x="134" y="567"/>
                    <a:pt x="1" y="868"/>
                  </a:cubicBezTo>
                  <a:cubicBezTo>
                    <a:pt x="134" y="601"/>
                    <a:pt x="268" y="301"/>
                    <a:pt x="468" y="34"/>
                  </a:cubicBezTo>
                  <a:cubicBezTo>
                    <a:pt x="468" y="34"/>
                    <a:pt x="468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-5353" y="5126602"/>
              <a:ext cx="71864" cy="153802"/>
            </a:xfrm>
            <a:custGeom>
              <a:avLst/>
              <a:gdLst/>
              <a:ahLst/>
              <a:cxnLst/>
              <a:rect l="l" t="t" r="r" b="b"/>
              <a:pathLst>
                <a:path w="535" h="1145" extrusionOk="0">
                  <a:moveTo>
                    <a:pt x="531" y="1"/>
                  </a:moveTo>
                  <a:cubicBezTo>
                    <a:pt x="522" y="1"/>
                    <a:pt x="501" y="43"/>
                    <a:pt x="501" y="43"/>
                  </a:cubicBezTo>
                  <a:cubicBezTo>
                    <a:pt x="479" y="75"/>
                    <a:pt x="457" y="108"/>
                    <a:pt x="437" y="140"/>
                  </a:cubicBezTo>
                  <a:lnTo>
                    <a:pt x="437" y="140"/>
                  </a:lnTo>
                  <a:cubicBezTo>
                    <a:pt x="467" y="96"/>
                    <a:pt x="500" y="53"/>
                    <a:pt x="534" y="10"/>
                  </a:cubicBezTo>
                  <a:cubicBezTo>
                    <a:pt x="534" y="3"/>
                    <a:pt x="533" y="1"/>
                    <a:pt x="531" y="1"/>
                  </a:cubicBezTo>
                  <a:close/>
                  <a:moveTo>
                    <a:pt x="437" y="140"/>
                  </a:moveTo>
                  <a:cubicBezTo>
                    <a:pt x="243" y="416"/>
                    <a:pt x="113" y="716"/>
                    <a:pt x="49" y="1057"/>
                  </a:cubicBezTo>
                  <a:lnTo>
                    <a:pt x="49" y="1057"/>
                  </a:lnTo>
                  <a:cubicBezTo>
                    <a:pt x="137" y="743"/>
                    <a:pt x="253" y="431"/>
                    <a:pt x="437" y="140"/>
                  </a:cubicBezTo>
                  <a:close/>
                  <a:moveTo>
                    <a:pt x="49" y="1057"/>
                  </a:moveTo>
                  <a:lnTo>
                    <a:pt x="49" y="1057"/>
                  </a:lnTo>
                  <a:cubicBezTo>
                    <a:pt x="44" y="1075"/>
                    <a:pt x="39" y="1093"/>
                    <a:pt x="34" y="1111"/>
                  </a:cubicBezTo>
                  <a:cubicBezTo>
                    <a:pt x="34" y="1111"/>
                    <a:pt x="1" y="1144"/>
                    <a:pt x="34" y="1144"/>
                  </a:cubicBezTo>
                  <a:cubicBezTo>
                    <a:pt x="38" y="1115"/>
                    <a:pt x="43" y="1086"/>
                    <a:pt x="49" y="10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-920" y="5226405"/>
              <a:ext cx="58431" cy="148026"/>
            </a:xfrm>
            <a:custGeom>
              <a:avLst/>
              <a:gdLst/>
              <a:ahLst/>
              <a:cxnLst/>
              <a:rect l="l" t="t" r="r" b="b"/>
              <a:pathLst>
                <a:path w="435" h="1102" extrusionOk="0">
                  <a:moveTo>
                    <a:pt x="435" y="1"/>
                  </a:moveTo>
                  <a:cubicBezTo>
                    <a:pt x="234" y="335"/>
                    <a:pt x="68" y="701"/>
                    <a:pt x="1" y="1102"/>
                  </a:cubicBezTo>
                  <a:cubicBezTo>
                    <a:pt x="1" y="1102"/>
                    <a:pt x="34" y="1068"/>
                    <a:pt x="34" y="1068"/>
                  </a:cubicBezTo>
                  <a:cubicBezTo>
                    <a:pt x="101" y="701"/>
                    <a:pt x="234" y="401"/>
                    <a:pt x="401" y="68"/>
                  </a:cubicBezTo>
                  <a:cubicBezTo>
                    <a:pt x="401" y="68"/>
                    <a:pt x="43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-5353" y="5320567"/>
              <a:ext cx="53864" cy="167100"/>
            </a:xfrm>
            <a:custGeom>
              <a:avLst/>
              <a:gdLst/>
              <a:ahLst/>
              <a:cxnLst/>
              <a:rect l="l" t="t" r="r" b="b"/>
              <a:pathLst>
                <a:path w="401" h="1244" extrusionOk="0">
                  <a:moveTo>
                    <a:pt x="401" y="0"/>
                  </a:moveTo>
                  <a:cubicBezTo>
                    <a:pt x="201" y="401"/>
                    <a:pt x="34" y="801"/>
                    <a:pt x="1" y="1235"/>
                  </a:cubicBezTo>
                  <a:cubicBezTo>
                    <a:pt x="1" y="1241"/>
                    <a:pt x="1" y="1244"/>
                    <a:pt x="1" y="1244"/>
                  </a:cubicBezTo>
                  <a:cubicBezTo>
                    <a:pt x="2" y="1244"/>
                    <a:pt x="7" y="1195"/>
                    <a:pt x="34" y="1168"/>
                  </a:cubicBezTo>
                  <a:cubicBezTo>
                    <a:pt x="67" y="801"/>
                    <a:pt x="201" y="401"/>
                    <a:pt x="401" y="67"/>
                  </a:cubicBezTo>
                  <a:cubicBezTo>
                    <a:pt x="401" y="67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-5353" y="5451131"/>
              <a:ext cx="31432" cy="84625"/>
            </a:xfrm>
            <a:custGeom>
              <a:avLst/>
              <a:gdLst/>
              <a:ahLst/>
              <a:cxnLst/>
              <a:rect l="l" t="t" r="r" b="b"/>
              <a:pathLst>
                <a:path w="234" h="630" extrusionOk="0">
                  <a:moveTo>
                    <a:pt x="223" y="1"/>
                  </a:moveTo>
                  <a:cubicBezTo>
                    <a:pt x="218" y="1"/>
                    <a:pt x="211" y="9"/>
                    <a:pt x="201" y="29"/>
                  </a:cubicBezTo>
                  <a:cubicBezTo>
                    <a:pt x="134" y="229"/>
                    <a:pt x="67" y="429"/>
                    <a:pt x="1" y="630"/>
                  </a:cubicBezTo>
                  <a:cubicBezTo>
                    <a:pt x="101" y="463"/>
                    <a:pt x="134" y="263"/>
                    <a:pt x="234" y="63"/>
                  </a:cubicBezTo>
                  <a:cubicBezTo>
                    <a:pt x="234" y="40"/>
                    <a:pt x="234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11322" y="4971053"/>
              <a:ext cx="103162" cy="372080"/>
            </a:xfrm>
            <a:custGeom>
              <a:avLst/>
              <a:gdLst/>
              <a:ahLst/>
              <a:cxnLst/>
              <a:rect l="l" t="t" r="r" b="b"/>
              <a:pathLst>
                <a:path w="768" h="2770" extrusionOk="0">
                  <a:moveTo>
                    <a:pt x="701" y="1"/>
                  </a:moveTo>
                  <a:cubicBezTo>
                    <a:pt x="701" y="1"/>
                    <a:pt x="701" y="34"/>
                    <a:pt x="701" y="34"/>
                  </a:cubicBezTo>
                  <a:cubicBezTo>
                    <a:pt x="687" y="76"/>
                    <a:pt x="673" y="119"/>
                    <a:pt x="659" y="162"/>
                  </a:cubicBezTo>
                  <a:lnTo>
                    <a:pt x="659" y="162"/>
                  </a:lnTo>
                  <a:cubicBezTo>
                    <a:pt x="669" y="141"/>
                    <a:pt x="680" y="128"/>
                    <a:pt x="691" y="128"/>
                  </a:cubicBezTo>
                  <a:cubicBezTo>
                    <a:pt x="705" y="128"/>
                    <a:pt x="720" y="149"/>
                    <a:pt x="735" y="201"/>
                  </a:cubicBezTo>
                  <a:cubicBezTo>
                    <a:pt x="735" y="201"/>
                    <a:pt x="768" y="167"/>
                    <a:pt x="768" y="167"/>
                  </a:cubicBezTo>
                  <a:lnTo>
                    <a:pt x="701" y="1"/>
                  </a:lnTo>
                  <a:close/>
                  <a:moveTo>
                    <a:pt x="659" y="162"/>
                  </a:moveTo>
                  <a:cubicBezTo>
                    <a:pt x="644" y="193"/>
                    <a:pt x="631" y="242"/>
                    <a:pt x="621" y="291"/>
                  </a:cubicBezTo>
                  <a:lnTo>
                    <a:pt x="621" y="291"/>
                  </a:lnTo>
                  <a:cubicBezTo>
                    <a:pt x="633" y="248"/>
                    <a:pt x="646" y="205"/>
                    <a:pt x="659" y="162"/>
                  </a:cubicBezTo>
                  <a:close/>
                  <a:moveTo>
                    <a:pt x="621" y="291"/>
                  </a:moveTo>
                  <a:cubicBezTo>
                    <a:pt x="397" y="1089"/>
                    <a:pt x="362" y="1953"/>
                    <a:pt x="1" y="2736"/>
                  </a:cubicBezTo>
                  <a:cubicBezTo>
                    <a:pt x="1" y="2736"/>
                    <a:pt x="1" y="2769"/>
                    <a:pt x="1" y="2769"/>
                  </a:cubicBezTo>
                  <a:cubicBezTo>
                    <a:pt x="168" y="2402"/>
                    <a:pt x="301" y="2035"/>
                    <a:pt x="368" y="1635"/>
                  </a:cubicBezTo>
                  <a:cubicBezTo>
                    <a:pt x="434" y="1402"/>
                    <a:pt x="468" y="1135"/>
                    <a:pt x="501" y="901"/>
                  </a:cubicBezTo>
                  <a:cubicBezTo>
                    <a:pt x="534" y="734"/>
                    <a:pt x="568" y="601"/>
                    <a:pt x="601" y="434"/>
                  </a:cubicBezTo>
                  <a:cubicBezTo>
                    <a:pt x="601" y="412"/>
                    <a:pt x="609" y="352"/>
                    <a:pt x="621" y="2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460619" y="5154810"/>
              <a:ext cx="40432" cy="170324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1" y="1234"/>
                  </a:moveTo>
                  <a:cubicBezTo>
                    <a:pt x="134" y="834"/>
                    <a:pt x="234" y="434"/>
                    <a:pt x="301" y="34"/>
                  </a:cubicBezTo>
                  <a:cubicBezTo>
                    <a:pt x="301" y="0"/>
                    <a:pt x="301" y="34"/>
                    <a:pt x="301" y="34"/>
                  </a:cubicBezTo>
                  <a:cubicBezTo>
                    <a:pt x="234" y="434"/>
                    <a:pt x="134" y="834"/>
                    <a:pt x="1" y="1234"/>
                  </a:cubicBezTo>
                  <a:cubicBezTo>
                    <a:pt x="1" y="1268"/>
                    <a:pt x="1" y="1268"/>
                    <a:pt x="1" y="1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512200" y="5095304"/>
              <a:ext cx="42715" cy="161593"/>
            </a:xfrm>
            <a:custGeom>
              <a:avLst/>
              <a:gdLst/>
              <a:ahLst/>
              <a:cxnLst/>
              <a:rect l="l" t="t" r="r" b="b"/>
              <a:pathLst>
                <a:path w="318" h="1203" extrusionOk="0">
                  <a:moveTo>
                    <a:pt x="314" y="0"/>
                  </a:moveTo>
                  <a:cubicBezTo>
                    <a:pt x="305" y="0"/>
                    <a:pt x="284" y="43"/>
                    <a:pt x="284" y="43"/>
                  </a:cubicBezTo>
                  <a:cubicBezTo>
                    <a:pt x="217" y="443"/>
                    <a:pt x="117" y="810"/>
                    <a:pt x="17" y="1177"/>
                  </a:cubicBezTo>
                  <a:cubicBezTo>
                    <a:pt x="150" y="810"/>
                    <a:pt x="250" y="410"/>
                    <a:pt x="317" y="10"/>
                  </a:cubicBezTo>
                  <a:cubicBezTo>
                    <a:pt x="317" y="3"/>
                    <a:pt x="316" y="0"/>
                    <a:pt x="314" y="0"/>
                  </a:cubicBezTo>
                  <a:close/>
                  <a:moveTo>
                    <a:pt x="17" y="1177"/>
                  </a:moveTo>
                  <a:cubicBezTo>
                    <a:pt x="0" y="1194"/>
                    <a:pt x="0" y="1202"/>
                    <a:pt x="4" y="1202"/>
                  </a:cubicBezTo>
                  <a:cubicBezTo>
                    <a:pt x="9" y="1202"/>
                    <a:pt x="17" y="1194"/>
                    <a:pt x="17" y="1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660091" y="4787297"/>
              <a:ext cx="50506" cy="338096"/>
            </a:xfrm>
            <a:custGeom>
              <a:avLst/>
              <a:gdLst/>
              <a:ahLst/>
              <a:cxnLst/>
              <a:rect l="l" t="t" r="r" b="b"/>
              <a:pathLst>
                <a:path w="376" h="2517" extrusionOk="0">
                  <a:moveTo>
                    <a:pt x="250" y="1"/>
                  </a:moveTo>
                  <a:cubicBezTo>
                    <a:pt x="250" y="1"/>
                    <a:pt x="250" y="34"/>
                    <a:pt x="250" y="34"/>
                  </a:cubicBezTo>
                  <a:cubicBezTo>
                    <a:pt x="281" y="844"/>
                    <a:pt x="254" y="1566"/>
                    <a:pt x="61" y="2336"/>
                  </a:cubicBezTo>
                  <a:lnTo>
                    <a:pt x="61" y="2336"/>
                  </a:lnTo>
                  <a:cubicBezTo>
                    <a:pt x="294" y="1599"/>
                    <a:pt x="376" y="756"/>
                    <a:pt x="250" y="1"/>
                  </a:cubicBezTo>
                  <a:close/>
                  <a:moveTo>
                    <a:pt x="61" y="2336"/>
                  </a:moveTo>
                  <a:lnTo>
                    <a:pt x="61" y="2336"/>
                  </a:lnTo>
                  <a:cubicBezTo>
                    <a:pt x="47" y="2381"/>
                    <a:pt x="32" y="2425"/>
                    <a:pt x="17" y="2469"/>
                  </a:cubicBezTo>
                  <a:cubicBezTo>
                    <a:pt x="17" y="2493"/>
                    <a:pt x="0" y="2517"/>
                    <a:pt x="2" y="2517"/>
                  </a:cubicBezTo>
                  <a:cubicBezTo>
                    <a:pt x="3" y="2517"/>
                    <a:pt x="7" y="2513"/>
                    <a:pt x="17" y="2503"/>
                  </a:cubicBezTo>
                  <a:cubicBezTo>
                    <a:pt x="32" y="2447"/>
                    <a:pt x="47" y="2392"/>
                    <a:pt x="61" y="23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707105" y="4791864"/>
              <a:ext cx="40432" cy="275366"/>
            </a:xfrm>
            <a:custGeom>
              <a:avLst/>
              <a:gdLst/>
              <a:ahLst/>
              <a:cxnLst/>
              <a:rect l="l" t="t" r="r" b="b"/>
              <a:pathLst>
                <a:path w="301" h="2050" extrusionOk="0">
                  <a:moveTo>
                    <a:pt x="200" y="0"/>
                  </a:moveTo>
                  <a:lnTo>
                    <a:pt x="200" y="0"/>
                  </a:lnTo>
                  <a:cubicBezTo>
                    <a:pt x="200" y="0"/>
                    <a:pt x="167" y="34"/>
                    <a:pt x="167" y="67"/>
                  </a:cubicBezTo>
                  <a:cubicBezTo>
                    <a:pt x="267" y="734"/>
                    <a:pt x="200" y="1368"/>
                    <a:pt x="0" y="2035"/>
                  </a:cubicBezTo>
                  <a:cubicBezTo>
                    <a:pt x="0" y="2035"/>
                    <a:pt x="0" y="2050"/>
                    <a:pt x="10" y="2050"/>
                  </a:cubicBezTo>
                  <a:cubicBezTo>
                    <a:pt x="15" y="2050"/>
                    <a:pt x="23" y="2046"/>
                    <a:pt x="34" y="2035"/>
                  </a:cubicBezTo>
                  <a:cubicBezTo>
                    <a:pt x="234" y="1368"/>
                    <a:pt x="301" y="667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756402" y="4863593"/>
              <a:ext cx="9000" cy="112027"/>
            </a:xfrm>
            <a:custGeom>
              <a:avLst/>
              <a:gdLst/>
              <a:ahLst/>
              <a:cxnLst/>
              <a:rect l="l" t="t" r="r" b="b"/>
              <a:pathLst>
                <a:path w="67" h="834" extrusionOk="0">
                  <a:moveTo>
                    <a:pt x="67" y="0"/>
                  </a:moveTo>
                  <a:lnTo>
                    <a:pt x="67" y="0"/>
                  </a:lnTo>
                  <a:cubicBezTo>
                    <a:pt x="67" y="0"/>
                    <a:pt x="34" y="33"/>
                    <a:pt x="34" y="67"/>
                  </a:cubicBezTo>
                  <a:cubicBezTo>
                    <a:pt x="34" y="300"/>
                    <a:pt x="0" y="567"/>
                    <a:pt x="0" y="834"/>
                  </a:cubicBezTo>
                  <a:cubicBezTo>
                    <a:pt x="0" y="834"/>
                    <a:pt x="34" y="801"/>
                    <a:pt x="34" y="767"/>
                  </a:cubicBezTo>
                  <a:cubicBezTo>
                    <a:pt x="34" y="500"/>
                    <a:pt x="34" y="2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827997" y="4657404"/>
              <a:ext cx="9134" cy="197323"/>
            </a:xfrm>
            <a:custGeom>
              <a:avLst/>
              <a:gdLst/>
              <a:ahLst/>
              <a:cxnLst/>
              <a:rect l="l" t="t" r="r" b="b"/>
              <a:pathLst>
                <a:path w="68" h="1469" extrusionOk="0">
                  <a:moveTo>
                    <a:pt x="68" y="1"/>
                  </a:moveTo>
                  <a:cubicBezTo>
                    <a:pt x="68" y="24"/>
                    <a:pt x="68" y="47"/>
                    <a:pt x="67" y="71"/>
                  </a:cubicBezTo>
                  <a:lnTo>
                    <a:pt x="67" y="71"/>
                  </a:lnTo>
                  <a:cubicBezTo>
                    <a:pt x="67" y="70"/>
                    <a:pt x="68" y="68"/>
                    <a:pt x="68" y="67"/>
                  </a:cubicBezTo>
                  <a:cubicBezTo>
                    <a:pt x="68" y="34"/>
                    <a:pt x="68" y="1"/>
                    <a:pt x="68" y="1"/>
                  </a:cubicBezTo>
                  <a:close/>
                  <a:moveTo>
                    <a:pt x="67" y="71"/>
                  </a:moveTo>
                  <a:lnTo>
                    <a:pt x="67" y="71"/>
                  </a:lnTo>
                  <a:cubicBezTo>
                    <a:pt x="36" y="513"/>
                    <a:pt x="4" y="956"/>
                    <a:pt x="1" y="1398"/>
                  </a:cubicBezTo>
                  <a:lnTo>
                    <a:pt x="1" y="1398"/>
                  </a:lnTo>
                  <a:cubicBezTo>
                    <a:pt x="33" y="956"/>
                    <a:pt x="64" y="513"/>
                    <a:pt x="67" y="71"/>
                  </a:cubicBezTo>
                  <a:close/>
                  <a:moveTo>
                    <a:pt x="1" y="1398"/>
                  </a:moveTo>
                  <a:lnTo>
                    <a:pt x="1" y="1398"/>
                  </a:lnTo>
                  <a:cubicBezTo>
                    <a:pt x="1" y="1399"/>
                    <a:pt x="1" y="1400"/>
                    <a:pt x="1" y="1402"/>
                  </a:cubicBezTo>
                  <a:cubicBezTo>
                    <a:pt x="1" y="1435"/>
                    <a:pt x="1" y="1468"/>
                    <a:pt x="1" y="1468"/>
                  </a:cubicBezTo>
                  <a:cubicBezTo>
                    <a:pt x="1" y="1445"/>
                    <a:pt x="1" y="1422"/>
                    <a:pt x="1" y="1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191836" y="4921756"/>
              <a:ext cx="49432" cy="323992"/>
            </a:xfrm>
            <a:custGeom>
              <a:avLst/>
              <a:gdLst/>
              <a:ahLst/>
              <a:cxnLst/>
              <a:rect l="l" t="t" r="r" b="b"/>
              <a:pathLst>
                <a:path w="368" h="2412" extrusionOk="0">
                  <a:moveTo>
                    <a:pt x="367" y="1"/>
                  </a:moveTo>
                  <a:cubicBezTo>
                    <a:pt x="343" y="192"/>
                    <a:pt x="319" y="382"/>
                    <a:pt x="295" y="570"/>
                  </a:cubicBezTo>
                  <a:lnTo>
                    <a:pt x="295" y="570"/>
                  </a:lnTo>
                  <a:cubicBezTo>
                    <a:pt x="320" y="393"/>
                    <a:pt x="345" y="214"/>
                    <a:pt x="367" y="34"/>
                  </a:cubicBezTo>
                  <a:cubicBezTo>
                    <a:pt x="367" y="34"/>
                    <a:pt x="367" y="1"/>
                    <a:pt x="367" y="1"/>
                  </a:cubicBezTo>
                  <a:close/>
                  <a:moveTo>
                    <a:pt x="295" y="570"/>
                  </a:moveTo>
                  <a:lnTo>
                    <a:pt x="295" y="570"/>
                  </a:lnTo>
                  <a:cubicBezTo>
                    <a:pt x="207" y="1182"/>
                    <a:pt x="104" y="1782"/>
                    <a:pt x="0" y="2402"/>
                  </a:cubicBezTo>
                  <a:cubicBezTo>
                    <a:pt x="0" y="2409"/>
                    <a:pt x="2" y="2412"/>
                    <a:pt x="4" y="2412"/>
                  </a:cubicBezTo>
                  <a:cubicBezTo>
                    <a:pt x="12" y="2412"/>
                    <a:pt x="34" y="2369"/>
                    <a:pt x="34" y="2369"/>
                  </a:cubicBezTo>
                  <a:cubicBezTo>
                    <a:pt x="135" y="1760"/>
                    <a:pt x="217" y="1170"/>
                    <a:pt x="295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196268" y="5100945"/>
              <a:ext cx="44999" cy="189667"/>
            </a:xfrm>
            <a:custGeom>
              <a:avLst/>
              <a:gdLst/>
              <a:ahLst/>
              <a:cxnLst/>
              <a:rect l="l" t="t" r="r" b="b"/>
              <a:pathLst>
                <a:path w="335" h="1412" extrusionOk="0">
                  <a:moveTo>
                    <a:pt x="334" y="1"/>
                  </a:moveTo>
                  <a:cubicBezTo>
                    <a:pt x="201" y="468"/>
                    <a:pt x="101" y="935"/>
                    <a:pt x="1" y="1402"/>
                  </a:cubicBezTo>
                  <a:cubicBezTo>
                    <a:pt x="1" y="1409"/>
                    <a:pt x="2" y="1411"/>
                    <a:pt x="4" y="1411"/>
                  </a:cubicBezTo>
                  <a:cubicBezTo>
                    <a:pt x="13" y="1411"/>
                    <a:pt x="34" y="1369"/>
                    <a:pt x="34" y="1369"/>
                  </a:cubicBezTo>
                  <a:cubicBezTo>
                    <a:pt x="134" y="902"/>
                    <a:pt x="234" y="43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227700" y="5115050"/>
              <a:ext cx="35865" cy="175563"/>
            </a:xfrm>
            <a:custGeom>
              <a:avLst/>
              <a:gdLst/>
              <a:ahLst/>
              <a:cxnLst/>
              <a:rect l="l" t="t" r="r" b="b"/>
              <a:pathLst>
                <a:path w="267" h="1307" extrusionOk="0">
                  <a:moveTo>
                    <a:pt x="259" y="1"/>
                  </a:moveTo>
                  <a:cubicBezTo>
                    <a:pt x="249" y="1"/>
                    <a:pt x="234" y="40"/>
                    <a:pt x="234" y="63"/>
                  </a:cubicBezTo>
                  <a:cubicBezTo>
                    <a:pt x="167" y="463"/>
                    <a:pt x="67" y="863"/>
                    <a:pt x="0" y="1297"/>
                  </a:cubicBezTo>
                  <a:cubicBezTo>
                    <a:pt x="0" y="1303"/>
                    <a:pt x="1" y="1306"/>
                    <a:pt x="3" y="1306"/>
                  </a:cubicBezTo>
                  <a:cubicBezTo>
                    <a:pt x="12" y="1306"/>
                    <a:pt x="33" y="1257"/>
                    <a:pt x="33" y="1230"/>
                  </a:cubicBezTo>
                  <a:cubicBezTo>
                    <a:pt x="100" y="830"/>
                    <a:pt x="200" y="430"/>
                    <a:pt x="267" y="29"/>
                  </a:cubicBezTo>
                  <a:cubicBezTo>
                    <a:pt x="267" y="9"/>
                    <a:pt x="264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36566" y="5168242"/>
              <a:ext cx="40432" cy="187652"/>
            </a:xfrm>
            <a:custGeom>
              <a:avLst/>
              <a:gdLst/>
              <a:ahLst/>
              <a:cxnLst/>
              <a:rect l="l" t="t" r="r" b="b"/>
              <a:pathLst>
                <a:path w="301" h="1397" extrusionOk="0">
                  <a:moveTo>
                    <a:pt x="301" y="0"/>
                  </a:moveTo>
                  <a:cubicBezTo>
                    <a:pt x="296" y="33"/>
                    <a:pt x="292" y="65"/>
                    <a:pt x="287" y="97"/>
                  </a:cubicBezTo>
                  <a:lnTo>
                    <a:pt x="287" y="97"/>
                  </a:lnTo>
                  <a:cubicBezTo>
                    <a:pt x="291" y="76"/>
                    <a:pt x="296" y="55"/>
                    <a:pt x="301" y="34"/>
                  </a:cubicBezTo>
                  <a:cubicBezTo>
                    <a:pt x="301" y="34"/>
                    <a:pt x="301" y="0"/>
                    <a:pt x="301" y="0"/>
                  </a:cubicBezTo>
                  <a:close/>
                  <a:moveTo>
                    <a:pt x="287" y="97"/>
                  </a:moveTo>
                  <a:cubicBezTo>
                    <a:pt x="194" y="513"/>
                    <a:pt x="128" y="955"/>
                    <a:pt x="1" y="1368"/>
                  </a:cubicBezTo>
                  <a:cubicBezTo>
                    <a:pt x="1" y="1389"/>
                    <a:pt x="1" y="1397"/>
                    <a:pt x="2" y="1397"/>
                  </a:cubicBezTo>
                  <a:cubicBezTo>
                    <a:pt x="4" y="1397"/>
                    <a:pt x="11" y="1358"/>
                    <a:pt x="34" y="1335"/>
                  </a:cubicBezTo>
                  <a:cubicBezTo>
                    <a:pt x="127" y="931"/>
                    <a:pt x="220" y="528"/>
                    <a:pt x="287" y="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258998" y="5227077"/>
              <a:ext cx="37880" cy="156354"/>
            </a:xfrm>
            <a:custGeom>
              <a:avLst/>
              <a:gdLst/>
              <a:ahLst/>
              <a:cxnLst/>
              <a:rect l="l" t="t" r="r" b="b"/>
              <a:pathLst>
                <a:path w="282" h="1164" extrusionOk="0">
                  <a:moveTo>
                    <a:pt x="281" y="1"/>
                  </a:moveTo>
                  <a:cubicBezTo>
                    <a:pt x="280" y="1"/>
                    <a:pt x="257" y="40"/>
                    <a:pt x="234" y="63"/>
                  </a:cubicBezTo>
                  <a:cubicBezTo>
                    <a:pt x="167" y="430"/>
                    <a:pt x="67" y="797"/>
                    <a:pt x="1" y="1163"/>
                  </a:cubicBezTo>
                  <a:cubicBezTo>
                    <a:pt x="101" y="797"/>
                    <a:pt x="201" y="396"/>
                    <a:pt x="267" y="29"/>
                  </a:cubicBezTo>
                  <a:cubicBezTo>
                    <a:pt x="278" y="9"/>
                    <a:pt x="28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263431" y="5276911"/>
              <a:ext cx="49432" cy="169921"/>
            </a:xfrm>
            <a:custGeom>
              <a:avLst/>
              <a:gdLst/>
              <a:ahLst/>
              <a:cxnLst/>
              <a:rect l="l" t="t" r="r" b="b"/>
              <a:pathLst>
                <a:path w="368" h="1265" extrusionOk="0">
                  <a:moveTo>
                    <a:pt x="364" y="0"/>
                  </a:moveTo>
                  <a:cubicBezTo>
                    <a:pt x="360" y="0"/>
                    <a:pt x="351" y="9"/>
                    <a:pt x="335" y="25"/>
                  </a:cubicBezTo>
                  <a:cubicBezTo>
                    <a:pt x="234" y="426"/>
                    <a:pt x="101" y="826"/>
                    <a:pt x="1" y="1226"/>
                  </a:cubicBezTo>
                  <a:cubicBezTo>
                    <a:pt x="1" y="1254"/>
                    <a:pt x="7" y="1265"/>
                    <a:pt x="14" y="1265"/>
                  </a:cubicBezTo>
                  <a:cubicBezTo>
                    <a:pt x="23" y="1265"/>
                    <a:pt x="34" y="1245"/>
                    <a:pt x="34" y="1226"/>
                  </a:cubicBezTo>
                  <a:cubicBezTo>
                    <a:pt x="134" y="826"/>
                    <a:pt x="234" y="426"/>
                    <a:pt x="368" y="25"/>
                  </a:cubicBezTo>
                  <a:cubicBezTo>
                    <a:pt x="368" y="9"/>
                    <a:pt x="368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321728" y="5356432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-153245" y="4312458"/>
              <a:ext cx="228621" cy="98595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1702" y="0"/>
                  </a:moveTo>
                  <a:cubicBezTo>
                    <a:pt x="1102" y="167"/>
                    <a:pt x="534" y="367"/>
                    <a:pt x="1" y="701"/>
                  </a:cubicBezTo>
                  <a:cubicBezTo>
                    <a:pt x="1" y="701"/>
                    <a:pt x="1" y="734"/>
                    <a:pt x="1" y="734"/>
                  </a:cubicBezTo>
                  <a:cubicBezTo>
                    <a:pt x="534" y="434"/>
                    <a:pt x="1102" y="200"/>
                    <a:pt x="1702" y="67"/>
                  </a:cubicBezTo>
                  <a:cubicBezTo>
                    <a:pt x="1702" y="67"/>
                    <a:pt x="1702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-224840" y="4393053"/>
              <a:ext cx="286784" cy="112161"/>
            </a:xfrm>
            <a:custGeom>
              <a:avLst/>
              <a:gdLst/>
              <a:ahLst/>
              <a:cxnLst/>
              <a:rect l="l" t="t" r="r" b="b"/>
              <a:pathLst>
                <a:path w="2135" h="835" extrusionOk="0">
                  <a:moveTo>
                    <a:pt x="2135" y="1"/>
                  </a:moveTo>
                  <a:cubicBezTo>
                    <a:pt x="1401" y="167"/>
                    <a:pt x="667" y="401"/>
                    <a:pt x="33" y="801"/>
                  </a:cubicBezTo>
                  <a:cubicBezTo>
                    <a:pt x="0" y="801"/>
                    <a:pt x="0" y="834"/>
                    <a:pt x="0" y="834"/>
                  </a:cubicBezTo>
                  <a:cubicBezTo>
                    <a:pt x="701" y="468"/>
                    <a:pt x="1368" y="167"/>
                    <a:pt x="2135" y="34"/>
                  </a:cubicBezTo>
                  <a:cubicBezTo>
                    <a:pt x="2135" y="34"/>
                    <a:pt x="21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-215974" y="4460215"/>
              <a:ext cx="224188" cy="71864"/>
            </a:xfrm>
            <a:custGeom>
              <a:avLst/>
              <a:gdLst/>
              <a:ahLst/>
              <a:cxnLst/>
              <a:rect l="l" t="t" r="r" b="b"/>
              <a:pathLst>
                <a:path w="1669" h="535" extrusionOk="0">
                  <a:moveTo>
                    <a:pt x="1669" y="1"/>
                  </a:moveTo>
                  <a:lnTo>
                    <a:pt x="1669" y="1"/>
                  </a:lnTo>
                  <a:cubicBezTo>
                    <a:pt x="1102" y="134"/>
                    <a:pt x="568" y="301"/>
                    <a:pt x="1" y="468"/>
                  </a:cubicBezTo>
                  <a:cubicBezTo>
                    <a:pt x="1" y="468"/>
                    <a:pt x="1" y="535"/>
                    <a:pt x="1" y="535"/>
                  </a:cubicBezTo>
                  <a:cubicBezTo>
                    <a:pt x="534" y="368"/>
                    <a:pt x="1102" y="201"/>
                    <a:pt x="1635" y="68"/>
                  </a:cubicBezTo>
                  <a:cubicBezTo>
                    <a:pt x="1669" y="68"/>
                    <a:pt x="1669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-229407" y="4495274"/>
              <a:ext cx="188324" cy="59237"/>
            </a:xfrm>
            <a:custGeom>
              <a:avLst/>
              <a:gdLst/>
              <a:ahLst/>
              <a:cxnLst/>
              <a:rect l="l" t="t" r="r" b="b"/>
              <a:pathLst>
                <a:path w="1402" h="441" extrusionOk="0">
                  <a:moveTo>
                    <a:pt x="1292" y="0"/>
                  </a:moveTo>
                  <a:cubicBezTo>
                    <a:pt x="1062" y="0"/>
                    <a:pt x="836" y="83"/>
                    <a:pt x="634" y="140"/>
                  </a:cubicBezTo>
                  <a:cubicBezTo>
                    <a:pt x="434" y="207"/>
                    <a:pt x="201" y="307"/>
                    <a:pt x="1" y="407"/>
                  </a:cubicBezTo>
                  <a:cubicBezTo>
                    <a:pt x="1" y="407"/>
                    <a:pt x="1" y="440"/>
                    <a:pt x="1" y="440"/>
                  </a:cubicBezTo>
                  <a:cubicBezTo>
                    <a:pt x="234" y="340"/>
                    <a:pt x="434" y="240"/>
                    <a:pt x="701" y="174"/>
                  </a:cubicBezTo>
                  <a:cubicBezTo>
                    <a:pt x="935" y="107"/>
                    <a:pt x="1168" y="107"/>
                    <a:pt x="1368" y="7"/>
                  </a:cubicBezTo>
                  <a:cubicBezTo>
                    <a:pt x="1368" y="18"/>
                    <a:pt x="1372" y="22"/>
                    <a:pt x="1377" y="22"/>
                  </a:cubicBezTo>
                  <a:cubicBezTo>
                    <a:pt x="1387" y="22"/>
                    <a:pt x="1402" y="7"/>
                    <a:pt x="1402" y="7"/>
                  </a:cubicBezTo>
                  <a:cubicBezTo>
                    <a:pt x="1365" y="2"/>
                    <a:pt x="132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-260704" y="4527512"/>
              <a:ext cx="143459" cy="80729"/>
            </a:xfrm>
            <a:custGeom>
              <a:avLst/>
              <a:gdLst/>
              <a:ahLst/>
              <a:cxnLst/>
              <a:rect l="l" t="t" r="r" b="b"/>
              <a:pathLst>
                <a:path w="1068" h="601" extrusionOk="0">
                  <a:moveTo>
                    <a:pt x="1068" y="0"/>
                  </a:moveTo>
                  <a:cubicBezTo>
                    <a:pt x="667" y="100"/>
                    <a:pt x="300" y="267"/>
                    <a:pt x="0" y="567"/>
                  </a:cubicBezTo>
                  <a:cubicBezTo>
                    <a:pt x="0" y="567"/>
                    <a:pt x="0" y="601"/>
                    <a:pt x="0" y="601"/>
                  </a:cubicBezTo>
                  <a:cubicBezTo>
                    <a:pt x="300" y="334"/>
                    <a:pt x="667" y="167"/>
                    <a:pt x="1068" y="67"/>
                  </a:cubicBezTo>
                  <a:cubicBezTo>
                    <a:pt x="1068" y="67"/>
                    <a:pt x="10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505484" y="4558810"/>
              <a:ext cx="9000" cy="143593"/>
            </a:xfrm>
            <a:custGeom>
              <a:avLst/>
              <a:gdLst/>
              <a:ahLst/>
              <a:cxnLst/>
              <a:rect l="l" t="t" r="r" b="b"/>
              <a:pathLst>
                <a:path w="67" h="1069" extrusionOk="0">
                  <a:moveTo>
                    <a:pt x="67" y="1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368"/>
                    <a:pt x="34" y="735"/>
                    <a:pt x="0" y="1068"/>
                  </a:cubicBezTo>
                  <a:cubicBezTo>
                    <a:pt x="0" y="1068"/>
                    <a:pt x="34" y="1068"/>
                    <a:pt x="34" y="1035"/>
                  </a:cubicBezTo>
                  <a:cubicBezTo>
                    <a:pt x="67" y="701"/>
                    <a:pt x="67" y="3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518916" y="4575466"/>
              <a:ext cx="9000" cy="135803"/>
            </a:xfrm>
            <a:custGeom>
              <a:avLst/>
              <a:gdLst/>
              <a:ahLst/>
              <a:cxnLst/>
              <a:rect l="l" t="t" r="r" b="b"/>
              <a:pathLst>
                <a:path w="67" h="1011" extrusionOk="0">
                  <a:moveTo>
                    <a:pt x="30" y="1"/>
                  </a:moveTo>
                  <a:cubicBezTo>
                    <a:pt x="22" y="1"/>
                    <a:pt x="0" y="44"/>
                    <a:pt x="0" y="44"/>
                  </a:cubicBezTo>
                  <a:cubicBezTo>
                    <a:pt x="0" y="377"/>
                    <a:pt x="0" y="677"/>
                    <a:pt x="34" y="1011"/>
                  </a:cubicBezTo>
                  <a:cubicBezTo>
                    <a:pt x="34" y="1011"/>
                    <a:pt x="67" y="978"/>
                    <a:pt x="67" y="978"/>
                  </a:cubicBezTo>
                  <a:cubicBezTo>
                    <a:pt x="34" y="644"/>
                    <a:pt x="34" y="310"/>
                    <a:pt x="34" y="10"/>
                  </a:cubicBezTo>
                  <a:cubicBezTo>
                    <a:pt x="34" y="4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536781" y="4554377"/>
              <a:ext cx="13567" cy="174891"/>
            </a:xfrm>
            <a:custGeom>
              <a:avLst/>
              <a:gdLst/>
              <a:ahLst/>
              <a:cxnLst/>
              <a:rect l="l" t="t" r="r" b="b"/>
              <a:pathLst>
                <a:path w="101" h="1302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34" y="467"/>
                    <a:pt x="67" y="868"/>
                    <a:pt x="101" y="1301"/>
                  </a:cubicBezTo>
                  <a:cubicBezTo>
                    <a:pt x="101" y="1301"/>
                    <a:pt x="101" y="1268"/>
                    <a:pt x="101" y="1268"/>
                  </a:cubicBezTo>
                  <a:cubicBezTo>
                    <a:pt x="101" y="834"/>
                    <a:pt x="67" y="4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550214" y="4531945"/>
              <a:ext cx="53999" cy="277918"/>
            </a:xfrm>
            <a:custGeom>
              <a:avLst/>
              <a:gdLst/>
              <a:ahLst/>
              <a:cxnLst/>
              <a:rect l="l" t="t" r="r" b="b"/>
              <a:pathLst>
                <a:path w="402" h="2069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68" y="701"/>
                    <a:pt x="301" y="1368"/>
                    <a:pt x="401" y="2069"/>
                  </a:cubicBezTo>
                  <a:cubicBezTo>
                    <a:pt x="401" y="2035"/>
                    <a:pt x="401" y="2035"/>
                    <a:pt x="401" y="2035"/>
                  </a:cubicBezTo>
                  <a:cubicBezTo>
                    <a:pt x="334" y="1335"/>
                    <a:pt x="20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586079" y="4585675"/>
              <a:ext cx="40432" cy="170458"/>
            </a:xfrm>
            <a:custGeom>
              <a:avLst/>
              <a:gdLst/>
              <a:ahLst/>
              <a:cxnLst/>
              <a:rect l="l" t="t" r="r" b="b"/>
              <a:pathLst>
                <a:path w="301" h="1269" extrusionOk="0">
                  <a:moveTo>
                    <a:pt x="1" y="1"/>
                  </a:moveTo>
                  <a:cubicBezTo>
                    <a:pt x="134" y="435"/>
                    <a:pt x="234" y="835"/>
                    <a:pt x="301" y="1268"/>
                  </a:cubicBezTo>
                  <a:cubicBezTo>
                    <a:pt x="234" y="835"/>
                    <a:pt x="134" y="4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586079" y="4428917"/>
              <a:ext cx="40432" cy="116594"/>
            </a:xfrm>
            <a:custGeom>
              <a:avLst/>
              <a:gdLst/>
              <a:ahLst/>
              <a:cxnLst/>
              <a:rect l="l" t="t" r="r" b="b"/>
              <a:pathLst>
                <a:path w="301" h="868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134" y="301"/>
                    <a:pt x="201" y="601"/>
                    <a:pt x="268" y="868"/>
                  </a:cubicBezTo>
                  <a:cubicBezTo>
                    <a:pt x="268" y="868"/>
                    <a:pt x="301" y="834"/>
                    <a:pt x="301" y="834"/>
                  </a:cubicBezTo>
                  <a:cubicBezTo>
                    <a:pt x="234" y="567"/>
                    <a:pt x="134" y="2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612943" y="4384053"/>
              <a:ext cx="62864" cy="197323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1" y="1"/>
                  </a:moveTo>
                  <a:cubicBezTo>
                    <a:pt x="168" y="501"/>
                    <a:pt x="301" y="1002"/>
                    <a:pt x="434" y="1469"/>
                  </a:cubicBezTo>
                  <a:lnTo>
                    <a:pt x="468" y="1469"/>
                  </a:lnTo>
                  <a:cubicBezTo>
                    <a:pt x="334" y="968"/>
                    <a:pt x="168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653375" y="4424485"/>
              <a:ext cx="18000" cy="62864"/>
            </a:xfrm>
            <a:custGeom>
              <a:avLst/>
              <a:gdLst/>
              <a:ahLst/>
              <a:cxnLst/>
              <a:rect l="l" t="t" r="r" b="b"/>
              <a:pathLst>
                <a:path w="134" h="468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33" y="167"/>
                    <a:pt x="100" y="300"/>
                    <a:pt x="133" y="467"/>
                  </a:cubicBezTo>
                  <a:cubicBezTo>
                    <a:pt x="133" y="467"/>
                    <a:pt x="133" y="434"/>
                    <a:pt x="133" y="434"/>
                  </a:cubicBezTo>
                  <a:cubicBezTo>
                    <a:pt x="100" y="267"/>
                    <a:pt x="33" y="1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648808" y="4330323"/>
              <a:ext cx="67297" cy="210756"/>
            </a:xfrm>
            <a:custGeom>
              <a:avLst/>
              <a:gdLst/>
              <a:ahLst/>
              <a:cxnLst/>
              <a:rect l="l" t="t" r="r" b="b"/>
              <a:pathLst>
                <a:path w="501" h="1569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234" y="534"/>
                    <a:pt x="368" y="1035"/>
                    <a:pt x="468" y="1568"/>
                  </a:cubicBezTo>
                  <a:cubicBezTo>
                    <a:pt x="468" y="1568"/>
                    <a:pt x="501" y="1568"/>
                    <a:pt x="501" y="1535"/>
                  </a:cubicBezTo>
                  <a:cubicBezTo>
                    <a:pt x="401" y="1001"/>
                    <a:pt x="268" y="5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671240" y="4325890"/>
              <a:ext cx="67297" cy="197189"/>
            </a:xfrm>
            <a:custGeom>
              <a:avLst/>
              <a:gdLst/>
              <a:ahLst/>
              <a:cxnLst/>
              <a:rect l="l" t="t" r="r" b="b"/>
              <a:pathLst>
                <a:path w="501" h="1468" extrusionOk="0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201" y="501"/>
                    <a:pt x="367" y="968"/>
                    <a:pt x="501" y="1468"/>
                  </a:cubicBezTo>
                  <a:cubicBezTo>
                    <a:pt x="501" y="1468"/>
                    <a:pt x="501" y="1435"/>
                    <a:pt x="501" y="1435"/>
                  </a:cubicBezTo>
                  <a:cubicBezTo>
                    <a:pt x="401" y="934"/>
                    <a:pt x="201" y="4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707105" y="4325890"/>
              <a:ext cx="49432" cy="139026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134" y="367"/>
                    <a:pt x="234" y="701"/>
                    <a:pt x="367" y="1034"/>
                  </a:cubicBezTo>
                  <a:cubicBezTo>
                    <a:pt x="267" y="667"/>
                    <a:pt x="134" y="3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733970" y="4294458"/>
              <a:ext cx="49432" cy="152459"/>
            </a:xfrm>
            <a:custGeom>
              <a:avLst/>
              <a:gdLst/>
              <a:ahLst/>
              <a:cxnLst/>
              <a:rect l="l" t="t" r="r" b="b"/>
              <a:pathLst>
                <a:path w="368" h="1135" extrusionOk="0">
                  <a:moveTo>
                    <a:pt x="34" y="1"/>
                  </a:moveTo>
                  <a:cubicBezTo>
                    <a:pt x="34" y="1"/>
                    <a:pt x="0" y="34"/>
                    <a:pt x="0" y="67"/>
                  </a:cubicBezTo>
                  <a:cubicBezTo>
                    <a:pt x="134" y="401"/>
                    <a:pt x="234" y="768"/>
                    <a:pt x="367" y="1135"/>
                  </a:cubicBezTo>
                  <a:cubicBezTo>
                    <a:pt x="367" y="1135"/>
                    <a:pt x="367" y="1101"/>
                    <a:pt x="367" y="1101"/>
                  </a:cubicBezTo>
                  <a:cubicBezTo>
                    <a:pt x="267" y="735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760835" y="4312458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33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-341434" y="4666404"/>
              <a:ext cx="89729" cy="62864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68" y="0"/>
                  </a:moveTo>
                  <a:cubicBezTo>
                    <a:pt x="401" y="67"/>
                    <a:pt x="167" y="267"/>
                    <a:pt x="1" y="434"/>
                  </a:cubicBezTo>
                  <a:cubicBezTo>
                    <a:pt x="1" y="467"/>
                    <a:pt x="1" y="467"/>
                    <a:pt x="1" y="467"/>
                  </a:cubicBezTo>
                  <a:cubicBezTo>
                    <a:pt x="101" y="401"/>
                    <a:pt x="201" y="301"/>
                    <a:pt x="301" y="234"/>
                  </a:cubicBezTo>
                  <a:cubicBezTo>
                    <a:pt x="401" y="167"/>
                    <a:pt x="534" y="100"/>
                    <a:pt x="634" y="34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-381731" y="4711134"/>
              <a:ext cx="103162" cy="98729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"/>
                  </a:moveTo>
                  <a:cubicBezTo>
                    <a:pt x="467" y="134"/>
                    <a:pt x="167" y="435"/>
                    <a:pt x="0" y="701"/>
                  </a:cubicBezTo>
                  <a:cubicBezTo>
                    <a:pt x="0" y="701"/>
                    <a:pt x="0" y="735"/>
                    <a:pt x="0" y="735"/>
                  </a:cubicBezTo>
                  <a:cubicBezTo>
                    <a:pt x="234" y="468"/>
                    <a:pt x="467" y="268"/>
                    <a:pt x="768" y="34"/>
                  </a:cubicBezTo>
                  <a:cubicBezTo>
                    <a:pt x="768" y="34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-386164" y="4746999"/>
              <a:ext cx="94162" cy="103162"/>
            </a:xfrm>
            <a:custGeom>
              <a:avLst/>
              <a:gdLst/>
              <a:ahLst/>
              <a:cxnLst/>
              <a:rect l="l" t="t" r="r" b="b"/>
              <a:pathLst>
                <a:path w="701" h="768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34" y="234"/>
                    <a:pt x="201" y="467"/>
                    <a:pt x="34" y="733"/>
                  </a:cubicBezTo>
                  <a:lnTo>
                    <a:pt x="34" y="733"/>
                  </a:lnTo>
                  <a:cubicBezTo>
                    <a:pt x="253" y="508"/>
                    <a:pt x="445" y="256"/>
                    <a:pt x="667" y="34"/>
                  </a:cubicBezTo>
                  <a:cubicBezTo>
                    <a:pt x="701" y="34"/>
                    <a:pt x="701" y="1"/>
                    <a:pt x="701" y="1"/>
                  </a:cubicBezTo>
                  <a:close/>
                  <a:moveTo>
                    <a:pt x="34" y="733"/>
                  </a:moveTo>
                  <a:cubicBezTo>
                    <a:pt x="34" y="734"/>
                    <a:pt x="33" y="734"/>
                    <a:pt x="33" y="735"/>
                  </a:cubicBezTo>
                  <a:lnTo>
                    <a:pt x="33" y="735"/>
                  </a:lnTo>
                  <a:cubicBezTo>
                    <a:pt x="33" y="735"/>
                    <a:pt x="33" y="735"/>
                    <a:pt x="33" y="735"/>
                  </a:cubicBezTo>
                  <a:cubicBezTo>
                    <a:pt x="34" y="734"/>
                    <a:pt x="34" y="734"/>
                    <a:pt x="34" y="733"/>
                  </a:cubicBezTo>
                  <a:close/>
                  <a:moveTo>
                    <a:pt x="33" y="735"/>
                  </a:moveTo>
                  <a:lnTo>
                    <a:pt x="33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11" y="757"/>
                    <a:pt x="22" y="746"/>
                    <a:pt x="33" y="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20322" y="4697702"/>
              <a:ext cx="22567" cy="174891"/>
            </a:xfrm>
            <a:custGeom>
              <a:avLst/>
              <a:gdLst/>
              <a:ahLst/>
              <a:cxnLst/>
              <a:rect l="l" t="t" r="r" b="b"/>
              <a:pathLst>
                <a:path w="168" h="1302" extrusionOk="0">
                  <a:moveTo>
                    <a:pt x="167" y="1"/>
                  </a:moveTo>
                  <a:cubicBezTo>
                    <a:pt x="155" y="82"/>
                    <a:pt x="143" y="163"/>
                    <a:pt x="133" y="245"/>
                  </a:cubicBezTo>
                  <a:lnTo>
                    <a:pt x="133" y="245"/>
                  </a:lnTo>
                  <a:cubicBezTo>
                    <a:pt x="144" y="174"/>
                    <a:pt x="156" y="103"/>
                    <a:pt x="167" y="34"/>
                  </a:cubicBez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33" y="245"/>
                  </a:moveTo>
                  <a:cubicBezTo>
                    <a:pt x="78" y="584"/>
                    <a:pt x="28" y="943"/>
                    <a:pt x="0" y="1302"/>
                  </a:cubicBezTo>
                  <a:cubicBezTo>
                    <a:pt x="55" y="949"/>
                    <a:pt x="87" y="597"/>
                    <a:pt x="133" y="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698105" y="4715701"/>
              <a:ext cx="9134" cy="1356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67" y="0"/>
                  </a:moveTo>
                  <a:cubicBezTo>
                    <a:pt x="67" y="0"/>
                    <a:pt x="1" y="100"/>
                    <a:pt x="34" y="100"/>
                  </a:cubicBezTo>
                  <a:cubicBezTo>
                    <a:pt x="34" y="10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644375" y="4603674"/>
              <a:ext cx="35999" cy="210756"/>
            </a:xfrm>
            <a:custGeom>
              <a:avLst/>
              <a:gdLst/>
              <a:ahLst/>
              <a:cxnLst/>
              <a:rect l="l" t="t" r="r" b="b"/>
              <a:pathLst>
                <a:path w="268" h="1569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34"/>
                    <a:pt x="100" y="501"/>
                    <a:pt x="100" y="734"/>
                  </a:cubicBezTo>
                  <a:cubicBezTo>
                    <a:pt x="134" y="1034"/>
                    <a:pt x="167" y="1301"/>
                    <a:pt x="234" y="1568"/>
                  </a:cubicBezTo>
                  <a:cubicBezTo>
                    <a:pt x="234" y="1568"/>
                    <a:pt x="267" y="1535"/>
                    <a:pt x="267" y="1535"/>
                  </a:cubicBezTo>
                  <a:cubicBezTo>
                    <a:pt x="200" y="1268"/>
                    <a:pt x="167" y="1001"/>
                    <a:pt x="134" y="701"/>
                  </a:cubicBezTo>
                  <a:cubicBezTo>
                    <a:pt x="100" y="467"/>
                    <a:pt x="100" y="2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680240" y="4612674"/>
              <a:ext cx="13567" cy="156892"/>
            </a:xfrm>
            <a:custGeom>
              <a:avLst/>
              <a:gdLst/>
              <a:ahLst/>
              <a:cxnLst/>
              <a:rect l="l" t="t" r="r" b="b"/>
              <a:pathLst>
                <a:path w="101" h="1168" extrusionOk="0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34" y="434"/>
                    <a:pt x="67" y="801"/>
                    <a:pt x="100" y="1168"/>
                  </a:cubicBezTo>
                  <a:cubicBezTo>
                    <a:pt x="100" y="767"/>
                    <a:pt x="67" y="4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702538" y="4706702"/>
              <a:ext cx="4701" cy="67297"/>
            </a:xfrm>
            <a:custGeom>
              <a:avLst/>
              <a:gdLst/>
              <a:ahLst/>
              <a:cxnLst/>
              <a:rect l="l" t="t" r="r" b="b"/>
              <a:pathLst>
                <a:path w="35" h="501" extrusionOk="0">
                  <a:moveTo>
                    <a:pt x="34" y="1"/>
                  </a:moveTo>
                  <a:cubicBezTo>
                    <a:pt x="34" y="167"/>
                    <a:pt x="1" y="334"/>
                    <a:pt x="1" y="501"/>
                  </a:cubicBezTo>
                  <a:cubicBezTo>
                    <a:pt x="34" y="501"/>
                    <a:pt x="34" y="468"/>
                    <a:pt x="34" y="468"/>
                  </a:cubicBezTo>
                  <a:cubicBezTo>
                    <a:pt x="34" y="312"/>
                    <a:pt x="34" y="156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720538" y="4711134"/>
              <a:ext cx="4567" cy="58431"/>
            </a:xfrm>
            <a:custGeom>
              <a:avLst/>
              <a:gdLst/>
              <a:ahLst/>
              <a:cxnLst/>
              <a:rect l="l" t="t" r="r" b="b"/>
              <a:pathLst>
                <a:path w="34" h="435" extrusionOk="0">
                  <a:moveTo>
                    <a:pt x="34" y="1"/>
                  </a:moveTo>
                  <a:cubicBezTo>
                    <a:pt x="34" y="15"/>
                    <a:pt x="34" y="28"/>
                    <a:pt x="34" y="42"/>
                  </a:cubicBezTo>
                  <a:lnTo>
                    <a:pt x="34" y="42"/>
                  </a:lnTo>
                  <a:cubicBezTo>
                    <a:pt x="34" y="39"/>
                    <a:pt x="34" y="37"/>
                    <a:pt x="34" y="34"/>
                  </a:cubicBez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42"/>
                  </a:moveTo>
                  <a:cubicBezTo>
                    <a:pt x="33" y="161"/>
                    <a:pt x="6" y="279"/>
                    <a:pt x="1" y="398"/>
                  </a:cubicBezTo>
                  <a:lnTo>
                    <a:pt x="1" y="398"/>
                  </a:lnTo>
                  <a:cubicBezTo>
                    <a:pt x="30" y="279"/>
                    <a:pt x="33" y="161"/>
                    <a:pt x="34" y="42"/>
                  </a:cubicBezTo>
                  <a:close/>
                  <a:moveTo>
                    <a:pt x="1" y="398"/>
                  </a:moveTo>
                  <a:cubicBezTo>
                    <a:pt x="1" y="399"/>
                    <a:pt x="1" y="400"/>
                    <a:pt x="0" y="401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22"/>
                    <a:pt x="1" y="410"/>
                    <a:pt x="1" y="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456187" y="4612674"/>
              <a:ext cx="9000" cy="85162"/>
            </a:xfrm>
            <a:custGeom>
              <a:avLst/>
              <a:gdLst/>
              <a:ahLst/>
              <a:cxnLst/>
              <a:rect l="l" t="t" r="r" b="b"/>
              <a:pathLst>
                <a:path w="67" h="634" extrusionOk="0">
                  <a:moveTo>
                    <a:pt x="67" y="0"/>
                  </a:moveTo>
                  <a:cubicBezTo>
                    <a:pt x="67" y="234"/>
                    <a:pt x="34" y="434"/>
                    <a:pt x="0" y="634"/>
                  </a:cubicBezTo>
                  <a:cubicBezTo>
                    <a:pt x="34" y="434"/>
                    <a:pt x="67" y="234"/>
                    <a:pt x="67" y="33"/>
                  </a:cubicBezTo>
                  <a:cubicBezTo>
                    <a:pt x="67" y="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819132" y="4025674"/>
              <a:ext cx="35999" cy="62864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34"/>
                    <a:pt x="167" y="300"/>
                    <a:pt x="234" y="467"/>
                  </a:cubicBezTo>
                  <a:lnTo>
                    <a:pt x="267" y="467"/>
                  </a:lnTo>
                  <a:cubicBezTo>
                    <a:pt x="167" y="300"/>
                    <a:pt x="100" y="1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805699" y="4034539"/>
              <a:ext cx="35865" cy="67431"/>
            </a:xfrm>
            <a:custGeom>
              <a:avLst/>
              <a:gdLst/>
              <a:ahLst/>
              <a:cxnLst/>
              <a:rect l="l" t="t" r="r" b="b"/>
              <a:pathLst>
                <a:path w="267" h="502" extrusionOk="0">
                  <a:moveTo>
                    <a:pt x="0" y="1"/>
                  </a:moveTo>
                  <a:cubicBezTo>
                    <a:pt x="100" y="168"/>
                    <a:pt x="167" y="335"/>
                    <a:pt x="267" y="501"/>
                  </a:cubicBezTo>
                  <a:cubicBezTo>
                    <a:pt x="200" y="335"/>
                    <a:pt x="134" y="168"/>
                    <a:pt x="34" y="34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801132" y="4065971"/>
              <a:ext cx="26999" cy="44999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67"/>
                    <a:pt x="134" y="201"/>
                    <a:pt x="168" y="301"/>
                  </a:cubicBezTo>
                  <a:cubicBezTo>
                    <a:pt x="168" y="301"/>
                    <a:pt x="201" y="334"/>
                    <a:pt x="201" y="334"/>
                  </a:cubicBezTo>
                  <a:cubicBezTo>
                    <a:pt x="168" y="201"/>
                    <a:pt x="1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796700" y="4083837"/>
              <a:ext cx="26999" cy="49432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1"/>
                    <a:pt x="134" y="234"/>
                    <a:pt x="201" y="368"/>
                  </a:cubicBezTo>
                  <a:cubicBezTo>
                    <a:pt x="167" y="234"/>
                    <a:pt x="1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819132" y="4281026"/>
              <a:ext cx="103162" cy="322783"/>
            </a:xfrm>
            <a:custGeom>
              <a:avLst/>
              <a:gdLst/>
              <a:ahLst/>
              <a:cxnLst/>
              <a:rect l="l" t="t" r="r" b="b"/>
              <a:pathLst>
                <a:path w="768" h="2403" extrusionOk="0">
                  <a:moveTo>
                    <a:pt x="0" y="1"/>
                  </a:moveTo>
                  <a:cubicBezTo>
                    <a:pt x="434" y="768"/>
                    <a:pt x="634" y="1535"/>
                    <a:pt x="767" y="2402"/>
                  </a:cubicBezTo>
                  <a:cubicBezTo>
                    <a:pt x="734" y="1568"/>
                    <a:pt x="434" y="7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899727" y="4428917"/>
              <a:ext cx="35999" cy="143459"/>
            </a:xfrm>
            <a:custGeom>
              <a:avLst/>
              <a:gdLst/>
              <a:ahLst/>
              <a:cxnLst/>
              <a:rect l="l" t="t" r="r" b="b"/>
              <a:pathLst>
                <a:path w="268" h="106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167" y="701"/>
                    <a:pt x="268" y="1068"/>
                  </a:cubicBezTo>
                  <a:cubicBezTo>
                    <a:pt x="234" y="701"/>
                    <a:pt x="134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908726" y="4406485"/>
              <a:ext cx="31432" cy="116594"/>
            </a:xfrm>
            <a:custGeom>
              <a:avLst/>
              <a:gdLst/>
              <a:ahLst/>
              <a:cxnLst/>
              <a:rect l="l" t="t" r="r" b="b"/>
              <a:pathLst>
                <a:path w="234" h="868" extrusionOk="0">
                  <a:moveTo>
                    <a:pt x="0" y="1"/>
                  </a:moveTo>
                  <a:cubicBezTo>
                    <a:pt x="100" y="268"/>
                    <a:pt x="134" y="568"/>
                    <a:pt x="201" y="835"/>
                  </a:cubicBezTo>
                  <a:cubicBezTo>
                    <a:pt x="201" y="868"/>
                    <a:pt x="234" y="868"/>
                    <a:pt x="234" y="868"/>
                  </a:cubicBezTo>
                  <a:cubicBezTo>
                    <a:pt x="234" y="568"/>
                    <a:pt x="101" y="2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917726" y="4388620"/>
              <a:ext cx="31432" cy="107594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100"/>
                    <a:pt x="67" y="234"/>
                    <a:pt x="100" y="367"/>
                  </a:cubicBezTo>
                  <a:cubicBezTo>
                    <a:pt x="134" y="501"/>
                    <a:pt x="167" y="634"/>
                    <a:pt x="200" y="767"/>
                  </a:cubicBezTo>
                  <a:cubicBezTo>
                    <a:pt x="200" y="767"/>
                    <a:pt x="234" y="801"/>
                    <a:pt x="234" y="801"/>
                  </a:cubicBezTo>
                  <a:cubicBezTo>
                    <a:pt x="234" y="667"/>
                    <a:pt x="167" y="534"/>
                    <a:pt x="134" y="400"/>
                  </a:cubicBezTo>
                  <a:cubicBezTo>
                    <a:pt x="100" y="267"/>
                    <a:pt x="67" y="134"/>
                    <a:pt x="33" y="34"/>
                  </a:cubicBezTo>
                  <a:cubicBezTo>
                    <a:pt x="3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935591" y="4366188"/>
              <a:ext cx="22567" cy="76297"/>
            </a:xfrm>
            <a:custGeom>
              <a:avLst/>
              <a:gdLst/>
              <a:ahLst/>
              <a:cxnLst/>
              <a:rect l="l" t="t" r="r" b="b"/>
              <a:pathLst>
                <a:path w="168" h="568" extrusionOk="0">
                  <a:moveTo>
                    <a:pt x="1" y="0"/>
                  </a:moveTo>
                  <a:cubicBezTo>
                    <a:pt x="34" y="167"/>
                    <a:pt x="67" y="367"/>
                    <a:pt x="134" y="534"/>
                  </a:cubicBezTo>
                  <a:cubicBezTo>
                    <a:pt x="134" y="534"/>
                    <a:pt x="167" y="567"/>
                    <a:pt x="167" y="567"/>
                  </a:cubicBezTo>
                  <a:cubicBezTo>
                    <a:pt x="134" y="367"/>
                    <a:pt x="67" y="201"/>
                    <a:pt x="34" y="34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940024" y="4321323"/>
              <a:ext cx="22567" cy="94296"/>
            </a:xfrm>
            <a:custGeom>
              <a:avLst/>
              <a:gdLst/>
              <a:ahLst/>
              <a:cxnLst/>
              <a:rect l="l" t="t" r="r" b="b"/>
              <a:pathLst>
                <a:path w="168" h="702" extrusionOk="0">
                  <a:moveTo>
                    <a:pt x="1" y="1"/>
                  </a:moveTo>
                  <a:cubicBezTo>
                    <a:pt x="68" y="234"/>
                    <a:pt x="101" y="468"/>
                    <a:pt x="134" y="701"/>
                  </a:cubicBezTo>
                  <a:lnTo>
                    <a:pt x="168" y="701"/>
                  </a:lnTo>
                  <a:cubicBezTo>
                    <a:pt x="134" y="468"/>
                    <a:pt x="68" y="2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958024" y="4312458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913159" y="4101836"/>
              <a:ext cx="62864" cy="121027"/>
            </a:xfrm>
            <a:custGeom>
              <a:avLst/>
              <a:gdLst/>
              <a:ahLst/>
              <a:cxnLst/>
              <a:rect l="l" t="t" r="r" b="b"/>
              <a:pathLst>
                <a:path w="468" h="901" extrusionOk="0">
                  <a:moveTo>
                    <a:pt x="1" y="0"/>
                  </a:moveTo>
                  <a:cubicBezTo>
                    <a:pt x="201" y="267"/>
                    <a:pt x="301" y="567"/>
                    <a:pt x="434" y="868"/>
                  </a:cubicBezTo>
                  <a:cubicBezTo>
                    <a:pt x="434" y="868"/>
                    <a:pt x="468" y="901"/>
                    <a:pt x="468" y="901"/>
                  </a:cubicBezTo>
                  <a:cubicBezTo>
                    <a:pt x="401" y="567"/>
                    <a:pt x="201" y="2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944591" y="4115269"/>
              <a:ext cx="13567" cy="35999"/>
            </a:xfrm>
            <a:custGeom>
              <a:avLst/>
              <a:gdLst/>
              <a:ahLst/>
              <a:cxnLst/>
              <a:rect l="l" t="t" r="r" b="b"/>
              <a:pathLst>
                <a:path w="101" h="26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100"/>
                    <a:pt x="67" y="167"/>
                    <a:pt x="100" y="267"/>
                  </a:cubicBezTo>
                  <a:lnTo>
                    <a:pt x="100" y="267"/>
                  </a:lnTo>
                  <a:cubicBezTo>
                    <a:pt x="67" y="167"/>
                    <a:pt x="34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944591" y="4061539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34" y="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12512" y="4881458"/>
              <a:ext cx="246621" cy="748459"/>
            </a:xfrm>
            <a:custGeom>
              <a:avLst/>
              <a:gdLst/>
              <a:ahLst/>
              <a:cxnLst/>
              <a:rect l="l" t="t" r="r" b="b"/>
              <a:pathLst>
                <a:path w="1836" h="5572" extrusionOk="0">
                  <a:moveTo>
                    <a:pt x="1435" y="0"/>
                  </a:moveTo>
                  <a:cubicBezTo>
                    <a:pt x="1035" y="868"/>
                    <a:pt x="1135" y="1902"/>
                    <a:pt x="968" y="2802"/>
                  </a:cubicBezTo>
                  <a:cubicBezTo>
                    <a:pt x="802" y="3736"/>
                    <a:pt x="501" y="4670"/>
                    <a:pt x="1" y="5504"/>
                  </a:cubicBezTo>
                  <a:cubicBezTo>
                    <a:pt x="1" y="5504"/>
                    <a:pt x="68" y="5571"/>
                    <a:pt x="68" y="5571"/>
                  </a:cubicBezTo>
                  <a:cubicBezTo>
                    <a:pt x="568" y="4737"/>
                    <a:pt x="868" y="3803"/>
                    <a:pt x="1035" y="2869"/>
                  </a:cubicBezTo>
                  <a:cubicBezTo>
                    <a:pt x="1068" y="2769"/>
                    <a:pt x="1068" y="2669"/>
                    <a:pt x="1102" y="2569"/>
                  </a:cubicBezTo>
                  <a:cubicBezTo>
                    <a:pt x="1168" y="2836"/>
                    <a:pt x="1335" y="3136"/>
                    <a:pt x="1469" y="3370"/>
                  </a:cubicBezTo>
                  <a:cubicBezTo>
                    <a:pt x="1669" y="3837"/>
                    <a:pt x="1669" y="4304"/>
                    <a:pt x="1535" y="4804"/>
                  </a:cubicBezTo>
                  <a:cubicBezTo>
                    <a:pt x="1535" y="4837"/>
                    <a:pt x="1602" y="4904"/>
                    <a:pt x="1635" y="4904"/>
                  </a:cubicBezTo>
                  <a:cubicBezTo>
                    <a:pt x="1836" y="4504"/>
                    <a:pt x="1802" y="4037"/>
                    <a:pt x="1635" y="3603"/>
                  </a:cubicBezTo>
                  <a:cubicBezTo>
                    <a:pt x="1602" y="3503"/>
                    <a:pt x="1569" y="3403"/>
                    <a:pt x="1502" y="3269"/>
                  </a:cubicBezTo>
                  <a:cubicBezTo>
                    <a:pt x="1469" y="3103"/>
                    <a:pt x="1369" y="2903"/>
                    <a:pt x="1302" y="2736"/>
                  </a:cubicBezTo>
                  <a:cubicBezTo>
                    <a:pt x="1235" y="2536"/>
                    <a:pt x="1202" y="2335"/>
                    <a:pt x="1168" y="2135"/>
                  </a:cubicBezTo>
                  <a:cubicBezTo>
                    <a:pt x="1269" y="1435"/>
                    <a:pt x="1335" y="734"/>
                    <a:pt x="1502" y="67"/>
                  </a:cubicBezTo>
                  <a:cubicBezTo>
                    <a:pt x="1502" y="34"/>
                    <a:pt x="14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303862" y="4518512"/>
              <a:ext cx="201756" cy="981378"/>
            </a:xfrm>
            <a:custGeom>
              <a:avLst/>
              <a:gdLst/>
              <a:ahLst/>
              <a:cxnLst/>
              <a:rect l="l" t="t" r="r" b="b"/>
              <a:pathLst>
                <a:path w="1502" h="7306" extrusionOk="0">
                  <a:moveTo>
                    <a:pt x="1468" y="1"/>
                  </a:moveTo>
                  <a:cubicBezTo>
                    <a:pt x="1301" y="601"/>
                    <a:pt x="1201" y="1235"/>
                    <a:pt x="1101" y="1835"/>
                  </a:cubicBezTo>
                  <a:cubicBezTo>
                    <a:pt x="1001" y="2436"/>
                    <a:pt x="1001" y="3036"/>
                    <a:pt x="901" y="3603"/>
                  </a:cubicBezTo>
                  <a:cubicBezTo>
                    <a:pt x="801" y="4204"/>
                    <a:pt x="667" y="4804"/>
                    <a:pt x="567" y="5371"/>
                  </a:cubicBezTo>
                  <a:cubicBezTo>
                    <a:pt x="434" y="6005"/>
                    <a:pt x="367" y="6672"/>
                    <a:pt x="0" y="7206"/>
                  </a:cubicBezTo>
                  <a:cubicBezTo>
                    <a:pt x="0" y="7239"/>
                    <a:pt x="67" y="7306"/>
                    <a:pt x="67" y="7306"/>
                  </a:cubicBezTo>
                  <a:cubicBezTo>
                    <a:pt x="434" y="6772"/>
                    <a:pt x="501" y="6105"/>
                    <a:pt x="634" y="5504"/>
                  </a:cubicBezTo>
                  <a:cubicBezTo>
                    <a:pt x="734" y="5171"/>
                    <a:pt x="801" y="4837"/>
                    <a:pt x="867" y="4504"/>
                  </a:cubicBezTo>
                  <a:lnTo>
                    <a:pt x="867" y="4504"/>
                  </a:lnTo>
                  <a:cubicBezTo>
                    <a:pt x="834" y="4804"/>
                    <a:pt x="801" y="5138"/>
                    <a:pt x="767" y="5471"/>
                  </a:cubicBezTo>
                  <a:cubicBezTo>
                    <a:pt x="701" y="5905"/>
                    <a:pt x="601" y="6338"/>
                    <a:pt x="634" y="6805"/>
                  </a:cubicBezTo>
                  <a:cubicBezTo>
                    <a:pt x="634" y="6839"/>
                    <a:pt x="701" y="6872"/>
                    <a:pt x="701" y="6872"/>
                  </a:cubicBezTo>
                  <a:cubicBezTo>
                    <a:pt x="701" y="6372"/>
                    <a:pt x="801" y="5871"/>
                    <a:pt x="867" y="5371"/>
                  </a:cubicBezTo>
                  <a:cubicBezTo>
                    <a:pt x="934" y="4937"/>
                    <a:pt x="1001" y="4470"/>
                    <a:pt x="968" y="4003"/>
                  </a:cubicBezTo>
                  <a:cubicBezTo>
                    <a:pt x="1001" y="3903"/>
                    <a:pt x="1001" y="3803"/>
                    <a:pt x="1034" y="3737"/>
                  </a:cubicBezTo>
                  <a:cubicBezTo>
                    <a:pt x="1134" y="3136"/>
                    <a:pt x="1101" y="2569"/>
                    <a:pt x="1168" y="1969"/>
                  </a:cubicBezTo>
                  <a:cubicBezTo>
                    <a:pt x="1268" y="1335"/>
                    <a:pt x="1401" y="701"/>
                    <a:pt x="1501" y="34"/>
                  </a:cubicBezTo>
                  <a:cubicBezTo>
                    <a:pt x="1501" y="34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-14353" y="4832161"/>
              <a:ext cx="107729" cy="44999"/>
            </a:xfrm>
            <a:custGeom>
              <a:avLst/>
              <a:gdLst/>
              <a:ahLst/>
              <a:cxnLst/>
              <a:rect l="l" t="t" r="r" b="b"/>
              <a:pathLst>
                <a:path w="802" h="335" extrusionOk="0">
                  <a:moveTo>
                    <a:pt x="768" y="1"/>
                  </a:moveTo>
                  <a:cubicBezTo>
                    <a:pt x="601" y="34"/>
                    <a:pt x="501" y="101"/>
                    <a:pt x="368" y="167"/>
                  </a:cubicBezTo>
                  <a:cubicBezTo>
                    <a:pt x="234" y="201"/>
                    <a:pt x="134" y="267"/>
                    <a:pt x="1" y="301"/>
                  </a:cubicBezTo>
                  <a:cubicBezTo>
                    <a:pt x="1" y="301"/>
                    <a:pt x="34" y="334"/>
                    <a:pt x="34" y="334"/>
                  </a:cubicBezTo>
                  <a:cubicBezTo>
                    <a:pt x="168" y="334"/>
                    <a:pt x="301" y="267"/>
                    <a:pt x="434" y="234"/>
                  </a:cubicBezTo>
                  <a:cubicBezTo>
                    <a:pt x="568" y="201"/>
                    <a:pt x="701" y="134"/>
                    <a:pt x="801" y="67"/>
                  </a:cubicBezTo>
                  <a:cubicBezTo>
                    <a:pt x="801" y="67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-36651" y="5190675"/>
              <a:ext cx="49297" cy="125594"/>
            </a:xfrm>
            <a:custGeom>
              <a:avLst/>
              <a:gdLst/>
              <a:ahLst/>
              <a:cxnLst/>
              <a:rect l="l" t="t" r="r" b="b"/>
              <a:pathLst>
                <a:path w="367" h="935" extrusionOk="0">
                  <a:moveTo>
                    <a:pt x="334" y="0"/>
                  </a:moveTo>
                  <a:cubicBezTo>
                    <a:pt x="200" y="300"/>
                    <a:pt x="100" y="634"/>
                    <a:pt x="0" y="934"/>
                  </a:cubicBezTo>
                  <a:lnTo>
                    <a:pt x="33" y="934"/>
                  </a:lnTo>
                  <a:cubicBezTo>
                    <a:pt x="133" y="601"/>
                    <a:pt x="234" y="30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-27785" y="5204107"/>
              <a:ext cx="71864" cy="188324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01" y="0"/>
                  </a:moveTo>
                  <a:cubicBezTo>
                    <a:pt x="268" y="434"/>
                    <a:pt x="67" y="901"/>
                    <a:pt x="1" y="1401"/>
                  </a:cubicBezTo>
                  <a:cubicBezTo>
                    <a:pt x="134" y="901"/>
                    <a:pt x="301" y="434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-18786" y="5401162"/>
              <a:ext cx="9134" cy="27134"/>
            </a:xfrm>
            <a:custGeom>
              <a:avLst/>
              <a:gdLst/>
              <a:ahLst/>
              <a:cxnLst/>
              <a:rect l="l" t="t" r="r" b="b"/>
              <a:pathLst>
                <a:path w="68" h="202" extrusionOk="0">
                  <a:moveTo>
                    <a:pt x="67" y="1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68"/>
                    <a:pt x="0" y="134"/>
                    <a:pt x="0" y="201"/>
                  </a:cubicBezTo>
                  <a:lnTo>
                    <a:pt x="0" y="201"/>
                  </a:lnTo>
                  <a:cubicBezTo>
                    <a:pt x="0" y="201"/>
                    <a:pt x="0" y="168"/>
                    <a:pt x="34" y="168"/>
                  </a:cubicBezTo>
                  <a:cubicBezTo>
                    <a:pt x="34" y="134"/>
                    <a:pt x="34" y="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-18786" y="5446026"/>
              <a:ext cx="9134" cy="49432"/>
            </a:xfrm>
            <a:custGeom>
              <a:avLst/>
              <a:gdLst/>
              <a:ahLst/>
              <a:cxnLst/>
              <a:rect l="l" t="t" r="r" b="b"/>
              <a:pathLst>
                <a:path w="68" h="368" extrusionOk="0">
                  <a:moveTo>
                    <a:pt x="67" y="0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101"/>
                    <a:pt x="34" y="167"/>
                    <a:pt x="34" y="234"/>
                  </a:cubicBezTo>
                  <a:cubicBezTo>
                    <a:pt x="34" y="267"/>
                    <a:pt x="0" y="334"/>
                    <a:pt x="0" y="367"/>
                  </a:cubicBezTo>
                  <a:cubicBezTo>
                    <a:pt x="0" y="367"/>
                    <a:pt x="34" y="367"/>
                    <a:pt x="34" y="334"/>
                  </a:cubicBezTo>
                  <a:cubicBezTo>
                    <a:pt x="67" y="234"/>
                    <a:pt x="67" y="1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-920" y="5450593"/>
              <a:ext cx="18134" cy="71730"/>
            </a:xfrm>
            <a:custGeom>
              <a:avLst/>
              <a:gdLst/>
              <a:ahLst/>
              <a:cxnLst/>
              <a:rect l="l" t="t" r="r" b="b"/>
              <a:pathLst>
                <a:path w="135" h="534" extrusionOk="0">
                  <a:moveTo>
                    <a:pt x="134" y="0"/>
                  </a:moveTo>
                  <a:lnTo>
                    <a:pt x="134" y="0"/>
                  </a:lnTo>
                  <a:cubicBezTo>
                    <a:pt x="67" y="167"/>
                    <a:pt x="1" y="367"/>
                    <a:pt x="1" y="534"/>
                  </a:cubicBezTo>
                  <a:cubicBezTo>
                    <a:pt x="34" y="334"/>
                    <a:pt x="68" y="1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-920" y="5499756"/>
              <a:ext cx="26999" cy="85296"/>
            </a:xfrm>
            <a:custGeom>
              <a:avLst/>
              <a:gdLst/>
              <a:ahLst/>
              <a:cxnLst/>
              <a:rect l="l" t="t" r="r" b="b"/>
              <a:pathLst>
                <a:path w="201" h="635" extrusionOk="0">
                  <a:moveTo>
                    <a:pt x="201" y="1"/>
                  </a:moveTo>
                  <a:cubicBezTo>
                    <a:pt x="201" y="1"/>
                    <a:pt x="168" y="1"/>
                    <a:pt x="168" y="34"/>
                  </a:cubicBezTo>
                  <a:cubicBezTo>
                    <a:pt x="101" y="234"/>
                    <a:pt x="1" y="434"/>
                    <a:pt x="1" y="635"/>
                  </a:cubicBezTo>
                  <a:cubicBezTo>
                    <a:pt x="1" y="635"/>
                    <a:pt x="1" y="635"/>
                    <a:pt x="34" y="601"/>
                  </a:cubicBezTo>
                  <a:cubicBezTo>
                    <a:pt x="68" y="401"/>
                    <a:pt x="134" y="2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17079" y="5571486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70809" y="5369864"/>
              <a:ext cx="71864" cy="219621"/>
            </a:xfrm>
            <a:custGeom>
              <a:avLst/>
              <a:gdLst/>
              <a:ahLst/>
              <a:cxnLst/>
              <a:rect l="l" t="t" r="r" b="b"/>
              <a:pathLst>
                <a:path w="535" h="1635" extrusionOk="0">
                  <a:moveTo>
                    <a:pt x="534" y="0"/>
                  </a:moveTo>
                  <a:cubicBezTo>
                    <a:pt x="530" y="36"/>
                    <a:pt x="526" y="71"/>
                    <a:pt x="521" y="107"/>
                  </a:cubicBezTo>
                  <a:lnTo>
                    <a:pt x="521" y="107"/>
                  </a:lnTo>
                  <a:cubicBezTo>
                    <a:pt x="526" y="83"/>
                    <a:pt x="530" y="58"/>
                    <a:pt x="534" y="34"/>
                  </a:cubicBezTo>
                  <a:cubicBezTo>
                    <a:pt x="534" y="0"/>
                    <a:pt x="534" y="0"/>
                    <a:pt x="534" y="0"/>
                  </a:cubicBezTo>
                  <a:close/>
                  <a:moveTo>
                    <a:pt x="521" y="107"/>
                  </a:moveTo>
                  <a:lnTo>
                    <a:pt x="521" y="107"/>
                  </a:lnTo>
                  <a:cubicBezTo>
                    <a:pt x="420" y="644"/>
                    <a:pt x="256" y="1124"/>
                    <a:pt x="1" y="1635"/>
                  </a:cubicBezTo>
                  <a:lnTo>
                    <a:pt x="34" y="1635"/>
                  </a:lnTo>
                  <a:cubicBezTo>
                    <a:pt x="315" y="1166"/>
                    <a:pt x="450" y="638"/>
                    <a:pt x="521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102241" y="5486324"/>
              <a:ext cx="35865" cy="103162"/>
            </a:xfrm>
            <a:custGeom>
              <a:avLst/>
              <a:gdLst/>
              <a:ahLst/>
              <a:cxnLst/>
              <a:rect l="l" t="t" r="r" b="b"/>
              <a:pathLst>
                <a:path w="267" h="768" extrusionOk="0">
                  <a:moveTo>
                    <a:pt x="267" y="1"/>
                  </a:moveTo>
                  <a:cubicBezTo>
                    <a:pt x="267" y="1"/>
                    <a:pt x="200" y="34"/>
                    <a:pt x="200" y="34"/>
                  </a:cubicBezTo>
                  <a:cubicBezTo>
                    <a:pt x="168" y="294"/>
                    <a:pt x="72" y="491"/>
                    <a:pt x="5" y="749"/>
                  </a:cubicBezTo>
                  <a:lnTo>
                    <a:pt x="5" y="749"/>
                  </a:lnTo>
                  <a:cubicBezTo>
                    <a:pt x="14" y="733"/>
                    <a:pt x="33" y="726"/>
                    <a:pt x="33" y="701"/>
                  </a:cubicBezTo>
                  <a:cubicBezTo>
                    <a:pt x="134" y="468"/>
                    <a:pt x="200" y="234"/>
                    <a:pt x="267" y="1"/>
                  </a:cubicBezTo>
                  <a:close/>
                  <a:moveTo>
                    <a:pt x="5" y="749"/>
                  </a:moveTo>
                  <a:lnTo>
                    <a:pt x="5" y="749"/>
                  </a:lnTo>
                  <a:cubicBezTo>
                    <a:pt x="2" y="754"/>
                    <a:pt x="0" y="760"/>
                    <a:pt x="0" y="768"/>
                  </a:cubicBezTo>
                  <a:cubicBezTo>
                    <a:pt x="2" y="761"/>
                    <a:pt x="3" y="755"/>
                    <a:pt x="5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129106" y="5495324"/>
              <a:ext cx="22432" cy="80729"/>
            </a:xfrm>
            <a:custGeom>
              <a:avLst/>
              <a:gdLst/>
              <a:ahLst/>
              <a:cxnLst/>
              <a:rect l="l" t="t" r="r" b="b"/>
              <a:pathLst>
                <a:path w="167" h="601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67" y="0"/>
                    <a:pt x="100" y="34"/>
                    <a:pt x="100" y="34"/>
                  </a:cubicBezTo>
                  <a:cubicBezTo>
                    <a:pt x="100" y="234"/>
                    <a:pt x="67" y="401"/>
                    <a:pt x="0" y="601"/>
                  </a:cubicBezTo>
                  <a:cubicBezTo>
                    <a:pt x="0" y="601"/>
                    <a:pt x="34" y="567"/>
                    <a:pt x="34" y="567"/>
                  </a:cubicBezTo>
                  <a:cubicBezTo>
                    <a:pt x="100" y="401"/>
                    <a:pt x="134" y="201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151538" y="5432594"/>
              <a:ext cx="26999" cy="134594"/>
            </a:xfrm>
            <a:custGeom>
              <a:avLst/>
              <a:gdLst/>
              <a:ahLst/>
              <a:cxnLst/>
              <a:rect l="l" t="t" r="r" b="b"/>
              <a:pathLst>
                <a:path w="201" h="1002" extrusionOk="0">
                  <a:moveTo>
                    <a:pt x="200" y="0"/>
                  </a:moveTo>
                  <a:lnTo>
                    <a:pt x="200" y="0"/>
                  </a:lnTo>
                  <a:cubicBezTo>
                    <a:pt x="200" y="0"/>
                    <a:pt x="167" y="34"/>
                    <a:pt x="167" y="34"/>
                  </a:cubicBezTo>
                  <a:cubicBezTo>
                    <a:pt x="167" y="367"/>
                    <a:pt x="67" y="668"/>
                    <a:pt x="0" y="1001"/>
                  </a:cubicBezTo>
                  <a:cubicBezTo>
                    <a:pt x="0" y="1001"/>
                    <a:pt x="33" y="1001"/>
                    <a:pt x="33" y="968"/>
                  </a:cubicBezTo>
                  <a:cubicBezTo>
                    <a:pt x="133" y="668"/>
                    <a:pt x="200" y="3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173836" y="5441594"/>
              <a:ext cx="26999" cy="107594"/>
            </a:xfrm>
            <a:custGeom>
              <a:avLst/>
              <a:gdLst/>
              <a:ahLst/>
              <a:cxnLst/>
              <a:rect l="l" t="t" r="r" b="b"/>
              <a:pathLst>
                <a:path w="201" h="801" extrusionOk="0">
                  <a:moveTo>
                    <a:pt x="201" y="0"/>
                  </a:moveTo>
                  <a:cubicBezTo>
                    <a:pt x="201" y="0"/>
                    <a:pt x="134" y="0"/>
                    <a:pt x="134" y="33"/>
                  </a:cubicBezTo>
                  <a:cubicBezTo>
                    <a:pt x="103" y="252"/>
                    <a:pt x="43" y="499"/>
                    <a:pt x="8" y="749"/>
                  </a:cubicBezTo>
                  <a:lnTo>
                    <a:pt x="8" y="749"/>
                  </a:lnTo>
                  <a:cubicBezTo>
                    <a:pt x="102" y="488"/>
                    <a:pt x="136" y="228"/>
                    <a:pt x="201" y="0"/>
                  </a:cubicBezTo>
                  <a:close/>
                  <a:moveTo>
                    <a:pt x="8" y="749"/>
                  </a:moveTo>
                  <a:cubicBezTo>
                    <a:pt x="5" y="755"/>
                    <a:pt x="3" y="761"/>
                    <a:pt x="1" y="767"/>
                  </a:cubicBezTo>
                  <a:cubicBezTo>
                    <a:pt x="1" y="767"/>
                    <a:pt x="1" y="801"/>
                    <a:pt x="1" y="801"/>
                  </a:cubicBezTo>
                  <a:cubicBezTo>
                    <a:pt x="3" y="783"/>
                    <a:pt x="5" y="766"/>
                    <a:pt x="8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191836" y="5468459"/>
              <a:ext cx="18000" cy="67297"/>
            </a:xfrm>
            <a:custGeom>
              <a:avLst/>
              <a:gdLst/>
              <a:ahLst/>
              <a:cxnLst/>
              <a:rect l="l" t="t" r="r" b="b"/>
              <a:pathLst>
                <a:path w="134" h="501" extrusionOk="0">
                  <a:moveTo>
                    <a:pt x="134" y="0"/>
                  </a:moveTo>
                  <a:cubicBezTo>
                    <a:pt x="134" y="0"/>
                    <a:pt x="100" y="0"/>
                    <a:pt x="100" y="34"/>
                  </a:cubicBezTo>
                  <a:cubicBezTo>
                    <a:pt x="67" y="200"/>
                    <a:pt x="34" y="334"/>
                    <a:pt x="0" y="501"/>
                  </a:cubicBezTo>
                  <a:lnTo>
                    <a:pt x="34" y="501"/>
                  </a:lnTo>
                  <a:cubicBezTo>
                    <a:pt x="100" y="334"/>
                    <a:pt x="134" y="1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72430" y="5351865"/>
              <a:ext cx="44999" cy="134594"/>
            </a:xfrm>
            <a:custGeom>
              <a:avLst/>
              <a:gdLst/>
              <a:ahLst/>
              <a:cxnLst/>
              <a:rect l="l" t="t" r="r" b="b"/>
              <a:pathLst>
                <a:path w="335" h="1002" extrusionOk="0">
                  <a:moveTo>
                    <a:pt x="334" y="1"/>
                  </a:moveTo>
                  <a:cubicBezTo>
                    <a:pt x="234" y="335"/>
                    <a:pt x="101" y="668"/>
                    <a:pt x="1" y="1002"/>
                  </a:cubicBezTo>
                  <a:cubicBezTo>
                    <a:pt x="167" y="668"/>
                    <a:pt x="268" y="33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326160" y="5401162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415889" y="5302702"/>
              <a:ext cx="26999" cy="98595"/>
            </a:xfrm>
            <a:custGeom>
              <a:avLst/>
              <a:gdLst/>
              <a:ahLst/>
              <a:cxnLst/>
              <a:rect l="l" t="t" r="r" b="b"/>
              <a:pathLst>
                <a:path w="201" h="734" extrusionOk="0">
                  <a:moveTo>
                    <a:pt x="200" y="0"/>
                  </a:moveTo>
                  <a:cubicBezTo>
                    <a:pt x="197" y="23"/>
                    <a:pt x="193" y="47"/>
                    <a:pt x="189" y="71"/>
                  </a:cubicBezTo>
                  <a:lnTo>
                    <a:pt x="189" y="71"/>
                  </a:lnTo>
                  <a:cubicBezTo>
                    <a:pt x="193" y="58"/>
                    <a:pt x="197" y="46"/>
                    <a:pt x="200" y="33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189" y="71"/>
                  </a:moveTo>
                  <a:cubicBezTo>
                    <a:pt x="123" y="292"/>
                    <a:pt x="32" y="513"/>
                    <a:pt x="0" y="734"/>
                  </a:cubicBezTo>
                  <a:cubicBezTo>
                    <a:pt x="90" y="524"/>
                    <a:pt x="153" y="286"/>
                    <a:pt x="189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429322" y="5351865"/>
              <a:ext cx="22432" cy="49432"/>
            </a:xfrm>
            <a:custGeom>
              <a:avLst/>
              <a:gdLst/>
              <a:ahLst/>
              <a:cxnLst/>
              <a:rect l="l" t="t" r="r" b="b"/>
              <a:pathLst>
                <a:path w="167" h="368" extrusionOk="0">
                  <a:moveTo>
                    <a:pt x="167" y="1"/>
                  </a:moveTo>
                  <a:cubicBezTo>
                    <a:pt x="134" y="1"/>
                    <a:pt x="134" y="34"/>
                    <a:pt x="100" y="34"/>
                  </a:cubicBezTo>
                  <a:cubicBezTo>
                    <a:pt x="100" y="101"/>
                    <a:pt x="67" y="168"/>
                    <a:pt x="34" y="201"/>
                  </a:cubicBezTo>
                  <a:cubicBezTo>
                    <a:pt x="34" y="268"/>
                    <a:pt x="0" y="301"/>
                    <a:pt x="0" y="368"/>
                  </a:cubicBezTo>
                  <a:cubicBezTo>
                    <a:pt x="0" y="368"/>
                    <a:pt x="34" y="335"/>
                    <a:pt x="34" y="335"/>
                  </a:cubicBezTo>
                  <a:cubicBezTo>
                    <a:pt x="67" y="234"/>
                    <a:pt x="100" y="10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465186" y="5239972"/>
              <a:ext cx="40432" cy="130027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300" y="0"/>
                  </a:moveTo>
                  <a:cubicBezTo>
                    <a:pt x="300" y="0"/>
                    <a:pt x="267" y="33"/>
                    <a:pt x="267" y="33"/>
                  </a:cubicBezTo>
                  <a:cubicBezTo>
                    <a:pt x="200" y="367"/>
                    <a:pt x="100" y="667"/>
                    <a:pt x="0" y="967"/>
                  </a:cubicBezTo>
                  <a:cubicBezTo>
                    <a:pt x="133" y="667"/>
                    <a:pt x="200" y="334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496484" y="5257837"/>
              <a:ext cx="26999" cy="89729"/>
            </a:xfrm>
            <a:custGeom>
              <a:avLst/>
              <a:gdLst/>
              <a:ahLst/>
              <a:cxnLst/>
              <a:rect l="l" t="t" r="r" b="b"/>
              <a:pathLst>
                <a:path w="201" h="668" extrusionOk="0">
                  <a:moveTo>
                    <a:pt x="201" y="0"/>
                  </a:moveTo>
                  <a:cubicBezTo>
                    <a:pt x="201" y="0"/>
                    <a:pt x="200" y="1"/>
                    <a:pt x="167" y="34"/>
                  </a:cubicBezTo>
                  <a:cubicBezTo>
                    <a:pt x="134" y="234"/>
                    <a:pt x="34" y="467"/>
                    <a:pt x="1" y="668"/>
                  </a:cubicBezTo>
                  <a:lnTo>
                    <a:pt x="34" y="668"/>
                  </a:lnTo>
                  <a:cubicBezTo>
                    <a:pt x="101" y="434"/>
                    <a:pt x="134" y="2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572646" y="5118945"/>
              <a:ext cx="44999" cy="161459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34" y="1"/>
                  </a:moveTo>
                  <a:cubicBezTo>
                    <a:pt x="241" y="375"/>
                    <a:pt x="118" y="748"/>
                    <a:pt x="21" y="1122"/>
                  </a:cubicBezTo>
                  <a:lnTo>
                    <a:pt x="21" y="1122"/>
                  </a:lnTo>
                  <a:cubicBezTo>
                    <a:pt x="173" y="768"/>
                    <a:pt x="238" y="384"/>
                    <a:pt x="334" y="1"/>
                  </a:cubicBezTo>
                  <a:close/>
                  <a:moveTo>
                    <a:pt x="21" y="1122"/>
                  </a:moveTo>
                  <a:lnTo>
                    <a:pt x="21" y="1122"/>
                  </a:lnTo>
                  <a:cubicBezTo>
                    <a:pt x="14" y="1138"/>
                    <a:pt x="7" y="1153"/>
                    <a:pt x="1" y="1168"/>
                  </a:cubicBezTo>
                  <a:cubicBezTo>
                    <a:pt x="1" y="1168"/>
                    <a:pt x="1" y="1201"/>
                    <a:pt x="1" y="1201"/>
                  </a:cubicBezTo>
                  <a:cubicBezTo>
                    <a:pt x="7" y="1175"/>
                    <a:pt x="14" y="1149"/>
                    <a:pt x="21" y="1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635376" y="5150243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03862" y="4070404"/>
              <a:ext cx="139026" cy="26999"/>
            </a:xfrm>
            <a:custGeom>
              <a:avLst/>
              <a:gdLst/>
              <a:ahLst/>
              <a:cxnLst/>
              <a:rect l="l" t="t" r="r" b="b"/>
              <a:pathLst>
                <a:path w="1035" h="201" extrusionOk="0">
                  <a:moveTo>
                    <a:pt x="1034" y="1"/>
                  </a:moveTo>
                  <a:lnTo>
                    <a:pt x="1034" y="1"/>
                  </a:lnTo>
                  <a:cubicBezTo>
                    <a:pt x="701" y="68"/>
                    <a:pt x="367" y="134"/>
                    <a:pt x="34" y="168"/>
                  </a:cubicBezTo>
                  <a:cubicBezTo>
                    <a:pt x="34" y="168"/>
                    <a:pt x="0" y="201"/>
                    <a:pt x="0" y="201"/>
                  </a:cubicBezTo>
                  <a:cubicBezTo>
                    <a:pt x="334" y="168"/>
                    <a:pt x="667" y="101"/>
                    <a:pt x="1001" y="34"/>
                  </a:cubicBezTo>
                  <a:cubicBezTo>
                    <a:pt x="1001" y="34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35160" y="4039106"/>
              <a:ext cx="174891" cy="22567"/>
            </a:xfrm>
            <a:custGeom>
              <a:avLst/>
              <a:gdLst/>
              <a:ahLst/>
              <a:cxnLst/>
              <a:rect l="l" t="t" r="r" b="b"/>
              <a:pathLst>
                <a:path w="1302" h="168" extrusionOk="0">
                  <a:moveTo>
                    <a:pt x="1302" y="0"/>
                  </a:moveTo>
                  <a:cubicBezTo>
                    <a:pt x="988" y="26"/>
                    <a:pt x="655" y="73"/>
                    <a:pt x="317" y="124"/>
                  </a:cubicBezTo>
                  <a:lnTo>
                    <a:pt x="317" y="124"/>
                  </a:lnTo>
                  <a:cubicBezTo>
                    <a:pt x="645" y="84"/>
                    <a:pt x="973" y="59"/>
                    <a:pt x="1302" y="34"/>
                  </a:cubicBezTo>
                  <a:cubicBezTo>
                    <a:pt x="1302" y="34"/>
                    <a:pt x="1302" y="0"/>
                    <a:pt x="1302" y="0"/>
                  </a:cubicBezTo>
                  <a:close/>
                  <a:moveTo>
                    <a:pt x="317" y="124"/>
                  </a:moveTo>
                  <a:lnTo>
                    <a:pt x="317" y="124"/>
                  </a:lnTo>
                  <a:cubicBezTo>
                    <a:pt x="211" y="137"/>
                    <a:pt x="106" y="151"/>
                    <a:pt x="1" y="167"/>
                  </a:cubicBezTo>
                  <a:lnTo>
                    <a:pt x="34" y="167"/>
                  </a:lnTo>
                  <a:cubicBezTo>
                    <a:pt x="128" y="153"/>
                    <a:pt x="223" y="138"/>
                    <a:pt x="317" y="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02457" y="4025674"/>
              <a:ext cx="161324" cy="4567"/>
            </a:xfrm>
            <a:custGeom>
              <a:avLst/>
              <a:gdLst/>
              <a:ahLst/>
              <a:cxnLst/>
              <a:rect l="l" t="t" r="r" b="b"/>
              <a:pathLst>
                <a:path w="1201" h="34" extrusionOk="0">
                  <a:moveTo>
                    <a:pt x="33" y="0"/>
                  </a:moveTo>
                  <a:cubicBezTo>
                    <a:pt x="33" y="0"/>
                    <a:pt x="0" y="34"/>
                    <a:pt x="0" y="34"/>
                  </a:cubicBezTo>
                  <a:lnTo>
                    <a:pt x="1168" y="34"/>
                  </a:lnTo>
                  <a:cubicBezTo>
                    <a:pt x="1201" y="34"/>
                    <a:pt x="1201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14349" y="3952870"/>
              <a:ext cx="179458" cy="28074"/>
            </a:xfrm>
            <a:custGeom>
              <a:avLst/>
              <a:gdLst/>
              <a:ahLst/>
              <a:cxnLst/>
              <a:rect l="l" t="t" r="r" b="b"/>
              <a:pathLst>
                <a:path w="1336" h="209" extrusionOk="0">
                  <a:moveTo>
                    <a:pt x="1098" y="0"/>
                  </a:moveTo>
                  <a:cubicBezTo>
                    <a:pt x="719" y="0"/>
                    <a:pt x="360" y="65"/>
                    <a:pt x="1" y="175"/>
                  </a:cubicBezTo>
                  <a:cubicBezTo>
                    <a:pt x="1" y="175"/>
                    <a:pt x="1" y="209"/>
                    <a:pt x="1" y="209"/>
                  </a:cubicBezTo>
                  <a:cubicBezTo>
                    <a:pt x="435" y="109"/>
                    <a:pt x="835" y="42"/>
                    <a:pt x="1302" y="42"/>
                  </a:cubicBezTo>
                  <a:cubicBezTo>
                    <a:pt x="1302" y="42"/>
                    <a:pt x="1335" y="9"/>
                    <a:pt x="1335" y="9"/>
                  </a:cubicBezTo>
                  <a:cubicBezTo>
                    <a:pt x="1255" y="3"/>
                    <a:pt x="1176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635376" y="3913647"/>
              <a:ext cx="116594" cy="26999"/>
            </a:xfrm>
            <a:custGeom>
              <a:avLst/>
              <a:gdLst/>
              <a:ahLst/>
              <a:cxnLst/>
              <a:rect l="l" t="t" r="r" b="b"/>
              <a:pathLst>
                <a:path w="868" h="201" extrusionOk="0">
                  <a:moveTo>
                    <a:pt x="868" y="0"/>
                  </a:moveTo>
                  <a:cubicBezTo>
                    <a:pt x="601" y="0"/>
                    <a:pt x="301" y="67"/>
                    <a:pt x="34" y="134"/>
                  </a:cubicBezTo>
                  <a:cubicBezTo>
                    <a:pt x="1" y="134"/>
                    <a:pt x="1" y="200"/>
                    <a:pt x="1" y="200"/>
                  </a:cubicBezTo>
                  <a:cubicBezTo>
                    <a:pt x="267" y="100"/>
                    <a:pt x="568" y="34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8079" y="4213863"/>
              <a:ext cx="157026" cy="58297"/>
            </a:xfrm>
            <a:custGeom>
              <a:avLst/>
              <a:gdLst/>
              <a:ahLst/>
              <a:cxnLst/>
              <a:rect l="l" t="t" r="r" b="b"/>
              <a:pathLst>
                <a:path w="1169" h="434" extrusionOk="0">
                  <a:moveTo>
                    <a:pt x="1168" y="0"/>
                  </a:moveTo>
                  <a:cubicBezTo>
                    <a:pt x="801" y="134"/>
                    <a:pt x="401" y="267"/>
                    <a:pt x="1" y="401"/>
                  </a:cubicBezTo>
                  <a:cubicBezTo>
                    <a:pt x="1" y="401"/>
                    <a:pt x="1" y="434"/>
                    <a:pt x="1" y="434"/>
                  </a:cubicBezTo>
                  <a:cubicBezTo>
                    <a:pt x="401" y="300"/>
                    <a:pt x="768" y="167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57377" y="4146566"/>
              <a:ext cx="228621" cy="71864"/>
            </a:xfrm>
            <a:custGeom>
              <a:avLst/>
              <a:gdLst/>
              <a:ahLst/>
              <a:cxnLst/>
              <a:rect l="l" t="t" r="r" b="b"/>
              <a:pathLst>
                <a:path w="1702" h="535" extrusionOk="0">
                  <a:moveTo>
                    <a:pt x="1702" y="1"/>
                  </a:moveTo>
                  <a:cubicBezTo>
                    <a:pt x="1694" y="1"/>
                    <a:pt x="1689" y="3"/>
                    <a:pt x="1684" y="5"/>
                  </a:cubicBezTo>
                  <a:lnTo>
                    <a:pt x="1684" y="5"/>
                  </a:lnTo>
                  <a:cubicBezTo>
                    <a:pt x="1690" y="4"/>
                    <a:pt x="1696" y="2"/>
                    <a:pt x="1702" y="1"/>
                  </a:cubicBezTo>
                  <a:close/>
                  <a:moveTo>
                    <a:pt x="1684" y="5"/>
                  </a:moveTo>
                  <a:lnTo>
                    <a:pt x="1684" y="5"/>
                  </a:lnTo>
                  <a:cubicBezTo>
                    <a:pt x="1168" y="128"/>
                    <a:pt x="652" y="305"/>
                    <a:pt x="161" y="487"/>
                  </a:cubicBezTo>
                  <a:lnTo>
                    <a:pt x="161" y="487"/>
                  </a:lnTo>
                  <a:cubicBezTo>
                    <a:pt x="669" y="336"/>
                    <a:pt x="1155" y="185"/>
                    <a:pt x="1668" y="34"/>
                  </a:cubicBezTo>
                  <a:cubicBezTo>
                    <a:pt x="1668" y="34"/>
                    <a:pt x="1668" y="14"/>
                    <a:pt x="1684" y="5"/>
                  </a:cubicBezTo>
                  <a:close/>
                  <a:moveTo>
                    <a:pt x="161" y="487"/>
                  </a:moveTo>
                  <a:cubicBezTo>
                    <a:pt x="108" y="503"/>
                    <a:pt x="54" y="519"/>
                    <a:pt x="1" y="535"/>
                  </a:cubicBezTo>
                  <a:lnTo>
                    <a:pt x="34" y="535"/>
                  </a:lnTo>
                  <a:cubicBezTo>
                    <a:pt x="76" y="519"/>
                    <a:pt x="119" y="503"/>
                    <a:pt x="161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67998" y="4106269"/>
              <a:ext cx="76297" cy="13567"/>
            </a:xfrm>
            <a:custGeom>
              <a:avLst/>
              <a:gdLst/>
              <a:ahLst/>
              <a:cxnLst/>
              <a:rect l="l" t="t" r="r" b="b"/>
              <a:pathLst>
                <a:path w="568" h="101" extrusionOk="0">
                  <a:moveTo>
                    <a:pt x="534" y="1"/>
                  </a:moveTo>
                  <a:cubicBezTo>
                    <a:pt x="498" y="8"/>
                    <a:pt x="461" y="15"/>
                    <a:pt x="423" y="22"/>
                  </a:cubicBezTo>
                  <a:lnTo>
                    <a:pt x="423" y="22"/>
                  </a:lnTo>
                  <a:cubicBezTo>
                    <a:pt x="473" y="17"/>
                    <a:pt x="521" y="10"/>
                    <a:pt x="567" y="1"/>
                  </a:cubicBezTo>
                  <a:close/>
                  <a:moveTo>
                    <a:pt x="423" y="22"/>
                  </a:moveTo>
                  <a:cubicBezTo>
                    <a:pt x="293" y="37"/>
                    <a:pt x="154" y="43"/>
                    <a:pt x="34" y="67"/>
                  </a:cubicBezTo>
                  <a:cubicBezTo>
                    <a:pt x="0" y="67"/>
                    <a:pt x="0" y="101"/>
                    <a:pt x="0" y="101"/>
                  </a:cubicBezTo>
                  <a:cubicBezTo>
                    <a:pt x="131" y="75"/>
                    <a:pt x="283" y="48"/>
                    <a:pt x="42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-372731" y="5145810"/>
              <a:ext cx="309216" cy="179324"/>
            </a:xfrm>
            <a:custGeom>
              <a:avLst/>
              <a:gdLst/>
              <a:ahLst/>
              <a:cxnLst/>
              <a:rect l="l" t="t" r="r" b="b"/>
              <a:pathLst>
                <a:path w="2302" h="1335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701" y="301"/>
                    <a:pt x="1134" y="568"/>
                    <a:pt x="567" y="868"/>
                  </a:cubicBezTo>
                  <a:cubicBezTo>
                    <a:pt x="334" y="968"/>
                    <a:pt x="67" y="1068"/>
                    <a:pt x="0" y="1335"/>
                  </a:cubicBezTo>
                  <a:cubicBezTo>
                    <a:pt x="100" y="1068"/>
                    <a:pt x="434" y="968"/>
                    <a:pt x="634" y="868"/>
                  </a:cubicBezTo>
                  <a:cubicBezTo>
                    <a:pt x="834" y="768"/>
                    <a:pt x="1001" y="668"/>
                    <a:pt x="1201" y="568"/>
                  </a:cubicBezTo>
                  <a:cubicBezTo>
                    <a:pt x="1568" y="401"/>
                    <a:pt x="1902" y="234"/>
                    <a:pt x="2269" y="34"/>
                  </a:cubicBezTo>
                  <a:cubicBezTo>
                    <a:pt x="2269" y="34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-475893" y="5029350"/>
              <a:ext cx="125594" cy="9872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935" y="0"/>
                  </a:moveTo>
                  <a:cubicBezTo>
                    <a:pt x="632" y="182"/>
                    <a:pt x="329" y="391"/>
                    <a:pt x="76" y="653"/>
                  </a:cubicBezTo>
                  <a:lnTo>
                    <a:pt x="76" y="653"/>
                  </a:lnTo>
                  <a:cubicBezTo>
                    <a:pt x="324" y="397"/>
                    <a:pt x="602" y="215"/>
                    <a:pt x="935" y="34"/>
                  </a:cubicBezTo>
                  <a:cubicBezTo>
                    <a:pt x="935" y="34"/>
                    <a:pt x="935" y="0"/>
                    <a:pt x="935" y="0"/>
                  </a:cubicBezTo>
                  <a:close/>
                  <a:moveTo>
                    <a:pt x="76" y="653"/>
                  </a:moveTo>
                  <a:cubicBezTo>
                    <a:pt x="51" y="679"/>
                    <a:pt x="26" y="706"/>
                    <a:pt x="1" y="734"/>
                  </a:cubicBezTo>
                  <a:cubicBezTo>
                    <a:pt x="26" y="706"/>
                    <a:pt x="51" y="679"/>
                    <a:pt x="76" y="6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-475893" y="5002485"/>
              <a:ext cx="116728" cy="80729"/>
            </a:xfrm>
            <a:custGeom>
              <a:avLst/>
              <a:gdLst/>
              <a:ahLst/>
              <a:cxnLst/>
              <a:rect l="l" t="t" r="r" b="b"/>
              <a:pathLst>
                <a:path w="869" h="601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5" y="167"/>
                    <a:pt x="268" y="367"/>
                    <a:pt x="1" y="601"/>
                  </a:cubicBezTo>
                  <a:cubicBezTo>
                    <a:pt x="268" y="367"/>
                    <a:pt x="535" y="200"/>
                    <a:pt x="835" y="33"/>
                  </a:cubicBezTo>
                  <a:cubicBezTo>
                    <a:pt x="835" y="33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-489325" y="4984486"/>
              <a:ext cx="98729" cy="67431"/>
            </a:xfrm>
            <a:custGeom>
              <a:avLst/>
              <a:gdLst/>
              <a:ahLst/>
              <a:cxnLst/>
              <a:rect l="l" t="t" r="r" b="b"/>
              <a:pathLst>
                <a:path w="735" h="502" extrusionOk="0">
                  <a:moveTo>
                    <a:pt x="735" y="1"/>
                  </a:moveTo>
                  <a:lnTo>
                    <a:pt x="735" y="1"/>
                  </a:lnTo>
                  <a:cubicBezTo>
                    <a:pt x="501" y="134"/>
                    <a:pt x="268" y="268"/>
                    <a:pt x="68" y="434"/>
                  </a:cubicBezTo>
                  <a:cubicBezTo>
                    <a:pt x="34" y="468"/>
                    <a:pt x="1" y="501"/>
                    <a:pt x="34" y="501"/>
                  </a:cubicBezTo>
                  <a:cubicBezTo>
                    <a:pt x="234" y="334"/>
                    <a:pt x="468" y="167"/>
                    <a:pt x="701" y="34"/>
                  </a:cubicBezTo>
                  <a:cubicBezTo>
                    <a:pt x="701" y="34"/>
                    <a:pt x="735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-112947" y="5114512"/>
              <a:ext cx="125594" cy="561076"/>
            </a:xfrm>
            <a:custGeom>
              <a:avLst/>
              <a:gdLst/>
              <a:ahLst/>
              <a:cxnLst/>
              <a:rect l="l" t="t" r="r" b="b"/>
              <a:pathLst>
                <a:path w="935" h="4177" extrusionOk="0">
                  <a:moveTo>
                    <a:pt x="735" y="0"/>
                  </a:moveTo>
                  <a:cubicBezTo>
                    <a:pt x="435" y="600"/>
                    <a:pt x="501" y="1334"/>
                    <a:pt x="501" y="1968"/>
                  </a:cubicBezTo>
                  <a:cubicBezTo>
                    <a:pt x="501" y="2135"/>
                    <a:pt x="535" y="2302"/>
                    <a:pt x="535" y="2502"/>
                  </a:cubicBezTo>
                  <a:cubicBezTo>
                    <a:pt x="435" y="3069"/>
                    <a:pt x="268" y="3636"/>
                    <a:pt x="1" y="4170"/>
                  </a:cubicBezTo>
                  <a:cubicBezTo>
                    <a:pt x="1" y="4174"/>
                    <a:pt x="3" y="4177"/>
                    <a:pt x="6" y="4177"/>
                  </a:cubicBezTo>
                  <a:cubicBezTo>
                    <a:pt x="27" y="4177"/>
                    <a:pt x="101" y="4103"/>
                    <a:pt x="101" y="4103"/>
                  </a:cubicBezTo>
                  <a:cubicBezTo>
                    <a:pt x="301" y="3669"/>
                    <a:pt x="468" y="3202"/>
                    <a:pt x="568" y="2735"/>
                  </a:cubicBezTo>
                  <a:cubicBezTo>
                    <a:pt x="601" y="3102"/>
                    <a:pt x="668" y="3503"/>
                    <a:pt x="835" y="3836"/>
                  </a:cubicBezTo>
                  <a:cubicBezTo>
                    <a:pt x="835" y="3836"/>
                    <a:pt x="935" y="3769"/>
                    <a:pt x="935" y="3736"/>
                  </a:cubicBezTo>
                  <a:cubicBezTo>
                    <a:pt x="701" y="3136"/>
                    <a:pt x="635" y="2502"/>
                    <a:pt x="635" y="1835"/>
                  </a:cubicBezTo>
                  <a:cubicBezTo>
                    <a:pt x="601" y="1534"/>
                    <a:pt x="601" y="1201"/>
                    <a:pt x="601" y="901"/>
                  </a:cubicBezTo>
                  <a:cubicBezTo>
                    <a:pt x="635" y="600"/>
                    <a:pt x="701" y="30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-157677" y="5257837"/>
              <a:ext cx="44865" cy="192756"/>
            </a:xfrm>
            <a:custGeom>
              <a:avLst/>
              <a:gdLst/>
              <a:ahLst/>
              <a:cxnLst/>
              <a:rect l="l" t="t" r="r" b="b"/>
              <a:pathLst>
                <a:path w="334" h="1435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4" y="1"/>
                    <a:pt x="301" y="34"/>
                    <a:pt x="301" y="34"/>
                  </a:cubicBezTo>
                  <a:cubicBezTo>
                    <a:pt x="100" y="467"/>
                    <a:pt x="0" y="934"/>
                    <a:pt x="34" y="1435"/>
                  </a:cubicBezTo>
                  <a:cubicBezTo>
                    <a:pt x="34" y="1435"/>
                    <a:pt x="34" y="1435"/>
                    <a:pt x="34" y="1401"/>
                  </a:cubicBezTo>
                  <a:cubicBezTo>
                    <a:pt x="34" y="934"/>
                    <a:pt x="134" y="4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-135245" y="5333999"/>
              <a:ext cx="40432" cy="201756"/>
            </a:xfrm>
            <a:custGeom>
              <a:avLst/>
              <a:gdLst/>
              <a:ahLst/>
              <a:cxnLst/>
              <a:rect l="l" t="t" r="r" b="b"/>
              <a:pathLst>
                <a:path w="301" h="1502" extrusionOk="0">
                  <a:moveTo>
                    <a:pt x="300" y="1"/>
                  </a:moveTo>
                  <a:cubicBezTo>
                    <a:pt x="300" y="1"/>
                    <a:pt x="234" y="1"/>
                    <a:pt x="234" y="34"/>
                  </a:cubicBezTo>
                  <a:cubicBezTo>
                    <a:pt x="100" y="501"/>
                    <a:pt x="0" y="1001"/>
                    <a:pt x="34" y="1502"/>
                  </a:cubicBezTo>
                  <a:lnTo>
                    <a:pt x="67" y="1502"/>
                  </a:lnTo>
                  <a:cubicBezTo>
                    <a:pt x="67" y="968"/>
                    <a:pt x="134" y="468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-103947" y="5463892"/>
              <a:ext cx="18134" cy="89863"/>
            </a:xfrm>
            <a:custGeom>
              <a:avLst/>
              <a:gdLst/>
              <a:ahLst/>
              <a:cxnLst/>
              <a:rect l="l" t="t" r="r" b="b"/>
              <a:pathLst>
                <a:path w="135" h="669" extrusionOk="0">
                  <a:moveTo>
                    <a:pt x="134" y="1"/>
                  </a:moveTo>
                  <a:cubicBezTo>
                    <a:pt x="134" y="1"/>
                    <a:pt x="67" y="34"/>
                    <a:pt x="67" y="34"/>
                  </a:cubicBezTo>
                  <a:cubicBezTo>
                    <a:pt x="67" y="234"/>
                    <a:pt x="1" y="468"/>
                    <a:pt x="34" y="668"/>
                  </a:cubicBezTo>
                  <a:cubicBezTo>
                    <a:pt x="34" y="668"/>
                    <a:pt x="34" y="668"/>
                    <a:pt x="34" y="635"/>
                  </a:cubicBezTo>
                  <a:cubicBezTo>
                    <a:pt x="101" y="435"/>
                    <a:pt x="101" y="2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863862" y="3927079"/>
              <a:ext cx="67431" cy="206189"/>
            </a:xfrm>
            <a:custGeom>
              <a:avLst/>
              <a:gdLst/>
              <a:ahLst/>
              <a:cxnLst/>
              <a:rect l="l" t="t" r="r" b="b"/>
              <a:pathLst>
                <a:path w="502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301" y="467"/>
                    <a:pt x="434" y="1001"/>
                    <a:pt x="468" y="1535"/>
                  </a:cubicBezTo>
                  <a:cubicBezTo>
                    <a:pt x="501" y="968"/>
                    <a:pt x="334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931159" y="4043539"/>
              <a:ext cx="18000" cy="49432"/>
            </a:xfrm>
            <a:custGeom>
              <a:avLst/>
              <a:gdLst/>
              <a:ahLst/>
              <a:cxnLst/>
              <a:rect l="l" t="t" r="r" b="b"/>
              <a:pathLst>
                <a:path w="134" h="368" extrusionOk="0">
                  <a:moveTo>
                    <a:pt x="0" y="1"/>
                  </a:moveTo>
                  <a:lnTo>
                    <a:pt x="100" y="368"/>
                  </a:lnTo>
                  <a:lnTo>
                    <a:pt x="134" y="368"/>
                  </a:lnTo>
                  <a:cubicBezTo>
                    <a:pt x="100" y="234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-435461" y="5423594"/>
              <a:ext cx="89729" cy="107729"/>
            </a:xfrm>
            <a:custGeom>
              <a:avLst/>
              <a:gdLst/>
              <a:ahLst/>
              <a:cxnLst/>
              <a:rect l="l" t="t" r="r" b="b"/>
              <a:pathLst>
                <a:path w="668" h="802" extrusionOk="0">
                  <a:moveTo>
                    <a:pt x="667" y="1"/>
                  </a:moveTo>
                  <a:lnTo>
                    <a:pt x="667" y="1"/>
                  </a:lnTo>
                  <a:cubicBezTo>
                    <a:pt x="400" y="268"/>
                    <a:pt x="200" y="534"/>
                    <a:pt x="0" y="801"/>
                  </a:cubicBezTo>
                  <a:lnTo>
                    <a:pt x="34" y="801"/>
                  </a:lnTo>
                  <a:cubicBezTo>
                    <a:pt x="234" y="501"/>
                    <a:pt x="434" y="268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-448893" y="5495324"/>
              <a:ext cx="98595" cy="134594"/>
            </a:xfrm>
            <a:custGeom>
              <a:avLst/>
              <a:gdLst/>
              <a:ahLst/>
              <a:cxnLst/>
              <a:rect l="l" t="t" r="r" b="b"/>
              <a:pathLst>
                <a:path w="734" h="1002" extrusionOk="0">
                  <a:moveTo>
                    <a:pt x="701" y="0"/>
                  </a:moveTo>
                  <a:cubicBezTo>
                    <a:pt x="400" y="301"/>
                    <a:pt x="134" y="634"/>
                    <a:pt x="0" y="1001"/>
                  </a:cubicBezTo>
                  <a:cubicBezTo>
                    <a:pt x="200" y="634"/>
                    <a:pt x="400" y="301"/>
                    <a:pt x="701" y="34"/>
                  </a:cubicBezTo>
                  <a:cubicBezTo>
                    <a:pt x="734" y="0"/>
                    <a:pt x="734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-466893" y="5578471"/>
              <a:ext cx="80864" cy="145474"/>
            </a:xfrm>
            <a:custGeom>
              <a:avLst/>
              <a:gdLst/>
              <a:ahLst/>
              <a:cxnLst/>
              <a:rect l="l" t="t" r="r" b="b"/>
              <a:pathLst>
                <a:path w="602" h="1083" extrusionOk="0">
                  <a:moveTo>
                    <a:pt x="591" y="0"/>
                  </a:moveTo>
                  <a:cubicBezTo>
                    <a:pt x="579" y="0"/>
                    <a:pt x="557" y="15"/>
                    <a:pt x="534" y="15"/>
                  </a:cubicBezTo>
                  <a:cubicBezTo>
                    <a:pt x="334" y="349"/>
                    <a:pt x="101" y="716"/>
                    <a:pt x="1" y="1083"/>
                  </a:cubicBezTo>
                  <a:lnTo>
                    <a:pt x="34" y="1083"/>
                  </a:lnTo>
                  <a:cubicBezTo>
                    <a:pt x="201" y="682"/>
                    <a:pt x="334" y="349"/>
                    <a:pt x="601" y="15"/>
                  </a:cubicBezTo>
                  <a:cubicBezTo>
                    <a:pt x="601" y="4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-548965" y="3649295"/>
              <a:ext cx="1556424" cy="2206557"/>
            </a:xfrm>
            <a:custGeom>
              <a:avLst/>
              <a:gdLst/>
              <a:ahLst/>
              <a:cxnLst/>
              <a:rect l="l" t="t" r="r" b="b"/>
              <a:pathLst>
                <a:path w="11587" h="16427" extrusionOk="0">
                  <a:moveTo>
                    <a:pt x="10686" y="1268"/>
                  </a:moveTo>
                  <a:cubicBezTo>
                    <a:pt x="10652" y="1368"/>
                    <a:pt x="10619" y="1468"/>
                    <a:pt x="10586" y="1535"/>
                  </a:cubicBezTo>
                  <a:cubicBezTo>
                    <a:pt x="10552" y="1601"/>
                    <a:pt x="10552" y="1635"/>
                    <a:pt x="10552" y="1635"/>
                  </a:cubicBezTo>
                  <a:cubicBezTo>
                    <a:pt x="10519" y="1668"/>
                    <a:pt x="10519" y="1668"/>
                    <a:pt x="10485" y="1668"/>
                  </a:cubicBezTo>
                  <a:cubicBezTo>
                    <a:pt x="10552" y="1535"/>
                    <a:pt x="10619" y="1401"/>
                    <a:pt x="10686" y="1268"/>
                  </a:cubicBezTo>
                  <a:close/>
                  <a:moveTo>
                    <a:pt x="11186" y="100"/>
                  </a:moveTo>
                  <a:cubicBezTo>
                    <a:pt x="11219" y="100"/>
                    <a:pt x="11286" y="134"/>
                    <a:pt x="11286" y="134"/>
                  </a:cubicBezTo>
                  <a:cubicBezTo>
                    <a:pt x="11386" y="200"/>
                    <a:pt x="11286" y="367"/>
                    <a:pt x="11253" y="467"/>
                  </a:cubicBezTo>
                  <a:lnTo>
                    <a:pt x="11019" y="1001"/>
                  </a:lnTo>
                  <a:cubicBezTo>
                    <a:pt x="10919" y="1268"/>
                    <a:pt x="10819" y="1501"/>
                    <a:pt x="10719" y="1735"/>
                  </a:cubicBezTo>
                  <a:cubicBezTo>
                    <a:pt x="10719" y="1701"/>
                    <a:pt x="10686" y="1701"/>
                    <a:pt x="10686" y="1668"/>
                  </a:cubicBezTo>
                  <a:cubicBezTo>
                    <a:pt x="10652" y="1535"/>
                    <a:pt x="10719" y="1401"/>
                    <a:pt x="10752" y="1268"/>
                  </a:cubicBezTo>
                  <a:cubicBezTo>
                    <a:pt x="10886" y="901"/>
                    <a:pt x="11019" y="467"/>
                    <a:pt x="11186" y="100"/>
                  </a:cubicBezTo>
                  <a:close/>
                  <a:moveTo>
                    <a:pt x="8351" y="5571"/>
                  </a:moveTo>
                  <a:cubicBezTo>
                    <a:pt x="7550" y="5738"/>
                    <a:pt x="6783" y="5971"/>
                    <a:pt x="5982" y="6171"/>
                  </a:cubicBezTo>
                  <a:cubicBezTo>
                    <a:pt x="5982" y="6171"/>
                    <a:pt x="5949" y="6205"/>
                    <a:pt x="5949" y="6205"/>
                  </a:cubicBezTo>
                  <a:cubicBezTo>
                    <a:pt x="6749" y="5971"/>
                    <a:pt x="7550" y="5804"/>
                    <a:pt x="8351" y="5571"/>
                  </a:cubicBezTo>
                  <a:close/>
                  <a:moveTo>
                    <a:pt x="645" y="9407"/>
                  </a:moveTo>
                  <a:lnTo>
                    <a:pt x="645" y="9407"/>
                  </a:lnTo>
                  <a:cubicBezTo>
                    <a:pt x="638" y="9442"/>
                    <a:pt x="631" y="9477"/>
                    <a:pt x="625" y="9512"/>
                  </a:cubicBezTo>
                  <a:lnTo>
                    <a:pt x="625" y="9512"/>
                  </a:lnTo>
                  <a:cubicBezTo>
                    <a:pt x="631" y="9488"/>
                    <a:pt x="638" y="9464"/>
                    <a:pt x="645" y="9440"/>
                  </a:cubicBezTo>
                  <a:cubicBezTo>
                    <a:pt x="645" y="9440"/>
                    <a:pt x="645" y="9407"/>
                    <a:pt x="645" y="9407"/>
                  </a:cubicBezTo>
                  <a:close/>
                  <a:moveTo>
                    <a:pt x="11119" y="0"/>
                  </a:moveTo>
                  <a:cubicBezTo>
                    <a:pt x="11119" y="0"/>
                    <a:pt x="11053" y="34"/>
                    <a:pt x="11053" y="34"/>
                  </a:cubicBezTo>
                  <a:cubicBezTo>
                    <a:pt x="11086" y="67"/>
                    <a:pt x="11086" y="67"/>
                    <a:pt x="11119" y="67"/>
                  </a:cubicBezTo>
                  <a:cubicBezTo>
                    <a:pt x="11119" y="67"/>
                    <a:pt x="11086" y="100"/>
                    <a:pt x="11086" y="100"/>
                  </a:cubicBezTo>
                  <a:cubicBezTo>
                    <a:pt x="10886" y="634"/>
                    <a:pt x="10652" y="1168"/>
                    <a:pt x="10419" y="1668"/>
                  </a:cubicBezTo>
                  <a:cubicBezTo>
                    <a:pt x="10219" y="1701"/>
                    <a:pt x="10052" y="1768"/>
                    <a:pt x="9852" y="1835"/>
                  </a:cubicBezTo>
                  <a:cubicBezTo>
                    <a:pt x="9585" y="1902"/>
                    <a:pt x="9318" y="1935"/>
                    <a:pt x="9084" y="2002"/>
                  </a:cubicBezTo>
                  <a:cubicBezTo>
                    <a:pt x="9051" y="2002"/>
                    <a:pt x="9018" y="2068"/>
                    <a:pt x="9018" y="2068"/>
                  </a:cubicBezTo>
                  <a:cubicBezTo>
                    <a:pt x="9485" y="2002"/>
                    <a:pt x="9952" y="1902"/>
                    <a:pt x="10385" y="1735"/>
                  </a:cubicBezTo>
                  <a:lnTo>
                    <a:pt x="10385" y="1735"/>
                  </a:lnTo>
                  <a:cubicBezTo>
                    <a:pt x="10152" y="2235"/>
                    <a:pt x="9918" y="2736"/>
                    <a:pt x="9685" y="3203"/>
                  </a:cubicBezTo>
                  <a:cubicBezTo>
                    <a:pt x="9351" y="3236"/>
                    <a:pt x="9018" y="3236"/>
                    <a:pt x="8718" y="3236"/>
                  </a:cubicBezTo>
                  <a:cubicBezTo>
                    <a:pt x="8684" y="3236"/>
                    <a:pt x="8651" y="3269"/>
                    <a:pt x="8651" y="3269"/>
                  </a:cubicBezTo>
                  <a:cubicBezTo>
                    <a:pt x="8748" y="3279"/>
                    <a:pt x="8846" y="3283"/>
                    <a:pt x="8944" y="3283"/>
                  </a:cubicBezTo>
                  <a:cubicBezTo>
                    <a:pt x="9180" y="3283"/>
                    <a:pt x="9416" y="3259"/>
                    <a:pt x="9652" y="3236"/>
                  </a:cubicBezTo>
                  <a:lnTo>
                    <a:pt x="9652" y="3236"/>
                  </a:lnTo>
                  <a:cubicBezTo>
                    <a:pt x="9251" y="4036"/>
                    <a:pt x="8818" y="4804"/>
                    <a:pt x="8351" y="5571"/>
                  </a:cubicBezTo>
                  <a:cubicBezTo>
                    <a:pt x="8351" y="5571"/>
                    <a:pt x="8351" y="5571"/>
                    <a:pt x="8351" y="5571"/>
                  </a:cubicBezTo>
                  <a:lnTo>
                    <a:pt x="8351" y="5571"/>
                  </a:lnTo>
                  <a:cubicBezTo>
                    <a:pt x="8351" y="5604"/>
                    <a:pt x="8317" y="5638"/>
                    <a:pt x="8284" y="5704"/>
                  </a:cubicBezTo>
                  <a:cubicBezTo>
                    <a:pt x="8284" y="5704"/>
                    <a:pt x="8351" y="5638"/>
                    <a:pt x="8351" y="5638"/>
                  </a:cubicBezTo>
                  <a:cubicBezTo>
                    <a:pt x="8851" y="4837"/>
                    <a:pt x="9318" y="4070"/>
                    <a:pt x="9718" y="3236"/>
                  </a:cubicBezTo>
                  <a:lnTo>
                    <a:pt x="9885" y="3236"/>
                  </a:lnTo>
                  <a:cubicBezTo>
                    <a:pt x="9885" y="3236"/>
                    <a:pt x="9885" y="3203"/>
                    <a:pt x="9885" y="3203"/>
                  </a:cubicBezTo>
                  <a:lnTo>
                    <a:pt x="9752" y="3203"/>
                  </a:lnTo>
                  <a:cubicBezTo>
                    <a:pt x="9985" y="2702"/>
                    <a:pt x="10252" y="2202"/>
                    <a:pt x="10452" y="1701"/>
                  </a:cubicBezTo>
                  <a:cubicBezTo>
                    <a:pt x="10485" y="1701"/>
                    <a:pt x="10519" y="1701"/>
                    <a:pt x="10519" y="1668"/>
                  </a:cubicBezTo>
                  <a:cubicBezTo>
                    <a:pt x="10519" y="1768"/>
                    <a:pt x="10586" y="1802"/>
                    <a:pt x="10652" y="1902"/>
                  </a:cubicBezTo>
                  <a:lnTo>
                    <a:pt x="10552" y="2168"/>
                  </a:lnTo>
                  <a:cubicBezTo>
                    <a:pt x="10552" y="2168"/>
                    <a:pt x="10586" y="2135"/>
                    <a:pt x="10586" y="2102"/>
                  </a:cubicBezTo>
                  <a:lnTo>
                    <a:pt x="10686" y="1935"/>
                  </a:lnTo>
                  <a:cubicBezTo>
                    <a:pt x="10986" y="2435"/>
                    <a:pt x="11153" y="2969"/>
                    <a:pt x="11286" y="3503"/>
                  </a:cubicBezTo>
                  <a:cubicBezTo>
                    <a:pt x="11520" y="4737"/>
                    <a:pt x="11353" y="6038"/>
                    <a:pt x="11019" y="7239"/>
                  </a:cubicBezTo>
                  <a:cubicBezTo>
                    <a:pt x="10319" y="9807"/>
                    <a:pt x="9084" y="12476"/>
                    <a:pt x="6583" y="13710"/>
                  </a:cubicBezTo>
                  <a:cubicBezTo>
                    <a:pt x="5882" y="14077"/>
                    <a:pt x="5182" y="14344"/>
                    <a:pt x="4448" y="14644"/>
                  </a:cubicBezTo>
                  <a:cubicBezTo>
                    <a:pt x="4114" y="14777"/>
                    <a:pt x="3814" y="14878"/>
                    <a:pt x="3480" y="14978"/>
                  </a:cubicBezTo>
                  <a:cubicBezTo>
                    <a:pt x="3314" y="15044"/>
                    <a:pt x="3147" y="15111"/>
                    <a:pt x="2980" y="15144"/>
                  </a:cubicBezTo>
                  <a:cubicBezTo>
                    <a:pt x="2913" y="15178"/>
                    <a:pt x="2813" y="15211"/>
                    <a:pt x="2713" y="15211"/>
                  </a:cubicBezTo>
                  <a:cubicBezTo>
                    <a:pt x="2580" y="15211"/>
                    <a:pt x="2680" y="15111"/>
                    <a:pt x="2713" y="15011"/>
                  </a:cubicBezTo>
                  <a:cubicBezTo>
                    <a:pt x="2720" y="15005"/>
                    <a:pt x="2721" y="15002"/>
                    <a:pt x="2719" y="15002"/>
                  </a:cubicBezTo>
                  <a:lnTo>
                    <a:pt x="2719" y="15002"/>
                  </a:lnTo>
                  <a:cubicBezTo>
                    <a:pt x="2712" y="15002"/>
                    <a:pt x="2647" y="15051"/>
                    <a:pt x="2647" y="15078"/>
                  </a:cubicBezTo>
                  <a:cubicBezTo>
                    <a:pt x="2079" y="15711"/>
                    <a:pt x="1112" y="15711"/>
                    <a:pt x="412" y="16178"/>
                  </a:cubicBezTo>
                  <a:cubicBezTo>
                    <a:pt x="412" y="16178"/>
                    <a:pt x="245" y="16279"/>
                    <a:pt x="245" y="16279"/>
                  </a:cubicBezTo>
                  <a:cubicBezTo>
                    <a:pt x="245" y="16245"/>
                    <a:pt x="311" y="16112"/>
                    <a:pt x="345" y="16078"/>
                  </a:cubicBezTo>
                  <a:cubicBezTo>
                    <a:pt x="412" y="15878"/>
                    <a:pt x="478" y="15645"/>
                    <a:pt x="512" y="15445"/>
                  </a:cubicBezTo>
                  <a:cubicBezTo>
                    <a:pt x="612" y="15044"/>
                    <a:pt x="645" y="14677"/>
                    <a:pt x="645" y="14277"/>
                  </a:cubicBezTo>
                  <a:cubicBezTo>
                    <a:pt x="678" y="12710"/>
                    <a:pt x="327" y="11111"/>
                    <a:pt x="625" y="9512"/>
                  </a:cubicBezTo>
                  <a:lnTo>
                    <a:pt x="625" y="9512"/>
                  </a:lnTo>
                  <a:cubicBezTo>
                    <a:pt x="0" y="11761"/>
                    <a:pt x="1036" y="14234"/>
                    <a:pt x="111" y="16412"/>
                  </a:cubicBezTo>
                  <a:cubicBezTo>
                    <a:pt x="111" y="16423"/>
                    <a:pt x="115" y="16427"/>
                    <a:pt x="120" y="16427"/>
                  </a:cubicBezTo>
                  <a:cubicBezTo>
                    <a:pt x="130" y="16427"/>
                    <a:pt x="145" y="16412"/>
                    <a:pt x="145" y="16412"/>
                  </a:cubicBezTo>
                  <a:cubicBezTo>
                    <a:pt x="645" y="16012"/>
                    <a:pt x="1279" y="15912"/>
                    <a:pt x="1846" y="15645"/>
                  </a:cubicBezTo>
                  <a:cubicBezTo>
                    <a:pt x="2046" y="15578"/>
                    <a:pt x="2213" y="15478"/>
                    <a:pt x="2380" y="15345"/>
                  </a:cubicBezTo>
                  <a:cubicBezTo>
                    <a:pt x="2446" y="15278"/>
                    <a:pt x="2513" y="15244"/>
                    <a:pt x="2580" y="15178"/>
                  </a:cubicBezTo>
                  <a:cubicBezTo>
                    <a:pt x="2613" y="15145"/>
                    <a:pt x="2646" y="15111"/>
                    <a:pt x="2646" y="15078"/>
                  </a:cubicBezTo>
                  <a:lnTo>
                    <a:pt x="2646" y="15078"/>
                  </a:lnTo>
                  <a:cubicBezTo>
                    <a:pt x="2646" y="15145"/>
                    <a:pt x="2513" y="15278"/>
                    <a:pt x="2480" y="15345"/>
                  </a:cubicBezTo>
                  <a:cubicBezTo>
                    <a:pt x="3814" y="15044"/>
                    <a:pt x="5148" y="14477"/>
                    <a:pt x="6383" y="13877"/>
                  </a:cubicBezTo>
                  <a:cubicBezTo>
                    <a:pt x="7450" y="13343"/>
                    <a:pt x="8351" y="12609"/>
                    <a:pt x="9051" y="11675"/>
                  </a:cubicBezTo>
                  <a:cubicBezTo>
                    <a:pt x="9818" y="10675"/>
                    <a:pt x="10352" y="9540"/>
                    <a:pt x="10752" y="8340"/>
                  </a:cubicBezTo>
                  <a:cubicBezTo>
                    <a:pt x="11219" y="7039"/>
                    <a:pt x="11586" y="5638"/>
                    <a:pt x="11520" y="4270"/>
                  </a:cubicBezTo>
                  <a:cubicBezTo>
                    <a:pt x="11486" y="3569"/>
                    <a:pt x="11353" y="2902"/>
                    <a:pt x="11053" y="2302"/>
                  </a:cubicBezTo>
                  <a:cubicBezTo>
                    <a:pt x="10986" y="2135"/>
                    <a:pt x="10886" y="2002"/>
                    <a:pt x="10819" y="1868"/>
                  </a:cubicBezTo>
                  <a:cubicBezTo>
                    <a:pt x="10786" y="1835"/>
                    <a:pt x="10786" y="1802"/>
                    <a:pt x="10752" y="1768"/>
                  </a:cubicBezTo>
                  <a:cubicBezTo>
                    <a:pt x="11019" y="1201"/>
                    <a:pt x="11219" y="634"/>
                    <a:pt x="11453" y="67"/>
                  </a:cubicBezTo>
                  <a:cubicBezTo>
                    <a:pt x="11353" y="34"/>
                    <a:pt x="11286" y="34"/>
                    <a:pt x="11186" y="34"/>
                  </a:cubicBezTo>
                  <a:cubicBezTo>
                    <a:pt x="11186" y="0"/>
                    <a:pt x="11186" y="0"/>
                    <a:pt x="1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-283137" y="5029350"/>
              <a:ext cx="107594" cy="62864"/>
            </a:xfrm>
            <a:custGeom>
              <a:avLst/>
              <a:gdLst/>
              <a:ahLst/>
              <a:cxnLst/>
              <a:rect l="l" t="t" r="r" b="b"/>
              <a:pathLst>
                <a:path w="801" h="468" extrusionOk="0">
                  <a:moveTo>
                    <a:pt x="801" y="0"/>
                  </a:moveTo>
                  <a:cubicBezTo>
                    <a:pt x="801" y="0"/>
                    <a:pt x="787" y="0"/>
                    <a:pt x="777" y="9"/>
                  </a:cubicBezTo>
                  <a:lnTo>
                    <a:pt x="777" y="9"/>
                  </a:lnTo>
                  <a:cubicBezTo>
                    <a:pt x="785" y="6"/>
                    <a:pt x="793" y="3"/>
                    <a:pt x="801" y="0"/>
                  </a:cubicBezTo>
                  <a:close/>
                  <a:moveTo>
                    <a:pt x="777" y="9"/>
                  </a:moveTo>
                  <a:cubicBezTo>
                    <a:pt x="518" y="110"/>
                    <a:pt x="260" y="272"/>
                    <a:pt x="34" y="434"/>
                  </a:cubicBezTo>
                  <a:cubicBezTo>
                    <a:pt x="34" y="434"/>
                    <a:pt x="0" y="467"/>
                    <a:pt x="0" y="467"/>
                  </a:cubicBezTo>
                  <a:cubicBezTo>
                    <a:pt x="267" y="300"/>
                    <a:pt x="501" y="167"/>
                    <a:pt x="768" y="34"/>
                  </a:cubicBezTo>
                  <a:cubicBezTo>
                    <a:pt x="768" y="22"/>
                    <a:pt x="772" y="14"/>
                    <a:pt x="77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-314569" y="5051783"/>
              <a:ext cx="188324" cy="103162"/>
            </a:xfrm>
            <a:custGeom>
              <a:avLst/>
              <a:gdLst/>
              <a:ahLst/>
              <a:cxnLst/>
              <a:rect l="l" t="t" r="r" b="b"/>
              <a:pathLst>
                <a:path w="1402" h="768" extrusionOk="0">
                  <a:moveTo>
                    <a:pt x="1402" y="0"/>
                  </a:moveTo>
                  <a:lnTo>
                    <a:pt x="1402" y="0"/>
                  </a:lnTo>
                  <a:cubicBezTo>
                    <a:pt x="1007" y="184"/>
                    <a:pt x="654" y="369"/>
                    <a:pt x="309" y="586"/>
                  </a:cubicBezTo>
                  <a:lnTo>
                    <a:pt x="309" y="586"/>
                  </a:lnTo>
                  <a:cubicBezTo>
                    <a:pt x="652" y="392"/>
                    <a:pt x="1010" y="213"/>
                    <a:pt x="1369" y="33"/>
                  </a:cubicBezTo>
                  <a:cubicBezTo>
                    <a:pt x="1369" y="33"/>
                    <a:pt x="1402" y="0"/>
                    <a:pt x="1402" y="0"/>
                  </a:cubicBezTo>
                  <a:close/>
                  <a:moveTo>
                    <a:pt x="309" y="586"/>
                  </a:moveTo>
                  <a:lnTo>
                    <a:pt x="309" y="586"/>
                  </a:lnTo>
                  <a:cubicBezTo>
                    <a:pt x="205" y="645"/>
                    <a:pt x="102" y="705"/>
                    <a:pt x="1" y="767"/>
                  </a:cubicBezTo>
                  <a:lnTo>
                    <a:pt x="34" y="767"/>
                  </a:lnTo>
                  <a:cubicBezTo>
                    <a:pt x="126" y="704"/>
                    <a:pt x="217" y="644"/>
                    <a:pt x="30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-305569" y="5078648"/>
              <a:ext cx="201756" cy="107594"/>
            </a:xfrm>
            <a:custGeom>
              <a:avLst/>
              <a:gdLst/>
              <a:ahLst/>
              <a:cxnLst/>
              <a:rect l="l" t="t" r="r" b="b"/>
              <a:pathLst>
                <a:path w="1502" h="801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1001" y="234"/>
                    <a:pt x="501" y="501"/>
                    <a:pt x="1" y="767"/>
                  </a:cubicBezTo>
                  <a:cubicBezTo>
                    <a:pt x="1" y="767"/>
                    <a:pt x="1" y="801"/>
                    <a:pt x="1" y="801"/>
                  </a:cubicBezTo>
                  <a:cubicBezTo>
                    <a:pt x="501" y="534"/>
                    <a:pt x="1001" y="267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-323434" y="5114512"/>
              <a:ext cx="219621" cy="112027"/>
            </a:xfrm>
            <a:custGeom>
              <a:avLst/>
              <a:gdLst/>
              <a:ahLst/>
              <a:cxnLst/>
              <a:rect l="l" t="t" r="r" b="b"/>
              <a:pathLst>
                <a:path w="1635" h="834" extrusionOk="0">
                  <a:moveTo>
                    <a:pt x="1635" y="0"/>
                  </a:moveTo>
                  <a:cubicBezTo>
                    <a:pt x="1101" y="300"/>
                    <a:pt x="601" y="567"/>
                    <a:pt x="33" y="767"/>
                  </a:cubicBezTo>
                  <a:cubicBezTo>
                    <a:pt x="33" y="801"/>
                    <a:pt x="0" y="834"/>
                    <a:pt x="0" y="834"/>
                  </a:cubicBezTo>
                  <a:cubicBezTo>
                    <a:pt x="567" y="600"/>
                    <a:pt x="1101" y="334"/>
                    <a:pt x="1635" y="33"/>
                  </a:cubicBezTo>
                  <a:cubicBezTo>
                    <a:pt x="1635" y="33"/>
                    <a:pt x="1635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-211407" y="5208540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56187" y="4751566"/>
              <a:ext cx="35999" cy="309216"/>
            </a:xfrm>
            <a:custGeom>
              <a:avLst/>
              <a:gdLst/>
              <a:ahLst/>
              <a:cxnLst/>
              <a:rect l="l" t="t" r="r" b="b"/>
              <a:pathLst>
                <a:path w="268" h="230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234" y="33"/>
                    <a:pt x="234" y="33"/>
                  </a:cubicBezTo>
                  <a:cubicBezTo>
                    <a:pt x="167" y="801"/>
                    <a:pt x="67" y="1535"/>
                    <a:pt x="0" y="2302"/>
                  </a:cubicBezTo>
                  <a:cubicBezTo>
                    <a:pt x="0" y="2302"/>
                    <a:pt x="34" y="2302"/>
                    <a:pt x="34" y="2268"/>
                  </a:cubicBezTo>
                  <a:cubicBezTo>
                    <a:pt x="134" y="1535"/>
                    <a:pt x="167" y="767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496484" y="4881458"/>
              <a:ext cx="18000" cy="201756"/>
            </a:xfrm>
            <a:custGeom>
              <a:avLst/>
              <a:gdLst/>
              <a:ahLst/>
              <a:cxnLst/>
              <a:rect l="l" t="t" r="r" b="b"/>
              <a:pathLst>
                <a:path w="134" h="1502" extrusionOk="0">
                  <a:moveTo>
                    <a:pt x="134" y="0"/>
                  </a:moveTo>
                  <a:cubicBezTo>
                    <a:pt x="134" y="0"/>
                    <a:pt x="101" y="0"/>
                    <a:pt x="101" y="34"/>
                  </a:cubicBezTo>
                  <a:cubicBezTo>
                    <a:pt x="101" y="534"/>
                    <a:pt x="34" y="1001"/>
                    <a:pt x="1" y="1502"/>
                  </a:cubicBezTo>
                  <a:lnTo>
                    <a:pt x="34" y="1502"/>
                  </a:lnTo>
                  <a:cubicBezTo>
                    <a:pt x="101" y="1001"/>
                    <a:pt x="134" y="501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523349" y="4993485"/>
              <a:ext cx="13567" cy="183891"/>
            </a:xfrm>
            <a:custGeom>
              <a:avLst/>
              <a:gdLst/>
              <a:ahLst/>
              <a:cxnLst/>
              <a:rect l="l" t="t" r="r" b="b"/>
              <a:pathLst>
                <a:path w="101" h="1369" extrusionOk="0">
                  <a:moveTo>
                    <a:pt x="101" y="0"/>
                  </a:moveTo>
                  <a:cubicBezTo>
                    <a:pt x="101" y="0"/>
                    <a:pt x="67" y="34"/>
                    <a:pt x="67" y="34"/>
                  </a:cubicBezTo>
                  <a:cubicBezTo>
                    <a:pt x="34" y="467"/>
                    <a:pt x="1" y="934"/>
                    <a:pt x="1" y="1368"/>
                  </a:cubicBezTo>
                  <a:cubicBezTo>
                    <a:pt x="1" y="1368"/>
                    <a:pt x="34" y="1335"/>
                    <a:pt x="34" y="1335"/>
                  </a:cubicBezTo>
                  <a:cubicBezTo>
                    <a:pt x="67" y="901"/>
                    <a:pt x="67" y="4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559214" y="4962053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411322" y="4706702"/>
              <a:ext cx="26999" cy="345215"/>
            </a:xfrm>
            <a:custGeom>
              <a:avLst/>
              <a:gdLst/>
              <a:ahLst/>
              <a:cxnLst/>
              <a:rect l="l" t="t" r="r" b="b"/>
              <a:pathLst>
                <a:path w="201" h="2570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67" y="1"/>
                    <a:pt x="134" y="34"/>
                    <a:pt x="134" y="34"/>
                  </a:cubicBezTo>
                  <a:cubicBezTo>
                    <a:pt x="102" y="839"/>
                    <a:pt x="70" y="1644"/>
                    <a:pt x="8" y="2479"/>
                  </a:cubicBezTo>
                  <a:lnTo>
                    <a:pt x="8" y="2479"/>
                  </a:lnTo>
                  <a:cubicBezTo>
                    <a:pt x="105" y="1662"/>
                    <a:pt x="200" y="815"/>
                    <a:pt x="168" y="1"/>
                  </a:cubicBezTo>
                  <a:close/>
                  <a:moveTo>
                    <a:pt x="8" y="2479"/>
                  </a:moveTo>
                  <a:cubicBezTo>
                    <a:pt x="5" y="2498"/>
                    <a:pt x="3" y="2517"/>
                    <a:pt x="1" y="2536"/>
                  </a:cubicBezTo>
                  <a:cubicBezTo>
                    <a:pt x="1" y="2536"/>
                    <a:pt x="1" y="2569"/>
                    <a:pt x="1" y="2569"/>
                  </a:cubicBezTo>
                  <a:cubicBezTo>
                    <a:pt x="3" y="2539"/>
                    <a:pt x="5" y="2509"/>
                    <a:pt x="8" y="2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393457" y="4733567"/>
              <a:ext cx="9000" cy="269053"/>
            </a:xfrm>
            <a:custGeom>
              <a:avLst/>
              <a:gdLst/>
              <a:ahLst/>
              <a:cxnLst/>
              <a:rect l="l" t="t" r="r" b="b"/>
              <a:pathLst>
                <a:path w="67" h="2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67" y="1"/>
                    <a:pt x="34" y="34"/>
                    <a:pt x="34" y="34"/>
                  </a:cubicBezTo>
                  <a:cubicBezTo>
                    <a:pt x="34" y="701"/>
                    <a:pt x="0" y="1335"/>
                    <a:pt x="34" y="2002"/>
                  </a:cubicBezTo>
                  <a:cubicBezTo>
                    <a:pt x="34" y="2002"/>
                    <a:pt x="34" y="1969"/>
                    <a:pt x="34" y="1969"/>
                  </a:cubicBezTo>
                  <a:cubicBezTo>
                    <a:pt x="67" y="1335"/>
                    <a:pt x="67" y="6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760835" y="4182431"/>
              <a:ext cx="85296" cy="157026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1" y="1"/>
                  </a:moveTo>
                  <a:cubicBezTo>
                    <a:pt x="167" y="401"/>
                    <a:pt x="434" y="768"/>
                    <a:pt x="634" y="1168"/>
                  </a:cubicBezTo>
                  <a:cubicBezTo>
                    <a:pt x="634" y="1168"/>
                    <a:pt x="634" y="1135"/>
                    <a:pt x="634" y="1135"/>
                  </a:cubicBezTo>
                  <a:cubicBezTo>
                    <a:pt x="501" y="735"/>
                    <a:pt x="301" y="3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402457" y="4164566"/>
              <a:ext cx="192756" cy="18000"/>
            </a:xfrm>
            <a:custGeom>
              <a:avLst/>
              <a:gdLst/>
              <a:ahLst/>
              <a:cxnLst/>
              <a:rect l="l" t="t" r="r" b="b"/>
              <a:pathLst>
                <a:path w="1435" h="134" extrusionOk="0">
                  <a:moveTo>
                    <a:pt x="33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467" y="67"/>
                    <a:pt x="934" y="100"/>
                    <a:pt x="1401" y="134"/>
                  </a:cubicBezTo>
                  <a:cubicBezTo>
                    <a:pt x="1434" y="134"/>
                    <a:pt x="1434" y="100"/>
                    <a:pt x="1434" y="100"/>
                  </a:cubicBezTo>
                  <a:cubicBezTo>
                    <a:pt x="967" y="67"/>
                    <a:pt x="500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456187" y="4146566"/>
              <a:ext cx="219621" cy="9134"/>
            </a:xfrm>
            <a:custGeom>
              <a:avLst/>
              <a:gdLst/>
              <a:ahLst/>
              <a:cxnLst/>
              <a:rect l="l" t="t" r="r" b="b"/>
              <a:pathLst>
                <a:path w="1635" h="68" extrusionOk="0">
                  <a:moveTo>
                    <a:pt x="1635" y="1"/>
                  </a:moveTo>
                  <a:cubicBezTo>
                    <a:pt x="1101" y="1"/>
                    <a:pt x="567" y="34"/>
                    <a:pt x="34" y="34"/>
                  </a:cubicBezTo>
                  <a:cubicBezTo>
                    <a:pt x="0" y="34"/>
                    <a:pt x="0" y="68"/>
                    <a:pt x="0" y="68"/>
                  </a:cubicBezTo>
                  <a:cubicBezTo>
                    <a:pt x="267" y="51"/>
                    <a:pt x="534" y="51"/>
                    <a:pt x="801" y="51"/>
                  </a:cubicBezTo>
                  <a:cubicBezTo>
                    <a:pt x="1068" y="51"/>
                    <a:pt x="1335" y="51"/>
                    <a:pt x="1601" y="34"/>
                  </a:cubicBezTo>
                  <a:cubicBezTo>
                    <a:pt x="1601" y="34"/>
                    <a:pt x="1635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577079" y="4124268"/>
              <a:ext cx="58431" cy="4567"/>
            </a:xfrm>
            <a:custGeom>
              <a:avLst/>
              <a:gdLst/>
              <a:ahLst/>
              <a:cxnLst/>
              <a:rect l="l" t="t" r="r" b="b"/>
              <a:pathLst>
                <a:path w="435" h="34" extrusionOk="0">
                  <a:moveTo>
                    <a:pt x="435" y="0"/>
                  </a:moveTo>
                  <a:lnTo>
                    <a:pt x="435" y="0"/>
                  </a:lnTo>
                  <a:cubicBezTo>
                    <a:pt x="268" y="33"/>
                    <a:pt x="134" y="33"/>
                    <a:pt x="1" y="33"/>
                  </a:cubicBezTo>
                  <a:lnTo>
                    <a:pt x="401" y="33"/>
                  </a:lnTo>
                  <a:cubicBezTo>
                    <a:pt x="401" y="33"/>
                    <a:pt x="435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612943" y="4110836"/>
              <a:ext cx="53999" cy="4567"/>
            </a:xfrm>
            <a:custGeom>
              <a:avLst/>
              <a:gdLst/>
              <a:ahLst/>
              <a:cxnLst/>
              <a:rect l="l" t="t" r="r" b="b"/>
              <a:pathLst>
                <a:path w="402" h="34" extrusionOk="0"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34" y="33"/>
                    <a:pt x="268" y="0"/>
                    <a:pt x="401" y="0"/>
                  </a:cubicBezTo>
                  <a:lnTo>
                    <a:pt x="401" y="0"/>
                  </a:lnTo>
                  <a:cubicBezTo>
                    <a:pt x="268" y="0"/>
                    <a:pt x="134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662241" y="4052539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671240" y="4007674"/>
              <a:ext cx="112161" cy="22567"/>
            </a:xfrm>
            <a:custGeom>
              <a:avLst/>
              <a:gdLst/>
              <a:ahLst/>
              <a:cxnLst/>
              <a:rect l="l" t="t" r="r" b="b"/>
              <a:pathLst>
                <a:path w="835" h="168" extrusionOk="0">
                  <a:moveTo>
                    <a:pt x="801" y="1"/>
                  </a:moveTo>
                  <a:cubicBezTo>
                    <a:pt x="788" y="4"/>
                    <a:pt x="775" y="7"/>
                    <a:pt x="761" y="11"/>
                  </a:cubicBezTo>
                  <a:lnTo>
                    <a:pt x="761" y="11"/>
                  </a:lnTo>
                  <a:cubicBezTo>
                    <a:pt x="786" y="7"/>
                    <a:pt x="810" y="4"/>
                    <a:pt x="834" y="1"/>
                  </a:cubicBezTo>
                  <a:close/>
                  <a:moveTo>
                    <a:pt x="761" y="11"/>
                  </a:moveTo>
                  <a:lnTo>
                    <a:pt x="761" y="11"/>
                  </a:lnTo>
                  <a:cubicBezTo>
                    <a:pt x="519" y="46"/>
                    <a:pt x="276" y="104"/>
                    <a:pt x="34" y="134"/>
                  </a:cubicBezTo>
                  <a:cubicBezTo>
                    <a:pt x="0" y="134"/>
                    <a:pt x="0" y="168"/>
                    <a:pt x="0" y="168"/>
                  </a:cubicBezTo>
                  <a:cubicBezTo>
                    <a:pt x="254" y="136"/>
                    <a:pt x="508" y="74"/>
                    <a:pt x="76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698105" y="4012241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0"/>
                  </a:ln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146971" y="4446783"/>
              <a:ext cx="389945" cy="76297"/>
            </a:xfrm>
            <a:custGeom>
              <a:avLst/>
              <a:gdLst/>
              <a:ahLst/>
              <a:cxnLst/>
              <a:rect l="l" t="t" r="r" b="b"/>
              <a:pathLst>
                <a:path w="2903" h="568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969" y="301"/>
                    <a:pt x="968" y="368"/>
                    <a:pt x="1" y="568"/>
                  </a:cubicBezTo>
                  <a:cubicBezTo>
                    <a:pt x="501" y="501"/>
                    <a:pt x="1001" y="434"/>
                    <a:pt x="1502" y="334"/>
                  </a:cubicBezTo>
                  <a:cubicBezTo>
                    <a:pt x="1969" y="268"/>
                    <a:pt x="2436" y="201"/>
                    <a:pt x="2869" y="34"/>
                  </a:cubicBezTo>
                  <a:cubicBezTo>
                    <a:pt x="2869" y="34"/>
                    <a:pt x="2903" y="1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339727" y="4357188"/>
              <a:ext cx="237487" cy="67431"/>
            </a:xfrm>
            <a:custGeom>
              <a:avLst/>
              <a:gdLst/>
              <a:ahLst/>
              <a:cxnLst/>
              <a:rect l="l" t="t" r="r" b="b"/>
              <a:pathLst>
                <a:path w="1768" h="502" extrusionOk="0">
                  <a:moveTo>
                    <a:pt x="1735" y="1"/>
                  </a:moveTo>
                  <a:cubicBezTo>
                    <a:pt x="1700" y="9"/>
                    <a:pt x="1666" y="17"/>
                    <a:pt x="1632" y="25"/>
                  </a:cubicBezTo>
                  <a:lnTo>
                    <a:pt x="1632" y="25"/>
                  </a:lnTo>
                  <a:cubicBezTo>
                    <a:pt x="1677" y="16"/>
                    <a:pt x="1722" y="8"/>
                    <a:pt x="1768" y="1"/>
                  </a:cubicBezTo>
                  <a:close/>
                  <a:moveTo>
                    <a:pt x="1632" y="25"/>
                  </a:moveTo>
                  <a:cubicBezTo>
                    <a:pt x="1286" y="92"/>
                    <a:pt x="951" y="189"/>
                    <a:pt x="620" y="299"/>
                  </a:cubicBezTo>
                  <a:lnTo>
                    <a:pt x="620" y="299"/>
                  </a:lnTo>
                  <a:cubicBezTo>
                    <a:pt x="958" y="196"/>
                    <a:pt x="1300" y="105"/>
                    <a:pt x="1632" y="25"/>
                  </a:cubicBezTo>
                  <a:close/>
                  <a:moveTo>
                    <a:pt x="620" y="299"/>
                  </a:moveTo>
                  <a:cubicBezTo>
                    <a:pt x="411" y="362"/>
                    <a:pt x="203" y="429"/>
                    <a:pt x="0" y="501"/>
                  </a:cubicBezTo>
                  <a:lnTo>
                    <a:pt x="33" y="501"/>
                  </a:lnTo>
                  <a:cubicBezTo>
                    <a:pt x="228" y="432"/>
                    <a:pt x="423" y="363"/>
                    <a:pt x="620" y="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308295" y="4316890"/>
              <a:ext cx="295918" cy="71864"/>
            </a:xfrm>
            <a:custGeom>
              <a:avLst/>
              <a:gdLst/>
              <a:ahLst/>
              <a:cxnLst/>
              <a:rect l="l" t="t" r="r" b="b"/>
              <a:pathLst>
                <a:path w="2203" h="535" extrusionOk="0">
                  <a:moveTo>
                    <a:pt x="2169" y="0"/>
                  </a:moveTo>
                  <a:cubicBezTo>
                    <a:pt x="2122" y="14"/>
                    <a:pt x="2076" y="27"/>
                    <a:pt x="2029" y="40"/>
                  </a:cubicBezTo>
                  <a:lnTo>
                    <a:pt x="2029" y="40"/>
                  </a:lnTo>
                  <a:cubicBezTo>
                    <a:pt x="2087" y="27"/>
                    <a:pt x="2144" y="14"/>
                    <a:pt x="2202" y="0"/>
                  </a:cubicBezTo>
                  <a:close/>
                  <a:moveTo>
                    <a:pt x="2029" y="40"/>
                  </a:moveTo>
                  <a:lnTo>
                    <a:pt x="2029" y="40"/>
                  </a:lnTo>
                  <a:cubicBezTo>
                    <a:pt x="1353" y="194"/>
                    <a:pt x="677" y="350"/>
                    <a:pt x="1" y="534"/>
                  </a:cubicBezTo>
                  <a:cubicBezTo>
                    <a:pt x="686" y="378"/>
                    <a:pt x="1371" y="223"/>
                    <a:pt x="202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344160" y="4299025"/>
              <a:ext cx="242054" cy="58297"/>
            </a:xfrm>
            <a:custGeom>
              <a:avLst/>
              <a:gdLst/>
              <a:ahLst/>
              <a:cxnLst/>
              <a:rect l="l" t="t" r="r" b="b"/>
              <a:pathLst>
                <a:path w="1802" h="434" extrusionOk="0">
                  <a:moveTo>
                    <a:pt x="1802" y="0"/>
                  </a:moveTo>
                  <a:cubicBezTo>
                    <a:pt x="1201" y="100"/>
                    <a:pt x="601" y="267"/>
                    <a:pt x="34" y="400"/>
                  </a:cubicBezTo>
                  <a:cubicBezTo>
                    <a:pt x="34" y="400"/>
                    <a:pt x="0" y="434"/>
                    <a:pt x="0" y="434"/>
                  </a:cubicBezTo>
                  <a:cubicBezTo>
                    <a:pt x="601" y="300"/>
                    <a:pt x="1201" y="133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469619" y="4272026"/>
              <a:ext cx="89729" cy="18134"/>
            </a:xfrm>
            <a:custGeom>
              <a:avLst/>
              <a:gdLst/>
              <a:ahLst/>
              <a:cxnLst/>
              <a:rect l="l" t="t" r="r" b="b"/>
              <a:pathLst>
                <a:path w="668" h="135" extrusionOk="0">
                  <a:moveTo>
                    <a:pt x="668" y="1"/>
                  </a:moveTo>
                  <a:cubicBezTo>
                    <a:pt x="544" y="1"/>
                    <a:pt x="429" y="20"/>
                    <a:pt x="314" y="47"/>
                  </a:cubicBezTo>
                  <a:lnTo>
                    <a:pt x="314" y="47"/>
                  </a:lnTo>
                  <a:cubicBezTo>
                    <a:pt x="421" y="34"/>
                    <a:pt x="537" y="34"/>
                    <a:pt x="634" y="34"/>
                  </a:cubicBezTo>
                  <a:cubicBezTo>
                    <a:pt x="634" y="34"/>
                    <a:pt x="668" y="1"/>
                    <a:pt x="668" y="1"/>
                  </a:cubicBezTo>
                  <a:close/>
                  <a:moveTo>
                    <a:pt x="314" y="47"/>
                  </a:moveTo>
                  <a:lnTo>
                    <a:pt x="314" y="47"/>
                  </a:lnTo>
                  <a:cubicBezTo>
                    <a:pt x="275" y="52"/>
                    <a:pt x="236" y="59"/>
                    <a:pt x="201" y="68"/>
                  </a:cubicBezTo>
                  <a:cubicBezTo>
                    <a:pt x="186" y="75"/>
                    <a:pt x="171" y="82"/>
                    <a:pt x="157" y="89"/>
                  </a:cubicBezTo>
                  <a:lnTo>
                    <a:pt x="157" y="89"/>
                  </a:lnTo>
                  <a:cubicBezTo>
                    <a:pt x="210" y="74"/>
                    <a:pt x="262" y="60"/>
                    <a:pt x="314" y="47"/>
                  </a:cubicBezTo>
                  <a:close/>
                  <a:moveTo>
                    <a:pt x="157" y="89"/>
                  </a:moveTo>
                  <a:cubicBezTo>
                    <a:pt x="106" y="104"/>
                    <a:pt x="54" y="119"/>
                    <a:pt x="0" y="134"/>
                  </a:cubicBezTo>
                  <a:cubicBezTo>
                    <a:pt x="52" y="134"/>
                    <a:pt x="104" y="114"/>
                    <a:pt x="157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550214" y="4097269"/>
              <a:ext cx="4701" cy="134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7"/>
          <p:cNvSpPr txBox="1">
            <a:spLocks noGrp="1"/>
          </p:cNvSpPr>
          <p:nvPr>
            <p:ph type="title"/>
          </p:nvPr>
        </p:nvSpPr>
        <p:spPr>
          <a:xfrm>
            <a:off x="1828800" y="1632000"/>
            <a:ext cx="2743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0" name="Google Shape;1690;p7"/>
          <p:cNvSpPr txBox="1">
            <a:spLocks noGrp="1"/>
          </p:cNvSpPr>
          <p:nvPr>
            <p:ph type="body" idx="1"/>
          </p:nvPr>
        </p:nvSpPr>
        <p:spPr>
          <a:xfrm>
            <a:off x="1828800" y="2466000"/>
            <a:ext cx="27432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1" name="Google Shape;169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4" name="Google Shape;1694;p8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7" name="Google Shape;1697;p9"/>
          <p:cNvSpPr txBox="1">
            <a:spLocks noGrp="1"/>
          </p:cNvSpPr>
          <p:nvPr>
            <p:ph type="subTitle" idx="1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8" name="Google Shape;169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9" name="Google Shape;169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3858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1702" name="Google Shape;170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" name="Google Shape;2109;p13"/>
          <p:cNvGrpSpPr/>
          <p:nvPr/>
        </p:nvGrpSpPr>
        <p:grpSpPr>
          <a:xfrm>
            <a:off x="334721" y="4007396"/>
            <a:ext cx="3020221" cy="2843313"/>
            <a:chOff x="5348679" y="-537365"/>
            <a:chExt cx="2227795" cy="2097303"/>
          </a:xfrm>
        </p:grpSpPr>
        <p:sp>
          <p:nvSpPr>
            <p:cNvPr id="2110" name="Google Shape;2110;p13"/>
            <p:cNvSpPr/>
            <p:nvPr/>
          </p:nvSpPr>
          <p:spPr>
            <a:xfrm>
              <a:off x="5564134" y="100132"/>
              <a:ext cx="639144" cy="236367"/>
            </a:xfrm>
            <a:custGeom>
              <a:avLst/>
              <a:gdLst/>
              <a:ahLst/>
              <a:cxnLst/>
              <a:rect l="l" t="t" r="r" b="b"/>
              <a:pathLst>
                <a:path w="5838" h="2159" extrusionOk="0">
                  <a:moveTo>
                    <a:pt x="1195" y="1"/>
                  </a:moveTo>
                  <a:cubicBezTo>
                    <a:pt x="721" y="1"/>
                    <a:pt x="188" y="73"/>
                    <a:pt x="0" y="424"/>
                  </a:cubicBezTo>
                  <a:cubicBezTo>
                    <a:pt x="0" y="424"/>
                    <a:pt x="22" y="467"/>
                    <a:pt x="30" y="467"/>
                  </a:cubicBezTo>
                  <a:cubicBezTo>
                    <a:pt x="32" y="467"/>
                    <a:pt x="34" y="464"/>
                    <a:pt x="34" y="457"/>
                  </a:cubicBezTo>
                  <a:cubicBezTo>
                    <a:pt x="334" y="391"/>
                    <a:pt x="567" y="224"/>
                    <a:pt x="901" y="190"/>
                  </a:cubicBezTo>
                  <a:cubicBezTo>
                    <a:pt x="1051" y="157"/>
                    <a:pt x="1209" y="149"/>
                    <a:pt x="1368" y="149"/>
                  </a:cubicBezTo>
                  <a:cubicBezTo>
                    <a:pt x="1526" y="149"/>
                    <a:pt x="1685" y="157"/>
                    <a:pt x="1835" y="157"/>
                  </a:cubicBezTo>
                  <a:cubicBezTo>
                    <a:pt x="2402" y="190"/>
                    <a:pt x="2936" y="224"/>
                    <a:pt x="3469" y="357"/>
                  </a:cubicBezTo>
                  <a:cubicBezTo>
                    <a:pt x="4003" y="491"/>
                    <a:pt x="4637" y="691"/>
                    <a:pt x="5037" y="1091"/>
                  </a:cubicBezTo>
                  <a:cubicBezTo>
                    <a:pt x="5371" y="1391"/>
                    <a:pt x="5437" y="1892"/>
                    <a:pt x="5838" y="2159"/>
                  </a:cubicBezTo>
                  <a:cubicBezTo>
                    <a:pt x="5838" y="2159"/>
                    <a:pt x="5771" y="2058"/>
                    <a:pt x="5738" y="2058"/>
                  </a:cubicBezTo>
                  <a:cubicBezTo>
                    <a:pt x="5504" y="1858"/>
                    <a:pt x="5404" y="1491"/>
                    <a:pt x="5204" y="1225"/>
                  </a:cubicBezTo>
                  <a:cubicBezTo>
                    <a:pt x="5104" y="1124"/>
                    <a:pt x="5004" y="991"/>
                    <a:pt x="4870" y="891"/>
                  </a:cubicBezTo>
                  <a:cubicBezTo>
                    <a:pt x="4437" y="557"/>
                    <a:pt x="3936" y="357"/>
                    <a:pt x="3403" y="224"/>
                  </a:cubicBezTo>
                  <a:cubicBezTo>
                    <a:pt x="2869" y="90"/>
                    <a:pt x="2302" y="24"/>
                    <a:pt x="1735" y="24"/>
                  </a:cubicBezTo>
                  <a:cubicBezTo>
                    <a:pt x="1586" y="14"/>
                    <a:pt x="1396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5355904" y="-129665"/>
              <a:ext cx="1019040" cy="210530"/>
            </a:xfrm>
            <a:custGeom>
              <a:avLst/>
              <a:gdLst/>
              <a:ahLst/>
              <a:cxnLst/>
              <a:rect l="l" t="t" r="r" b="b"/>
              <a:pathLst>
                <a:path w="9308" h="1923" extrusionOk="0">
                  <a:moveTo>
                    <a:pt x="3749" y="1"/>
                  </a:moveTo>
                  <a:cubicBezTo>
                    <a:pt x="3092" y="1"/>
                    <a:pt x="2443" y="96"/>
                    <a:pt x="1836" y="255"/>
                  </a:cubicBezTo>
                  <a:cubicBezTo>
                    <a:pt x="1068" y="455"/>
                    <a:pt x="201" y="922"/>
                    <a:pt x="1" y="1789"/>
                  </a:cubicBezTo>
                  <a:cubicBezTo>
                    <a:pt x="1" y="1789"/>
                    <a:pt x="68" y="1822"/>
                    <a:pt x="68" y="1856"/>
                  </a:cubicBezTo>
                  <a:cubicBezTo>
                    <a:pt x="368" y="1022"/>
                    <a:pt x="1068" y="622"/>
                    <a:pt x="1869" y="388"/>
                  </a:cubicBezTo>
                  <a:cubicBezTo>
                    <a:pt x="2508" y="235"/>
                    <a:pt x="3186" y="121"/>
                    <a:pt x="3858" y="121"/>
                  </a:cubicBezTo>
                  <a:cubicBezTo>
                    <a:pt x="4063" y="121"/>
                    <a:pt x="4268" y="131"/>
                    <a:pt x="4471" y="155"/>
                  </a:cubicBezTo>
                  <a:cubicBezTo>
                    <a:pt x="5271" y="288"/>
                    <a:pt x="6039" y="555"/>
                    <a:pt x="6772" y="888"/>
                  </a:cubicBezTo>
                  <a:cubicBezTo>
                    <a:pt x="7606" y="1222"/>
                    <a:pt x="8440" y="1589"/>
                    <a:pt x="9308" y="1923"/>
                  </a:cubicBezTo>
                  <a:cubicBezTo>
                    <a:pt x="9308" y="1923"/>
                    <a:pt x="9241" y="1822"/>
                    <a:pt x="9207" y="1822"/>
                  </a:cubicBezTo>
                  <a:cubicBezTo>
                    <a:pt x="8374" y="1422"/>
                    <a:pt x="7506" y="1089"/>
                    <a:pt x="6672" y="755"/>
                  </a:cubicBezTo>
                  <a:cubicBezTo>
                    <a:pt x="5905" y="421"/>
                    <a:pt x="5105" y="121"/>
                    <a:pt x="4271" y="21"/>
                  </a:cubicBezTo>
                  <a:cubicBezTo>
                    <a:pt x="4097" y="7"/>
                    <a:pt x="3923" y="1"/>
                    <a:pt x="3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130141" y="91702"/>
              <a:ext cx="163892" cy="117253"/>
            </a:xfrm>
            <a:custGeom>
              <a:avLst/>
              <a:gdLst/>
              <a:ahLst/>
              <a:cxnLst/>
              <a:rect l="l" t="t" r="r" b="b"/>
              <a:pathLst>
                <a:path w="1497" h="1071" extrusionOk="0">
                  <a:moveTo>
                    <a:pt x="1435" y="1"/>
                  </a:moveTo>
                  <a:cubicBezTo>
                    <a:pt x="1302" y="301"/>
                    <a:pt x="1201" y="568"/>
                    <a:pt x="935" y="768"/>
                  </a:cubicBezTo>
                  <a:cubicBezTo>
                    <a:pt x="725" y="925"/>
                    <a:pt x="475" y="979"/>
                    <a:pt x="215" y="979"/>
                  </a:cubicBezTo>
                  <a:cubicBezTo>
                    <a:pt x="144" y="979"/>
                    <a:pt x="72" y="975"/>
                    <a:pt x="1" y="968"/>
                  </a:cubicBezTo>
                  <a:lnTo>
                    <a:pt x="1" y="968"/>
                  </a:lnTo>
                  <a:cubicBezTo>
                    <a:pt x="1" y="968"/>
                    <a:pt x="34" y="1035"/>
                    <a:pt x="67" y="1035"/>
                  </a:cubicBezTo>
                  <a:cubicBezTo>
                    <a:pt x="164" y="1059"/>
                    <a:pt x="263" y="1070"/>
                    <a:pt x="361" y="1070"/>
                  </a:cubicBezTo>
                  <a:cubicBezTo>
                    <a:pt x="940" y="1070"/>
                    <a:pt x="1497" y="666"/>
                    <a:pt x="1468" y="67"/>
                  </a:cubicBezTo>
                  <a:cubicBezTo>
                    <a:pt x="1468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173932" y="84367"/>
              <a:ext cx="263080" cy="220383"/>
            </a:xfrm>
            <a:custGeom>
              <a:avLst/>
              <a:gdLst/>
              <a:ahLst/>
              <a:cxnLst/>
              <a:rect l="l" t="t" r="r" b="b"/>
              <a:pathLst>
                <a:path w="2403" h="2013" extrusionOk="0">
                  <a:moveTo>
                    <a:pt x="2002" y="1"/>
                  </a:moveTo>
                  <a:lnTo>
                    <a:pt x="2002" y="1"/>
                  </a:lnTo>
                  <a:cubicBezTo>
                    <a:pt x="2102" y="268"/>
                    <a:pt x="2369" y="635"/>
                    <a:pt x="2036" y="868"/>
                  </a:cubicBezTo>
                  <a:cubicBezTo>
                    <a:pt x="1936" y="935"/>
                    <a:pt x="1802" y="935"/>
                    <a:pt x="1669" y="1002"/>
                  </a:cubicBezTo>
                  <a:cubicBezTo>
                    <a:pt x="1535" y="1068"/>
                    <a:pt x="1435" y="1168"/>
                    <a:pt x="1369" y="1302"/>
                  </a:cubicBezTo>
                  <a:cubicBezTo>
                    <a:pt x="1140" y="1658"/>
                    <a:pt x="795" y="1916"/>
                    <a:pt x="393" y="1916"/>
                  </a:cubicBezTo>
                  <a:cubicBezTo>
                    <a:pt x="267" y="1916"/>
                    <a:pt x="136" y="1891"/>
                    <a:pt x="1" y="1836"/>
                  </a:cubicBezTo>
                  <a:lnTo>
                    <a:pt x="1" y="1836"/>
                  </a:lnTo>
                  <a:cubicBezTo>
                    <a:pt x="1" y="1836"/>
                    <a:pt x="34" y="1902"/>
                    <a:pt x="34" y="1902"/>
                  </a:cubicBezTo>
                  <a:cubicBezTo>
                    <a:pt x="191" y="1980"/>
                    <a:pt x="347" y="2013"/>
                    <a:pt x="503" y="2013"/>
                  </a:cubicBezTo>
                  <a:cubicBezTo>
                    <a:pt x="614" y="2013"/>
                    <a:pt x="724" y="1997"/>
                    <a:pt x="835" y="1969"/>
                  </a:cubicBezTo>
                  <a:cubicBezTo>
                    <a:pt x="1168" y="1869"/>
                    <a:pt x="1302" y="1635"/>
                    <a:pt x="1469" y="1369"/>
                  </a:cubicBezTo>
                  <a:cubicBezTo>
                    <a:pt x="1569" y="1235"/>
                    <a:pt x="1669" y="1168"/>
                    <a:pt x="1802" y="1102"/>
                  </a:cubicBezTo>
                  <a:cubicBezTo>
                    <a:pt x="1969" y="1035"/>
                    <a:pt x="2169" y="1035"/>
                    <a:pt x="2269" y="868"/>
                  </a:cubicBezTo>
                  <a:cubicBezTo>
                    <a:pt x="2403" y="601"/>
                    <a:pt x="2169" y="301"/>
                    <a:pt x="2069" y="68"/>
                  </a:cubicBezTo>
                  <a:cubicBezTo>
                    <a:pt x="2069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5965812" y="-150028"/>
              <a:ext cx="620971" cy="621627"/>
            </a:xfrm>
            <a:custGeom>
              <a:avLst/>
              <a:gdLst/>
              <a:ahLst/>
              <a:cxnLst/>
              <a:rect l="l" t="t" r="r" b="b"/>
              <a:pathLst>
                <a:path w="5672" h="5678" extrusionOk="0">
                  <a:moveTo>
                    <a:pt x="4576" y="0"/>
                  </a:moveTo>
                  <a:cubicBezTo>
                    <a:pt x="4572" y="0"/>
                    <a:pt x="4570" y="2"/>
                    <a:pt x="4570" y="7"/>
                  </a:cubicBezTo>
                  <a:cubicBezTo>
                    <a:pt x="3770" y="507"/>
                    <a:pt x="2969" y="941"/>
                    <a:pt x="2135" y="1341"/>
                  </a:cubicBezTo>
                  <a:cubicBezTo>
                    <a:pt x="2135" y="1341"/>
                    <a:pt x="2188" y="1447"/>
                    <a:pt x="2223" y="1447"/>
                  </a:cubicBezTo>
                  <a:cubicBezTo>
                    <a:pt x="2228" y="1447"/>
                    <a:pt x="2232" y="1445"/>
                    <a:pt x="2235" y="1441"/>
                  </a:cubicBezTo>
                  <a:cubicBezTo>
                    <a:pt x="3036" y="1074"/>
                    <a:pt x="3837" y="674"/>
                    <a:pt x="4570" y="174"/>
                  </a:cubicBezTo>
                  <a:cubicBezTo>
                    <a:pt x="4604" y="708"/>
                    <a:pt x="5104" y="1108"/>
                    <a:pt x="5538" y="1408"/>
                  </a:cubicBezTo>
                  <a:cubicBezTo>
                    <a:pt x="5371" y="1642"/>
                    <a:pt x="5271" y="1942"/>
                    <a:pt x="5304" y="2209"/>
                  </a:cubicBezTo>
                  <a:cubicBezTo>
                    <a:pt x="5338" y="2342"/>
                    <a:pt x="5471" y="2542"/>
                    <a:pt x="5338" y="2676"/>
                  </a:cubicBezTo>
                  <a:cubicBezTo>
                    <a:pt x="5204" y="2809"/>
                    <a:pt x="4937" y="2876"/>
                    <a:pt x="4771" y="2976"/>
                  </a:cubicBezTo>
                  <a:cubicBezTo>
                    <a:pt x="4070" y="3343"/>
                    <a:pt x="3436" y="3843"/>
                    <a:pt x="3069" y="4544"/>
                  </a:cubicBezTo>
                  <a:cubicBezTo>
                    <a:pt x="3003" y="4710"/>
                    <a:pt x="2936" y="4877"/>
                    <a:pt x="2903" y="5044"/>
                  </a:cubicBezTo>
                  <a:cubicBezTo>
                    <a:pt x="2869" y="5111"/>
                    <a:pt x="2869" y="5411"/>
                    <a:pt x="2836" y="5444"/>
                  </a:cubicBezTo>
                  <a:cubicBezTo>
                    <a:pt x="2825" y="5455"/>
                    <a:pt x="2811" y="5460"/>
                    <a:pt x="2796" y="5460"/>
                  </a:cubicBezTo>
                  <a:cubicBezTo>
                    <a:pt x="2716" y="5460"/>
                    <a:pt x="2586" y="5339"/>
                    <a:pt x="2502" y="5311"/>
                  </a:cubicBezTo>
                  <a:cubicBezTo>
                    <a:pt x="2369" y="5211"/>
                    <a:pt x="2235" y="5144"/>
                    <a:pt x="2102" y="5111"/>
                  </a:cubicBezTo>
                  <a:cubicBezTo>
                    <a:pt x="1774" y="4967"/>
                    <a:pt x="1408" y="4899"/>
                    <a:pt x="1043" y="4899"/>
                  </a:cubicBezTo>
                  <a:cubicBezTo>
                    <a:pt x="814" y="4899"/>
                    <a:pt x="586" y="4926"/>
                    <a:pt x="367" y="4977"/>
                  </a:cubicBezTo>
                  <a:cubicBezTo>
                    <a:pt x="434" y="4677"/>
                    <a:pt x="434" y="4377"/>
                    <a:pt x="334" y="4077"/>
                  </a:cubicBezTo>
                  <a:cubicBezTo>
                    <a:pt x="301" y="4010"/>
                    <a:pt x="267" y="3943"/>
                    <a:pt x="234" y="3876"/>
                  </a:cubicBezTo>
                  <a:cubicBezTo>
                    <a:pt x="134" y="3610"/>
                    <a:pt x="134" y="3576"/>
                    <a:pt x="334" y="3476"/>
                  </a:cubicBezTo>
                  <a:cubicBezTo>
                    <a:pt x="568" y="3309"/>
                    <a:pt x="834" y="3176"/>
                    <a:pt x="1068" y="3009"/>
                  </a:cubicBezTo>
                  <a:cubicBezTo>
                    <a:pt x="1068" y="3009"/>
                    <a:pt x="1019" y="2936"/>
                    <a:pt x="1005" y="2936"/>
                  </a:cubicBezTo>
                  <a:cubicBezTo>
                    <a:pt x="1003" y="2936"/>
                    <a:pt x="1001" y="2938"/>
                    <a:pt x="1001" y="2942"/>
                  </a:cubicBezTo>
                  <a:cubicBezTo>
                    <a:pt x="768" y="3043"/>
                    <a:pt x="534" y="3176"/>
                    <a:pt x="301" y="3343"/>
                  </a:cubicBezTo>
                  <a:cubicBezTo>
                    <a:pt x="134" y="3443"/>
                    <a:pt x="1" y="3510"/>
                    <a:pt x="67" y="3676"/>
                  </a:cubicBezTo>
                  <a:cubicBezTo>
                    <a:pt x="167" y="3910"/>
                    <a:pt x="267" y="4077"/>
                    <a:pt x="301" y="4310"/>
                  </a:cubicBezTo>
                  <a:cubicBezTo>
                    <a:pt x="334" y="4544"/>
                    <a:pt x="301" y="4810"/>
                    <a:pt x="201" y="5011"/>
                  </a:cubicBezTo>
                  <a:cubicBezTo>
                    <a:pt x="201" y="5044"/>
                    <a:pt x="301" y="5144"/>
                    <a:pt x="301" y="5144"/>
                  </a:cubicBezTo>
                  <a:cubicBezTo>
                    <a:pt x="567" y="5065"/>
                    <a:pt x="841" y="5027"/>
                    <a:pt x="1114" y="5027"/>
                  </a:cubicBezTo>
                  <a:cubicBezTo>
                    <a:pt x="1766" y="5027"/>
                    <a:pt x="2409" y="5245"/>
                    <a:pt x="2903" y="5644"/>
                  </a:cubicBezTo>
                  <a:cubicBezTo>
                    <a:pt x="2934" y="5644"/>
                    <a:pt x="2936" y="5674"/>
                    <a:pt x="2936" y="5677"/>
                  </a:cubicBezTo>
                  <a:lnTo>
                    <a:pt x="2936" y="5677"/>
                  </a:lnTo>
                  <a:cubicBezTo>
                    <a:pt x="2903" y="4143"/>
                    <a:pt x="4370" y="3343"/>
                    <a:pt x="5538" y="2742"/>
                  </a:cubicBezTo>
                  <a:cubicBezTo>
                    <a:pt x="5338" y="2309"/>
                    <a:pt x="5371" y="1842"/>
                    <a:pt x="5638" y="1475"/>
                  </a:cubicBezTo>
                  <a:cubicBezTo>
                    <a:pt x="5671" y="1475"/>
                    <a:pt x="5571" y="1375"/>
                    <a:pt x="5571" y="1375"/>
                  </a:cubicBezTo>
                  <a:cubicBezTo>
                    <a:pt x="5138" y="1074"/>
                    <a:pt x="4637" y="708"/>
                    <a:pt x="4671" y="107"/>
                  </a:cubicBezTo>
                  <a:cubicBezTo>
                    <a:pt x="4671" y="78"/>
                    <a:pt x="4596" y="0"/>
                    <a:pt x="4576" y="0"/>
                  </a:cubicBezTo>
                  <a:close/>
                  <a:moveTo>
                    <a:pt x="2936" y="5677"/>
                  </a:moveTo>
                  <a:cubicBezTo>
                    <a:pt x="2936" y="5678"/>
                    <a:pt x="2936" y="5678"/>
                    <a:pt x="2936" y="5678"/>
                  </a:cubicBezTo>
                  <a:cubicBezTo>
                    <a:pt x="2936" y="5678"/>
                    <a:pt x="2936" y="5678"/>
                    <a:pt x="2936" y="56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5615260" y="101883"/>
              <a:ext cx="1676358" cy="1458055"/>
            </a:xfrm>
            <a:custGeom>
              <a:avLst/>
              <a:gdLst/>
              <a:ahLst/>
              <a:cxnLst/>
              <a:rect l="l" t="t" r="r" b="b"/>
              <a:pathLst>
                <a:path w="15312" h="13318" extrusionOk="0">
                  <a:moveTo>
                    <a:pt x="1240" y="1"/>
                  </a:moveTo>
                  <a:cubicBezTo>
                    <a:pt x="1237" y="1"/>
                    <a:pt x="1234" y="3"/>
                    <a:pt x="1234" y="8"/>
                  </a:cubicBezTo>
                  <a:cubicBezTo>
                    <a:pt x="767" y="608"/>
                    <a:pt x="267" y="1342"/>
                    <a:pt x="267" y="2143"/>
                  </a:cubicBezTo>
                  <a:cubicBezTo>
                    <a:pt x="267" y="2610"/>
                    <a:pt x="501" y="3010"/>
                    <a:pt x="300" y="3443"/>
                  </a:cubicBezTo>
                  <a:cubicBezTo>
                    <a:pt x="100" y="3810"/>
                    <a:pt x="0" y="4177"/>
                    <a:pt x="0" y="4578"/>
                  </a:cubicBezTo>
                  <a:cubicBezTo>
                    <a:pt x="34" y="5512"/>
                    <a:pt x="467" y="6379"/>
                    <a:pt x="968" y="7113"/>
                  </a:cubicBezTo>
                  <a:cubicBezTo>
                    <a:pt x="1535" y="7913"/>
                    <a:pt x="2202" y="8647"/>
                    <a:pt x="2836" y="9348"/>
                  </a:cubicBezTo>
                  <a:cubicBezTo>
                    <a:pt x="3469" y="10048"/>
                    <a:pt x="4170" y="10649"/>
                    <a:pt x="4970" y="11149"/>
                  </a:cubicBezTo>
                  <a:cubicBezTo>
                    <a:pt x="5771" y="11683"/>
                    <a:pt x="6672" y="12116"/>
                    <a:pt x="7539" y="12517"/>
                  </a:cubicBezTo>
                  <a:cubicBezTo>
                    <a:pt x="7973" y="12750"/>
                    <a:pt x="8440" y="12950"/>
                    <a:pt x="8907" y="13117"/>
                  </a:cubicBezTo>
                  <a:cubicBezTo>
                    <a:pt x="9374" y="13250"/>
                    <a:pt x="9874" y="13284"/>
                    <a:pt x="10374" y="13317"/>
                  </a:cubicBezTo>
                  <a:cubicBezTo>
                    <a:pt x="11308" y="13317"/>
                    <a:pt x="12342" y="13317"/>
                    <a:pt x="13210" y="12917"/>
                  </a:cubicBezTo>
                  <a:cubicBezTo>
                    <a:pt x="14010" y="12550"/>
                    <a:pt x="14444" y="11783"/>
                    <a:pt x="14744" y="10982"/>
                  </a:cubicBezTo>
                  <a:lnTo>
                    <a:pt x="14777" y="10982"/>
                  </a:lnTo>
                  <a:cubicBezTo>
                    <a:pt x="14844" y="10815"/>
                    <a:pt x="14944" y="10682"/>
                    <a:pt x="15044" y="10549"/>
                  </a:cubicBezTo>
                  <a:cubicBezTo>
                    <a:pt x="15011" y="10415"/>
                    <a:pt x="15078" y="10282"/>
                    <a:pt x="15178" y="10148"/>
                  </a:cubicBezTo>
                  <a:lnTo>
                    <a:pt x="15178" y="10148"/>
                  </a:lnTo>
                  <a:cubicBezTo>
                    <a:pt x="15078" y="10248"/>
                    <a:pt x="15011" y="10348"/>
                    <a:pt x="14911" y="10448"/>
                  </a:cubicBezTo>
                  <a:cubicBezTo>
                    <a:pt x="14944" y="10415"/>
                    <a:pt x="14944" y="10382"/>
                    <a:pt x="14944" y="10348"/>
                  </a:cubicBezTo>
                  <a:cubicBezTo>
                    <a:pt x="15244" y="9481"/>
                    <a:pt x="15311" y="8480"/>
                    <a:pt x="14711" y="7713"/>
                  </a:cubicBezTo>
                  <a:cubicBezTo>
                    <a:pt x="14688" y="7690"/>
                    <a:pt x="14649" y="7651"/>
                    <a:pt x="14638" y="7651"/>
                  </a:cubicBezTo>
                  <a:lnTo>
                    <a:pt x="14638" y="7651"/>
                  </a:lnTo>
                  <a:cubicBezTo>
                    <a:pt x="14633" y="7651"/>
                    <a:pt x="14634" y="7659"/>
                    <a:pt x="14644" y="7680"/>
                  </a:cubicBezTo>
                  <a:cubicBezTo>
                    <a:pt x="15244" y="8480"/>
                    <a:pt x="15078" y="9514"/>
                    <a:pt x="14777" y="10415"/>
                  </a:cubicBezTo>
                  <a:cubicBezTo>
                    <a:pt x="14511" y="11149"/>
                    <a:pt x="14177" y="12016"/>
                    <a:pt x="13543" y="12517"/>
                  </a:cubicBezTo>
                  <a:cubicBezTo>
                    <a:pt x="12809" y="13050"/>
                    <a:pt x="11842" y="13117"/>
                    <a:pt x="10975" y="13150"/>
                  </a:cubicBezTo>
                  <a:cubicBezTo>
                    <a:pt x="10804" y="13157"/>
                    <a:pt x="10635" y="13160"/>
                    <a:pt x="10468" y="13160"/>
                  </a:cubicBezTo>
                  <a:cubicBezTo>
                    <a:pt x="9723" y="13160"/>
                    <a:pt x="9015" y="13083"/>
                    <a:pt x="8306" y="12783"/>
                  </a:cubicBezTo>
                  <a:cubicBezTo>
                    <a:pt x="6638" y="12083"/>
                    <a:pt x="4870" y="11249"/>
                    <a:pt x="3503" y="9981"/>
                  </a:cubicBezTo>
                  <a:cubicBezTo>
                    <a:pt x="2769" y="9281"/>
                    <a:pt x="2068" y="8480"/>
                    <a:pt x="1435" y="7680"/>
                  </a:cubicBezTo>
                  <a:cubicBezTo>
                    <a:pt x="801" y="6879"/>
                    <a:pt x="234" y="5945"/>
                    <a:pt x="134" y="4911"/>
                  </a:cubicBezTo>
                  <a:cubicBezTo>
                    <a:pt x="100" y="4444"/>
                    <a:pt x="167" y="4011"/>
                    <a:pt x="401" y="3577"/>
                  </a:cubicBezTo>
                  <a:cubicBezTo>
                    <a:pt x="601" y="3177"/>
                    <a:pt x="401" y="2843"/>
                    <a:pt x="367" y="2443"/>
                  </a:cubicBezTo>
                  <a:cubicBezTo>
                    <a:pt x="300" y="1575"/>
                    <a:pt x="834" y="775"/>
                    <a:pt x="1301" y="74"/>
                  </a:cubicBezTo>
                  <a:cubicBezTo>
                    <a:pt x="1330" y="74"/>
                    <a:pt x="1260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5900672" y="-537365"/>
              <a:ext cx="1664753" cy="1735696"/>
            </a:xfrm>
            <a:custGeom>
              <a:avLst/>
              <a:gdLst/>
              <a:ahLst/>
              <a:cxnLst/>
              <a:rect l="l" t="t" r="r" b="b"/>
              <a:pathLst>
                <a:path w="15206" h="15854" extrusionOk="0">
                  <a:moveTo>
                    <a:pt x="132" y="4106"/>
                  </a:moveTo>
                  <a:cubicBezTo>
                    <a:pt x="131" y="4108"/>
                    <a:pt x="130" y="4110"/>
                    <a:pt x="129" y="4112"/>
                  </a:cubicBezTo>
                  <a:cubicBezTo>
                    <a:pt x="133" y="4112"/>
                    <a:pt x="134" y="4110"/>
                    <a:pt x="132" y="4106"/>
                  </a:cubicBezTo>
                  <a:close/>
                  <a:moveTo>
                    <a:pt x="7078" y="0"/>
                  </a:moveTo>
                  <a:cubicBezTo>
                    <a:pt x="6607" y="0"/>
                    <a:pt x="6139" y="84"/>
                    <a:pt x="5699" y="243"/>
                  </a:cubicBezTo>
                  <a:cubicBezTo>
                    <a:pt x="5232" y="443"/>
                    <a:pt x="4765" y="710"/>
                    <a:pt x="4398" y="1043"/>
                  </a:cubicBezTo>
                  <a:cubicBezTo>
                    <a:pt x="4231" y="1210"/>
                    <a:pt x="4065" y="1410"/>
                    <a:pt x="3898" y="1610"/>
                  </a:cubicBezTo>
                  <a:cubicBezTo>
                    <a:pt x="3731" y="1844"/>
                    <a:pt x="3631" y="2111"/>
                    <a:pt x="3364" y="2244"/>
                  </a:cubicBezTo>
                  <a:cubicBezTo>
                    <a:pt x="2764" y="2511"/>
                    <a:pt x="2130" y="2678"/>
                    <a:pt x="1530" y="2945"/>
                  </a:cubicBezTo>
                  <a:cubicBezTo>
                    <a:pt x="996" y="3178"/>
                    <a:pt x="262" y="3412"/>
                    <a:pt x="28" y="3979"/>
                  </a:cubicBezTo>
                  <a:cubicBezTo>
                    <a:pt x="0" y="4007"/>
                    <a:pt x="117" y="4084"/>
                    <a:pt x="132" y="4106"/>
                  </a:cubicBezTo>
                  <a:lnTo>
                    <a:pt x="132" y="4106"/>
                  </a:lnTo>
                  <a:cubicBezTo>
                    <a:pt x="366" y="3643"/>
                    <a:pt x="864" y="3444"/>
                    <a:pt x="1263" y="3245"/>
                  </a:cubicBezTo>
                  <a:cubicBezTo>
                    <a:pt x="1796" y="3011"/>
                    <a:pt x="2297" y="2778"/>
                    <a:pt x="2830" y="2611"/>
                  </a:cubicBezTo>
                  <a:cubicBezTo>
                    <a:pt x="3064" y="2511"/>
                    <a:pt x="3331" y="2478"/>
                    <a:pt x="3564" y="2344"/>
                  </a:cubicBezTo>
                  <a:cubicBezTo>
                    <a:pt x="3798" y="2211"/>
                    <a:pt x="3865" y="1977"/>
                    <a:pt x="3998" y="1777"/>
                  </a:cubicBezTo>
                  <a:cubicBezTo>
                    <a:pt x="4231" y="1444"/>
                    <a:pt x="4532" y="1143"/>
                    <a:pt x="4865" y="910"/>
                  </a:cubicBezTo>
                  <a:cubicBezTo>
                    <a:pt x="5527" y="406"/>
                    <a:pt x="6367" y="140"/>
                    <a:pt x="7188" y="140"/>
                  </a:cubicBezTo>
                  <a:cubicBezTo>
                    <a:pt x="7237" y="140"/>
                    <a:pt x="7285" y="141"/>
                    <a:pt x="7334" y="143"/>
                  </a:cubicBezTo>
                  <a:cubicBezTo>
                    <a:pt x="8334" y="143"/>
                    <a:pt x="9235" y="676"/>
                    <a:pt x="10069" y="1243"/>
                  </a:cubicBezTo>
                  <a:cubicBezTo>
                    <a:pt x="11870" y="2478"/>
                    <a:pt x="13271" y="4246"/>
                    <a:pt x="14172" y="6247"/>
                  </a:cubicBezTo>
                  <a:cubicBezTo>
                    <a:pt x="14572" y="7181"/>
                    <a:pt x="14906" y="8182"/>
                    <a:pt x="15039" y="9182"/>
                  </a:cubicBezTo>
                  <a:cubicBezTo>
                    <a:pt x="15106" y="9683"/>
                    <a:pt x="15106" y="10183"/>
                    <a:pt x="15006" y="10650"/>
                  </a:cubicBezTo>
                  <a:cubicBezTo>
                    <a:pt x="14939" y="10850"/>
                    <a:pt x="14872" y="11017"/>
                    <a:pt x="14872" y="11217"/>
                  </a:cubicBezTo>
                  <a:cubicBezTo>
                    <a:pt x="14839" y="11451"/>
                    <a:pt x="14939" y="11684"/>
                    <a:pt x="14972" y="11918"/>
                  </a:cubicBezTo>
                  <a:cubicBezTo>
                    <a:pt x="15173" y="12885"/>
                    <a:pt x="14906" y="13919"/>
                    <a:pt x="14239" y="14620"/>
                  </a:cubicBezTo>
                  <a:cubicBezTo>
                    <a:pt x="13805" y="15120"/>
                    <a:pt x="13205" y="15420"/>
                    <a:pt x="12704" y="15854"/>
                  </a:cubicBezTo>
                  <a:cubicBezTo>
                    <a:pt x="12971" y="15654"/>
                    <a:pt x="13338" y="15487"/>
                    <a:pt x="13638" y="15387"/>
                  </a:cubicBezTo>
                  <a:cubicBezTo>
                    <a:pt x="13872" y="15220"/>
                    <a:pt x="14072" y="15053"/>
                    <a:pt x="14272" y="14853"/>
                  </a:cubicBezTo>
                  <a:cubicBezTo>
                    <a:pt x="14906" y="14253"/>
                    <a:pt x="15206" y="13352"/>
                    <a:pt x="15173" y="12485"/>
                  </a:cubicBezTo>
                  <a:cubicBezTo>
                    <a:pt x="15139" y="12251"/>
                    <a:pt x="15106" y="12018"/>
                    <a:pt x="15039" y="11818"/>
                  </a:cubicBezTo>
                  <a:cubicBezTo>
                    <a:pt x="14972" y="11517"/>
                    <a:pt x="14972" y="11284"/>
                    <a:pt x="15073" y="10984"/>
                  </a:cubicBezTo>
                  <a:cubicBezTo>
                    <a:pt x="15206" y="10517"/>
                    <a:pt x="15206" y="10016"/>
                    <a:pt x="15173" y="9516"/>
                  </a:cubicBezTo>
                  <a:cubicBezTo>
                    <a:pt x="15073" y="8515"/>
                    <a:pt x="14772" y="7515"/>
                    <a:pt x="14372" y="6581"/>
                  </a:cubicBezTo>
                  <a:cubicBezTo>
                    <a:pt x="13605" y="4779"/>
                    <a:pt x="12437" y="3145"/>
                    <a:pt x="10936" y="1877"/>
                  </a:cubicBezTo>
                  <a:cubicBezTo>
                    <a:pt x="10169" y="1210"/>
                    <a:pt x="9302" y="543"/>
                    <a:pt x="8334" y="209"/>
                  </a:cubicBezTo>
                  <a:cubicBezTo>
                    <a:pt x="7925" y="67"/>
                    <a:pt x="7500" y="0"/>
                    <a:pt x="7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265238" y="445976"/>
              <a:ext cx="281364" cy="566121"/>
            </a:xfrm>
            <a:custGeom>
              <a:avLst/>
              <a:gdLst/>
              <a:ahLst/>
              <a:cxnLst/>
              <a:rect l="l" t="t" r="r" b="b"/>
              <a:pathLst>
                <a:path w="2570" h="5171" extrusionOk="0">
                  <a:moveTo>
                    <a:pt x="201" y="0"/>
                  </a:moveTo>
                  <a:cubicBezTo>
                    <a:pt x="1" y="434"/>
                    <a:pt x="101" y="968"/>
                    <a:pt x="201" y="1401"/>
                  </a:cubicBezTo>
                  <a:cubicBezTo>
                    <a:pt x="368" y="1935"/>
                    <a:pt x="601" y="2469"/>
                    <a:pt x="835" y="2936"/>
                  </a:cubicBezTo>
                  <a:cubicBezTo>
                    <a:pt x="1235" y="3803"/>
                    <a:pt x="1769" y="4637"/>
                    <a:pt x="2569" y="5171"/>
                  </a:cubicBezTo>
                  <a:cubicBezTo>
                    <a:pt x="2569" y="5171"/>
                    <a:pt x="2536" y="5137"/>
                    <a:pt x="2536" y="5137"/>
                  </a:cubicBezTo>
                  <a:cubicBezTo>
                    <a:pt x="1635" y="4470"/>
                    <a:pt x="1102" y="3536"/>
                    <a:pt x="701" y="2502"/>
                  </a:cubicBezTo>
                  <a:cubicBezTo>
                    <a:pt x="368" y="1701"/>
                    <a:pt x="68" y="934"/>
                    <a:pt x="268" y="67"/>
                  </a:cubicBezTo>
                  <a:cubicBezTo>
                    <a:pt x="268" y="67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5805097" y="405797"/>
              <a:ext cx="211953" cy="398179"/>
            </a:xfrm>
            <a:custGeom>
              <a:avLst/>
              <a:gdLst/>
              <a:ahLst/>
              <a:cxnLst/>
              <a:rect l="l" t="t" r="r" b="b"/>
              <a:pathLst>
                <a:path w="1936" h="3637" extrusionOk="0">
                  <a:moveTo>
                    <a:pt x="1902" y="0"/>
                  </a:moveTo>
                  <a:cubicBezTo>
                    <a:pt x="1535" y="34"/>
                    <a:pt x="1268" y="401"/>
                    <a:pt x="1102" y="701"/>
                  </a:cubicBezTo>
                  <a:cubicBezTo>
                    <a:pt x="935" y="1034"/>
                    <a:pt x="768" y="1335"/>
                    <a:pt x="601" y="1668"/>
                  </a:cubicBezTo>
                  <a:cubicBezTo>
                    <a:pt x="334" y="2235"/>
                    <a:pt x="1" y="2902"/>
                    <a:pt x="168" y="3570"/>
                  </a:cubicBezTo>
                  <a:cubicBezTo>
                    <a:pt x="168" y="3570"/>
                    <a:pt x="234" y="3636"/>
                    <a:pt x="234" y="3636"/>
                  </a:cubicBezTo>
                  <a:cubicBezTo>
                    <a:pt x="234" y="2936"/>
                    <a:pt x="468" y="2335"/>
                    <a:pt x="768" y="1702"/>
                  </a:cubicBezTo>
                  <a:cubicBezTo>
                    <a:pt x="901" y="1401"/>
                    <a:pt x="1068" y="1068"/>
                    <a:pt x="1235" y="768"/>
                  </a:cubicBezTo>
                  <a:cubicBezTo>
                    <a:pt x="1335" y="634"/>
                    <a:pt x="1435" y="501"/>
                    <a:pt x="1535" y="367"/>
                  </a:cubicBezTo>
                  <a:cubicBezTo>
                    <a:pt x="1635" y="234"/>
                    <a:pt x="1769" y="167"/>
                    <a:pt x="1936" y="34"/>
                  </a:cubicBezTo>
                  <a:cubicBezTo>
                    <a:pt x="1936" y="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575720" y="123451"/>
              <a:ext cx="679323" cy="527146"/>
            </a:xfrm>
            <a:custGeom>
              <a:avLst/>
              <a:gdLst/>
              <a:ahLst/>
              <a:cxnLst/>
              <a:rect l="l" t="t" r="r" b="b"/>
              <a:pathLst>
                <a:path w="6205" h="4815" extrusionOk="0">
                  <a:moveTo>
                    <a:pt x="273" y="0"/>
                  </a:moveTo>
                  <a:cubicBezTo>
                    <a:pt x="182" y="0"/>
                    <a:pt x="91" y="4"/>
                    <a:pt x="0" y="11"/>
                  </a:cubicBezTo>
                  <a:cubicBezTo>
                    <a:pt x="0" y="11"/>
                    <a:pt x="34" y="78"/>
                    <a:pt x="67" y="78"/>
                  </a:cubicBezTo>
                  <a:cubicBezTo>
                    <a:pt x="1234" y="78"/>
                    <a:pt x="2335" y="511"/>
                    <a:pt x="3269" y="1212"/>
                  </a:cubicBezTo>
                  <a:cubicBezTo>
                    <a:pt x="4503" y="2146"/>
                    <a:pt x="5337" y="3480"/>
                    <a:pt x="6171" y="4781"/>
                  </a:cubicBezTo>
                  <a:cubicBezTo>
                    <a:pt x="6171" y="4781"/>
                    <a:pt x="6205" y="4814"/>
                    <a:pt x="6205" y="4814"/>
                  </a:cubicBezTo>
                  <a:cubicBezTo>
                    <a:pt x="5437" y="3547"/>
                    <a:pt x="4603" y="2312"/>
                    <a:pt x="3503" y="1345"/>
                  </a:cubicBezTo>
                  <a:cubicBezTo>
                    <a:pt x="2603" y="601"/>
                    <a:pt x="147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579333" y="-201483"/>
              <a:ext cx="541707" cy="201991"/>
            </a:xfrm>
            <a:custGeom>
              <a:avLst/>
              <a:gdLst/>
              <a:ahLst/>
              <a:cxnLst/>
              <a:rect l="l" t="t" r="r" b="b"/>
              <a:pathLst>
                <a:path w="4948" h="1845" extrusionOk="0">
                  <a:moveTo>
                    <a:pt x="4827" y="811"/>
                  </a:moveTo>
                  <a:lnTo>
                    <a:pt x="4827" y="811"/>
                  </a:lnTo>
                  <a:cubicBezTo>
                    <a:pt x="4856" y="850"/>
                    <a:pt x="4884" y="891"/>
                    <a:pt x="4911" y="933"/>
                  </a:cubicBezTo>
                  <a:lnTo>
                    <a:pt x="4911" y="933"/>
                  </a:lnTo>
                  <a:cubicBezTo>
                    <a:pt x="4907" y="925"/>
                    <a:pt x="4904" y="917"/>
                    <a:pt x="4904" y="911"/>
                  </a:cubicBezTo>
                  <a:cubicBezTo>
                    <a:pt x="4879" y="876"/>
                    <a:pt x="4854" y="843"/>
                    <a:pt x="4827" y="811"/>
                  </a:cubicBezTo>
                  <a:close/>
                  <a:moveTo>
                    <a:pt x="4911" y="933"/>
                  </a:moveTo>
                  <a:cubicBezTo>
                    <a:pt x="4916" y="944"/>
                    <a:pt x="4922" y="954"/>
                    <a:pt x="4929" y="963"/>
                  </a:cubicBezTo>
                  <a:lnTo>
                    <a:pt x="4929" y="963"/>
                  </a:lnTo>
                  <a:cubicBezTo>
                    <a:pt x="4923" y="953"/>
                    <a:pt x="4917" y="943"/>
                    <a:pt x="4911" y="933"/>
                  </a:cubicBezTo>
                  <a:close/>
                  <a:moveTo>
                    <a:pt x="4929" y="963"/>
                  </a:moveTo>
                  <a:cubicBezTo>
                    <a:pt x="4932" y="968"/>
                    <a:pt x="4935" y="973"/>
                    <a:pt x="4937" y="977"/>
                  </a:cubicBezTo>
                  <a:cubicBezTo>
                    <a:pt x="4944" y="984"/>
                    <a:pt x="4947" y="986"/>
                    <a:pt x="4947" y="986"/>
                  </a:cubicBezTo>
                  <a:cubicBezTo>
                    <a:pt x="4947" y="986"/>
                    <a:pt x="4939" y="977"/>
                    <a:pt x="4929" y="963"/>
                  </a:cubicBezTo>
                  <a:close/>
                  <a:moveTo>
                    <a:pt x="3061" y="1"/>
                  </a:moveTo>
                  <a:cubicBezTo>
                    <a:pt x="2986" y="1"/>
                    <a:pt x="2911" y="4"/>
                    <a:pt x="2836" y="10"/>
                  </a:cubicBezTo>
                  <a:cubicBezTo>
                    <a:pt x="2235" y="77"/>
                    <a:pt x="1635" y="377"/>
                    <a:pt x="1101" y="711"/>
                  </a:cubicBezTo>
                  <a:cubicBezTo>
                    <a:pt x="734" y="911"/>
                    <a:pt x="1" y="1278"/>
                    <a:pt x="34" y="1778"/>
                  </a:cubicBezTo>
                  <a:cubicBezTo>
                    <a:pt x="34" y="1811"/>
                    <a:pt x="67" y="1845"/>
                    <a:pt x="67" y="1845"/>
                  </a:cubicBezTo>
                  <a:cubicBezTo>
                    <a:pt x="134" y="1411"/>
                    <a:pt x="634" y="1178"/>
                    <a:pt x="935" y="977"/>
                  </a:cubicBezTo>
                  <a:cubicBezTo>
                    <a:pt x="1368" y="711"/>
                    <a:pt x="1802" y="444"/>
                    <a:pt x="2302" y="277"/>
                  </a:cubicBezTo>
                  <a:cubicBezTo>
                    <a:pt x="2588" y="178"/>
                    <a:pt x="2903" y="122"/>
                    <a:pt x="3218" y="122"/>
                  </a:cubicBezTo>
                  <a:cubicBezTo>
                    <a:pt x="3820" y="122"/>
                    <a:pt x="4423" y="324"/>
                    <a:pt x="4827" y="811"/>
                  </a:cubicBezTo>
                  <a:lnTo>
                    <a:pt x="4827" y="811"/>
                  </a:lnTo>
                  <a:cubicBezTo>
                    <a:pt x="4416" y="258"/>
                    <a:pt x="3751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436901" y="-382999"/>
              <a:ext cx="179109" cy="273919"/>
            </a:xfrm>
            <a:custGeom>
              <a:avLst/>
              <a:gdLst/>
              <a:ahLst/>
              <a:cxnLst/>
              <a:rect l="l" t="t" r="r" b="b"/>
              <a:pathLst>
                <a:path w="1636" h="2502" extrusionOk="0">
                  <a:moveTo>
                    <a:pt x="1568" y="0"/>
                  </a:moveTo>
                  <a:cubicBezTo>
                    <a:pt x="768" y="400"/>
                    <a:pt x="1" y="1568"/>
                    <a:pt x="267" y="2469"/>
                  </a:cubicBezTo>
                  <a:cubicBezTo>
                    <a:pt x="267" y="2469"/>
                    <a:pt x="301" y="2502"/>
                    <a:pt x="301" y="2502"/>
                  </a:cubicBezTo>
                  <a:cubicBezTo>
                    <a:pt x="134" y="1501"/>
                    <a:pt x="935" y="667"/>
                    <a:pt x="1635" y="67"/>
                  </a:cubicBezTo>
                  <a:cubicBezTo>
                    <a:pt x="1635" y="67"/>
                    <a:pt x="16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093684" y="-182215"/>
              <a:ext cx="65797" cy="76855"/>
            </a:xfrm>
            <a:custGeom>
              <a:avLst/>
              <a:gdLst/>
              <a:ahLst/>
              <a:cxnLst/>
              <a:rect l="l" t="t" r="r" b="b"/>
              <a:pathLst>
                <a:path w="601" h="702" extrusionOk="0">
                  <a:moveTo>
                    <a:pt x="0" y="1"/>
                  </a:moveTo>
                  <a:cubicBezTo>
                    <a:pt x="100" y="301"/>
                    <a:pt x="334" y="535"/>
                    <a:pt x="600" y="701"/>
                  </a:cubicBezTo>
                  <a:cubicBezTo>
                    <a:pt x="600" y="701"/>
                    <a:pt x="567" y="668"/>
                    <a:pt x="567" y="668"/>
                  </a:cubicBezTo>
                  <a:cubicBezTo>
                    <a:pt x="334" y="501"/>
                    <a:pt x="133" y="301"/>
                    <a:pt x="33" y="34"/>
                  </a:cubicBezTo>
                  <a:cubicBezTo>
                    <a:pt x="33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5852611" y="869550"/>
              <a:ext cx="179000" cy="317820"/>
            </a:xfrm>
            <a:custGeom>
              <a:avLst/>
              <a:gdLst/>
              <a:ahLst/>
              <a:cxnLst/>
              <a:rect l="l" t="t" r="r" b="b"/>
              <a:pathLst>
                <a:path w="1635" h="2903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68" y="231"/>
                    <a:pt x="141" y="424"/>
                    <a:pt x="221" y="614"/>
                  </a:cubicBezTo>
                  <a:lnTo>
                    <a:pt x="221" y="614"/>
                  </a:lnTo>
                  <a:cubicBezTo>
                    <a:pt x="139" y="412"/>
                    <a:pt x="65" y="208"/>
                    <a:pt x="0" y="1"/>
                  </a:cubicBezTo>
                  <a:close/>
                  <a:moveTo>
                    <a:pt x="221" y="614"/>
                  </a:moveTo>
                  <a:cubicBezTo>
                    <a:pt x="560" y="1450"/>
                    <a:pt x="1043" y="2231"/>
                    <a:pt x="1635" y="2903"/>
                  </a:cubicBezTo>
                  <a:cubicBezTo>
                    <a:pt x="1036" y="2222"/>
                    <a:pt x="571" y="1453"/>
                    <a:pt x="221" y="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5925634" y="949908"/>
              <a:ext cx="270416" cy="332491"/>
            </a:xfrm>
            <a:custGeom>
              <a:avLst/>
              <a:gdLst/>
              <a:ahLst/>
              <a:cxnLst/>
              <a:rect l="l" t="t" r="r" b="b"/>
              <a:pathLst>
                <a:path w="2470" h="3037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1235"/>
                    <a:pt x="1368" y="2302"/>
                    <a:pt x="2469" y="3036"/>
                  </a:cubicBezTo>
                  <a:cubicBezTo>
                    <a:pt x="2469" y="3036"/>
                    <a:pt x="2469" y="3003"/>
                    <a:pt x="2469" y="3003"/>
                  </a:cubicBezTo>
                  <a:cubicBezTo>
                    <a:pt x="1368" y="2269"/>
                    <a:pt x="534" y="1268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016939" y="1015595"/>
              <a:ext cx="288589" cy="281364"/>
            </a:xfrm>
            <a:custGeom>
              <a:avLst/>
              <a:gdLst/>
              <a:ahLst/>
              <a:cxnLst/>
              <a:rect l="l" t="t" r="r" b="b"/>
              <a:pathLst>
                <a:path w="2636" h="2570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2"/>
                    <a:pt x="23" y="43"/>
                    <a:pt x="34" y="65"/>
                  </a:cubicBezTo>
                  <a:lnTo>
                    <a:pt x="34" y="65"/>
                  </a:lnTo>
                  <a:cubicBezTo>
                    <a:pt x="32" y="32"/>
                    <a:pt x="1" y="1"/>
                    <a:pt x="1" y="1"/>
                  </a:cubicBezTo>
                  <a:close/>
                  <a:moveTo>
                    <a:pt x="34" y="65"/>
                  </a:moveTo>
                  <a:lnTo>
                    <a:pt x="34" y="65"/>
                  </a:lnTo>
                  <a:cubicBezTo>
                    <a:pt x="34" y="66"/>
                    <a:pt x="34" y="67"/>
                    <a:pt x="34" y="68"/>
                  </a:cubicBezTo>
                  <a:cubicBezTo>
                    <a:pt x="159" y="311"/>
                    <a:pt x="301" y="540"/>
                    <a:pt x="457" y="754"/>
                  </a:cubicBezTo>
                  <a:lnTo>
                    <a:pt x="457" y="754"/>
                  </a:lnTo>
                  <a:cubicBezTo>
                    <a:pt x="301" y="533"/>
                    <a:pt x="160" y="302"/>
                    <a:pt x="34" y="65"/>
                  </a:cubicBezTo>
                  <a:close/>
                  <a:moveTo>
                    <a:pt x="457" y="754"/>
                  </a:moveTo>
                  <a:lnTo>
                    <a:pt x="457" y="754"/>
                  </a:lnTo>
                  <a:cubicBezTo>
                    <a:pt x="1003" y="1525"/>
                    <a:pt x="1730" y="2175"/>
                    <a:pt x="2610" y="2558"/>
                  </a:cubicBezTo>
                  <a:lnTo>
                    <a:pt x="2610" y="2558"/>
                  </a:lnTo>
                  <a:cubicBezTo>
                    <a:pt x="2606" y="2553"/>
                    <a:pt x="2602" y="2546"/>
                    <a:pt x="2602" y="2536"/>
                  </a:cubicBezTo>
                  <a:cubicBezTo>
                    <a:pt x="1745" y="2094"/>
                    <a:pt x="1009" y="1511"/>
                    <a:pt x="457" y="754"/>
                  </a:cubicBezTo>
                  <a:close/>
                  <a:moveTo>
                    <a:pt x="2610" y="2558"/>
                  </a:moveTo>
                  <a:cubicBezTo>
                    <a:pt x="2620" y="2569"/>
                    <a:pt x="2636" y="2569"/>
                    <a:pt x="2636" y="2569"/>
                  </a:cubicBezTo>
                  <a:cubicBezTo>
                    <a:pt x="2627" y="2566"/>
                    <a:pt x="2618" y="2562"/>
                    <a:pt x="2610" y="2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152036" y="1132519"/>
              <a:ext cx="219288" cy="153491"/>
            </a:xfrm>
            <a:custGeom>
              <a:avLst/>
              <a:gdLst/>
              <a:ahLst/>
              <a:cxnLst/>
              <a:rect l="l" t="t" r="r" b="b"/>
              <a:pathLst>
                <a:path w="2003" h="1402" extrusionOk="0">
                  <a:moveTo>
                    <a:pt x="1" y="0"/>
                  </a:moveTo>
                  <a:cubicBezTo>
                    <a:pt x="10" y="9"/>
                    <a:pt x="22" y="22"/>
                    <a:pt x="34" y="34"/>
                  </a:cubicBezTo>
                  <a:cubicBezTo>
                    <a:pt x="576" y="544"/>
                    <a:pt x="1148" y="1145"/>
                    <a:pt x="1896" y="1372"/>
                  </a:cubicBezTo>
                  <a:lnTo>
                    <a:pt x="1896" y="1372"/>
                  </a:lnTo>
                  <a:cubicBezTo>
                    <a:pt x="1163" y="1067"/>
                    <a:pt x="582" y="549"/>
                    <a:pt x="1" y="0"/>
                  </a:cubicBezTo>
                  <a:close/>
                  <a:moveTo>
                    <a:pt x="1896" y="1372"/>
                  </a:moveTo>
                  <a:cubicBezTo>
                    <a:pt x="1920" y="1382"/>
                    <a:pt x="1944" y="1392"/>
                    <a:pt x="1969" y="1401"/>
                  </a:cubicBezTo>
                  <a:lnTo>
                    <a:pt x="2002" y="1401"/>
                  </a:lnTo>
                  <a:cubicBezTo>
                    <a:pt x="1966" y="1392"/>
                    <a:pt x="1931" y="1383"/>
                    <a:pt x="1896" y="1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217833" y="1132519"/>
              <a:ext cx="255745" cy="164439"/>
            </a:xfrm>
            <a:custGeom>
              <a:avLst/>
              <a:gdLst/>
              <a:ahLst/>
              <a:cxnLst/>
              <a:rect l="l" t="t" r="r" b="b"/>
              <a:pathLst>
                <a:path w="2336" h="1502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13"/>
                    <a:pt x="34" y="34"/>
                    <a:pt x="34" y="34"/>
                  </a:cubicBezTo>
                  <a:cubicBezTo>
                    <a:pt x="701" y="634"/>
                    <a:pt x="1501" y="1168"/>
                    <a:pt x="2335" y="1501"/>
                  </a:cubicBezTo>
                  <a:cubicBezTo>
                    <a:pt x="2335" y="1501"/>
                    <a:pt x="2335" y="1468"/>
                    <a:pt x="2335" y="1468"/>
                  </a:cubicBezTo>
                  <a:cubicBezTo>
                    <a:pt x="1468" y="1068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239729" y="1085005"/>
              <a:ext cx="336104" cy="222901"/>
            </a:xfrm>
            <a:custGeom>
              <a:avLst/>
              <a:gdLst/>
              <a:ahLst/>
              <a:cxnLst/>
              <a:rect l="l" t="t" r="r" b="b"/>
              <a:pathLst>
                <a:path w="3070" h="2036" extrusionOk="0">
                  <a:moveTo>
                    <a:pt x="0" y="1"/>
                  </a:moveTo>
                  <a:cubicBezTo>
                    <a:pt x="0" y="1"/>
                    <a:pt x="34" y="34"/>
                    <a:pt x="34" y="67"/>
                  </a:cubicBezTo>
                  <a:cubicBezTo>
                    <a:pt x="1001" y="801"/>
                    <a:pt x="1968" y="1569"/>
                    <a:pt x="3069" y="2036"/>
                  </a:cubicBezTo>
                  <a:cubicBezTo>
                    <a:pt x="3069" y="2036"/>
                    <a:pt x="3036" y="2002"/>
                    <a:pt x="3036" y="2002"/>
                  </a:cubicBezTo>
                  <a:cubicBezTo>
                    <a:pt x="1935" y="1468"/>
                    <a:pt x="968" y="73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5710179" y="204465"/>
              <a:ext cx="259358" cy="84519"/>
            </a:xfrm>
            <a:custGeom>
              <a:avLst/>
              <a:gdLst/>
              <a:ahLst/>
              <a:cxnLst/>
              <a:rect l="l" t="t" r="r" b="b"/>
              <a:pathLst>
                <a:path w="2369" h="772" extrusionOk="0">
                  <a:moveTo>
                    <a:pt x="1458" y="1"/>
                  </a:moveTo>
                  <a:cubicBezTo>
                    <a:pt x="888" y="1"/>
                    <a:pt x="307" y="245"/>
                    <a:pt x="1" y="705"/>
                  </a:cubicBezTo>
                  <a:cubicBezTo>
                    <a:pt x="1" y="739"/>
                    <a:pt x="34" y="772"/>
                    <a:pt x="34" y="772"/>
                  </a:cubicBezTo>
                  <a:cubicBezTo>
                    <a:pt x="367" y="472"/>
                    <a:pt x="668" y="272"/>
                    <a:pt x="1101" y="171"/>
                  </a:cubicBezTo>
                  <a:cubicBezTo>
                    <a:pt x="1246" y="138"/>
                    <a:pt x="1387" y="123"/>
                    <a:pt x="1526" y="123"/>
                  </a:cubicBezTo>
                  <a:cubicBezTo>
                    <a:pt x="1806" y="123"/>
                    <a:pt x="2080" y="183"/>
                    <a:pt x="2369" y="272"/>
                  </a:cubicBezTo>
                  <a:cubicBezTo>
                    <a:pt x="2369" y="272"/>
                    <a:pt x="2336" y="205"/>
                    <a:pt x="2302" y="205"/>
                  </a:cubicBezTo>
                  <a:cubicBezTo>
                    <a:pt x="2050" y="67"/>
                    <a:pt x="1755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5838050" y="161440"/>
              <a:ext cx="160717" cy="32625"/>
            </a:xfrm>
            <a:custGeom>
              <a:avLst/>
              <a:gdLst/>
              <a:ahLst/>
              <a:cxnLst/>
              <a:rect l="l" t="t" r="r" b="b"/>
              <a:pathLst>
                <a:path w="1468" h="298" extrusionOk="0">
                  <a:moveTo>
                    <a:pt x="421" y="0"/>
                  </a:moveTo>
                  <a:cubicBezTo>
                    <a:pt x="277" y="0"/>
                    <a:pt x="136" y="11"/>
                    <a:pt x="0" y="31"/>
                  </a:cubicBezTo>
                  <a:cubicBezTo>
                    <a:pt x="0" y="31"/>
                    <a:pt x="33" y="97"/>
                    <a:pt x="67" y="97"/>
                  </a:cubicBezTo>
                  <a:cubicBezTo>
                    <a:pt x="200" y="81"/>
                    <a:pt x="325" y="72"/>
                    <a:pt x="450" y="72"/>
                  </a:cubicBezTo>
                  <a:cubicBezTo>
                    <a:pt x="575" y="72"/>
                    <a:pt x="701" y="81"/>
                    <a:pt x="834" y="97"/>
                  </a:cubicBezTo>
                  <a:cubicBezTo>
                    <a:pt x="1034" y="164"/>
                    <a:pt x="1268" y="231"/>
                    <a:pt x="1468" y="298"/>
                  </a:cubicBezTo>
                  <a:cubicBezTo>
                    <a:pt x="1468" y="298"/>
                    <a:pt x="1434" y="231"/>
                    <a:pt x="1434" y="231"/>
                  </a:cubicBezTo>
                  <a:cubicBezTo>
                    <a:pt x="1127" y="65"/>
                    <a:pt x="769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199550" y="-79961"/>
              <a:ext cx="43901" cy="40289"/>
            </a:xfrm>
            <a:custGeom>
              <a:avLst/>
              <a:gdLst/>
              <a:ahLst/>
              <a:cxnLst/>
              <a:rect l="l" t="t" r="r" b="b"/>
              <a:pathLst>
                <a:path w="401" h="368" extrusionOk="0">
                  <a:moveTo>
                    <a:pt x="0" y="1"/>
                  </a:moveTo>
                  <a:cubicBezTo>
                    <a:pt x="0" y="34"/>
                    <a:pt x="34" y="34"/>
                    <a:pt x="34" y="68"/>
                  </a:cubicBezTo>
                  <a:cubicBezTo>
                    <a:pt x="134" y="201"/>
                    <a:pt x="234" y="368"/>
                    <a:pt x="401" y="368"/>
                  </a:cubicBezTo>
                  <a:cubicBezTo>
                    <a:pt x="401" y="368"/>
                    <a:pt x="401" y="334"/>
                    <a:pt x="401" y="334"/>
                  </a:cubicBezTo>
                  <a:cubicBezTo>
                    <a:pt x="234" y="301"/>
                    <a:pt x="100" y="1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141088" y="-189440"/>
              <a:ext cx="51237" cy="98641"/>
            </a:xfrm>
            <a:custGeom>
              <a:avLst/>
              <a:gdLst/>
              <a:ahLst/>
              <a:cxnLst/>
              <a:rect l="l" t="t" r="r" b="b"/>
              <a:pathLst>
                <a:path w="468" h="90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00"/>
                    <a:pt x="267" y="634"/>
                    <a:pt x="468" y="900"/>
                  </a:cubicBezTo>
                  <a:lnTo>
                    <a:pt x="468" y="900"/>
                  </a:lnTo>
                  <a:cubicBezTo>
                    <a:pt x="368" y="767"/>
                    <a:pt x="301" y="634"/>
                    <a:pt x="234" y="534"/>
                  </a:cubicBezTo>
                  <a:cubicBezTo>
                    <a:pt x="167" y="367"/>
                    <a:pt x="101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192215" y="-90909"/>
              <a:ext cx="7445" cy="1105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1" y="1"/>
                  </a:moveTo>
                  <a:cubicBezTo>
                    <a:pt x="1" y="34"/>
                    <a:pt x="34" y="67"/>
                    <a:pt x="67" y="101"/>
                  </a:cubicBezTo>
                  <a:cubicBezTo>
                    <a:pt x="34" y="67"/>
                    <a:pt x="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6210498" y="-142036"/>
              <a:ext cx="21896" cy="29231"/>
            </a:xfrm>
            <a:custGeom>
              <a:avLst/>
              <a:gdLst/>
              <a:ahLst/>
              <a:cxnLst/>
              <a:rect l="l" t="t" r="r" b="b"/>
              <a:pathLst>
                <a:path w="200" h="267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67" y="100"/>
                    <a:pt x="133" y="200"/>
                    <a:pt x="199" y="266"/>
                  </a:cubicBezTo>
                  <a:lnTo>
                    <a:pt x="199" y="266"/>
                  </a:lnTo>
                  <a:cubicBezTo>
                    <a:pt x="133" y="200"/>
                    <a:pt x="67" y="10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5549463" y="42217"/>
              <a:ext cx="646589" cy="155462"/>
            </a:xfrm>
            <a:custGeom>
              <a:avLst/>
              <a:gdLst/>
              <a:ahLst/>
              <a:cxnLst/>
              <a:rect l="l" t="t" r="r" b="b"/>
              <a:pathLst>
                <a:path w="5906" h="1420" extrusionOk="0">
                  <a:moveTo>
                    <a:pt x="1858" y="1"/>
                  </a:moveTo>
                  <a:cubicBezTo>
                    <a:pt x="1226" y="1"/>
                    <a:pt x="597" y="78"/>
                    <a:pt x="1" y="219"/>
                  </a:cubicBezTo>
                  <a:cubicBezTo>
                    <a:pt x="1" y="219"/>
                    <a:pt x="1" y="252"/>
                    <a:pt x="1" y="252"/>
                  </a:cubicBezTo>
                  <a:cubicBezTo>
                    <a:pt x="648" y="151"/>
                    <a:pt x="1283" y="75"/>
                    <a:pt x="1921" y="75"/>
                  </a:cubicBezTo>
                  <a:cubicBezTo>
                    <a:pt x="2335" y="75"/>
                    <a:pt x="2750" y="107"/>
                    <a:pt x="3170" y="186"/>
                  </a:cubicBezTo>
                  <a:cubicBezTo>
                    <a:pt x="4170" y="353"/>
                    <a:pt x="5104" y="786"/>
                    <a:pt x="5905" y="1420"/>
                  </a:cubicBezTo>
                  <a:lnTo>
                    <a:pt x="5905" y="1420"/>
                  </a:lnTo>
                  <a:cubicBezTo>
                    <a:pt x="5892" y="1407"/>
                    <a:pt x="5872" y="1387"/>
                    <a:pt x="5872" y="1387"/>
                  </a:cubicBezTo>
                  <a:cubicBezTo>
                    <a:pt x="4779" y="410"/>
                    <a:pt x="3313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5998656" y="69806"/>
              <a:ext cx="230236" cy="109699"/>
            </a:xfrm>
            <a:custGeom>
              <a:avLst/>
              <a:gdLst/>
              <a:ahLst/>
              <a:cxnLst/>
              <a:rect l="l" t="t" r="r" b="b"/>
              <a:pathLst>
                <a:path w="2103" h="100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67"/>
                    <a:pt x="67" y="101"/>
                  </a:cubicBezTo>
                  <a:cubicBezTo>
                    <a:pt x="801" y="267"/>
                    <a:pt x="1435" y="601"/>
                    <a:pt x="2069" y="1001"/>
                  </a:cubicBezTo>
                  <a:cubicBezTo>
                    <a:pt x="2102" y="1001"/>
                    <a:pt x="2069" y="968"/>
                    <a:pt x="2036" y="968"/>
                  </a:cubicBezTo>
                  <a:cubicBezTo>
                    <a:pt x="1435" y="501"/>
                    <a:pt x="735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082627" y="66193"/>
              <a:ext cx="146265" cy="73133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3"/>
                    <a:pt x="34" y="100"/>
                    <a:pt x="68" y="100"/>
                  </a:cubicBezTo>
                  <a:cubicBezTo>
                    <a:pt x="535" y="234"/>
                    <a:pt x="935" y="467"/>
                    <a:pt x="1335" y="667"/>
                  </a:cubicBezTo>
                  <a:cubicBezTo>
                    <a:pt x="1335" y="667"/>
                    <a:pt x="1335" y="634"/>
                    <a:pt x="1302" y="601"/>
                  </a:cubicBezTo>
                  <a:cubicBezTo>
                    <a:pt x="902" y="367"/>
                    <a:pt x="468" y="1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199550" y="40575"/>
              <a:ext cx="3722" cy="109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7061370" y="325440"/>
              <a:ext cx="252132" cy="295924"/>
            </a:xfrm>
            <a:custGeom>
              <a:avLst/>
              <a:gdLst/>
              <a:ahLst/>
              <a:cxnLst/>
              <a:rect l="l" t="t" r="r" b="b"/>
              <a:pathLst>
                <a:path w="2303" h="2703" extrusionOk="0">
                  <a:moveTo>
                    <a:pt x="1" y="0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734" y="653"/>
                    <a:pt x="1347" y="1359"/>
                    <a:pt x="1908" y="2117"/>
                  </a:cubicBezTo>
                  <a:lnTo>
                    <a:pt x="1908" y="2117"/>
                  </a:lnTo>
                  <a:cubicBezTo>
                    <a:pt x="1358" y="1347"/>
                    <a:pt x="722" y="642"/>
                    <a:pt x="1" y="0"/>
                  </a:cubicBezTo>
                  <a:close/>
                  <a:moveTo>
                    <a:pt x="1908" y="2117"/>
                  </a:moveTo>
                  <a:lnTo>
                    <a:pt x="1908" y="2117"/>
                  </a:lnTo>
                  <a:cubicBezTo>
                    <a:pt x="2045" y="2308"/>
                    <a:pt x="2176" y="2503"/>
                    <a:pt x="2302" y="2702"/>
                  </a:cubicBezTo>
                  <a:cubicBezTo>
                    <a:pt x="2302" y="2702"/>
                    <a:pt x="2302" y="2669"/>
                    <a:pt x="2302" y="2669"/>
                  </a:cubicBezTo>
                  <a:cubicBezTo>
                    <a:pt x="2174" y="2482"/>
                    <a:pt x="2042" y="2298"/>
                    <a:pt x="1908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7160010" y="394849"/>
              <a:ext cx="193670" cy="224434"/>
            </a:xfrm>
            <a:custGeom>
              <a:avLst/>
              <a:gdLst/>
              <a:ahLst/>
              <a:cxnLst/>
              <a:rect l="l" t="t" r="r" b="b"/>
              <a:pathLst>
                <a:path w="1769" h="2050" extrusionOk="0">
                  <a:moveTo>
                    <a:pt x="34" y="0"/>
                  </a:moveTo>
                  <a:cubicBezTo>
                    <a:pt x="0" y="0"/>
                    <a:pt x="0" y="0"/>
                    <a:pt x="34" y="34"/>
                  </a:cubicBezTo>
                  <a:cubicBezTo>
                    <a:pt x="634" y="667"/>
                    <a:pt x="1201" y="1335"/>
                    <a:pt x="1735" y="2035"/>
                  </a:cubicBezTo>
                  <a:cubicBezTo>
                    <a:pt x="1757" y="2035"/>
                    <a:pt x="1765" y="2050"/>
                    <a:pt x="1767" y="2050"/>
                  </a:cubicBezTo>
                  <a:cubicBezTo>
                    <a:pt x="1768" y="2050"/>
                    <a:pt x="1768" y="2046"/>
                    <a:pt x="1768" y="2035"/>
                  </a:cubicBezTo>
                  <a:cubicBezTo>
                    <a:pt x="1235" y="1335"/>
                    <a:pt x="634" y="6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7090601" y="285261"/>
              <a:ext cx="332491" cy="365335"/>
            </a:xfrm>
            <a:custGeom>
              <a:avLst/>
              <a:gdLst/>
              <a:ahLst/>
              <a:cxnLst/>
              <a:rect l="l" t="t" r="r" b="b"/>
              <a:pathLst>
                <a:path w="3037" h="3337" extrusionOk="0">
                  <a:moveTo>
                    <a:pt x="34" y="1"/>
                  </a:moveTo>
                  <a:cubicBezTo>
                    <a:pt x="1" y="1"/>
                    <a:pt x="67" y="34"/>
                    <a:pt x="67" y="67"/>
                  </a:cubicBezTo>
                  <a:cubicBezTo>
                    <a:pt x="1168" y="1035"/>
                    <a:pt x="2135" y="2135"/>
                    <a:pt x="3003" y="3303"/>
                  </a:cubicBezTo>
                  <a:cubicBezTo>
                    <a:pt x="3007" y="3303"/>
                    <a:pt x="3010" y="3303"/>
                    <a:pt x="3014" y="3304"/>
                  </a:cubicBezTo>
                  <a:lnTo>
                    <a:pt x="3014" y="3304"/>
                  </a:lnTo>
                  <a:cubicBezTo>
                    <a:pt x="2151" y="2083"/>
                    <a:pt x="1125" y="993"/>
                    <a:pt x="34" y="1"/>
                  </a:cubicBezTo>
                  <a:close/>
                  <a:moveTo>
                    <a:pt x="3014" y="3304"/>
                  </a:moveTo>
                  <a:cubicBezTo>
                    <a:pt x="3021" y="3315"/>
                    <a:pt x="3029" y="3326"/>
                    <a:pt x="3036" y="3336"/>
                  </a:cubicBezTo>
                  <a:cubicBezTo>
                    <a:pt x="3036" y="3336"/>
                    <a:pt x="3036" y="3311"/>
                    <a:pt x="3014" y="3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7163623" y="310879"/>
              <a:ext cx="274028" cy="314098"/>
            </a:xfrm>
            <a:custGeom>
              <a:avLst/>
              <a:gdLst/>
              <a:ahLst/>
              <a:cxnLst/>
              <a:rect l="l" t="t" r="r" b="b"/>
              <a:pathLst>
                <a:path w="2503" h="2869" extrusionOk="0">
                  <a:moveTo>
                    <a:pt x="1" y="0"/>
                  </a:moveTo>
                  <a:cubicBezTo>
                    <a:pt x="1" y="0"/>
                    <a:pt x="34" y="33"/>
                    <a:pt x="34" y="67"/>
                  </a:cubicBezTo>
                  <a:cubicBezTo>
                    <a:pt x="1001" y="867"/>
                    <a:pt x="1802" y="1801"/>
                    <a:pt x="2469" y="2835"/>
                  </a:cubicBezTo>
                  <a:cubicBezTo>
                    <a:pt x="2469" y="2835"/>
                    <a:pt x="2502" y="2869"/>
                    <a:pt x="2502" y="2869"/>
                  </a:cubicBezTo>
                  <a:cubicBezTo>
                    <a:pt x="1835" y="1768"/>
                    <a:pt x="968" y="8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7262264" y="354670"/>
              <a:ext cx="168052" cy="200896"/>
            </a:xfrm>
            <a:custGeom>
              <a:avLst/>
              <a:gdLst/>
              <a:ahLst/>
              <a:cxnLst/>
              <a:rect l="l" t="t" r="r" b="b"/>
              <a:pathLst>
                <a:path w="1535" h="1835" extrusionOk="0">
                  <a:moveTo>
                    <a:pt x="0" y="0"/>
                  </a:moveTo>
                  <a:cubicBezTo>
                    <a:pt x="534" y="601"/>
                    <a:pt x="1034" y="1201"/>
                    <a:pt x="1501" y="1802"/>
                  </a:cubicBezTo>
                  <a:cubicBezTo>
                    <a:pt x="1514" y="1814"/>
                    <a:pt x="1526" y="1826"/>
                    <a:pt x="1535" y="1835"/>
                  </a:cubicBezTo>
                  <a:cubicBezTo>
                    <a:pt x="1068" y="1201"/>
                    <a:pt x="534" y="5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7240368" y="263365"/>
              <a:ext cx="3722" cy="3722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7050531" y="-101748"/>
              <a:ext cx="284867" cy="243812"/>
            </a:xfrm>
            <a:custGeom>
              <a:avLst/>
              <a:gdLst/>
              <a:ahLst/>
              <a:cxnLst/>
              <a:rect l="l" t="t" r="r" b="b"/>
              <a:pathLst>
                <a:path w="2602" h="2227" extrusionOk="0">
                  <a:moveTo>
                    <a:pt x="1" y="0"/>
                  </a:moveTo>
                  <a:cubicBezTo>
                    <a:pt x="1001" y="567"/>
                    <a:pt x="1868" y="1334"/>
                    <a:pt x="2568" y="2201"/>
                  </a:cubicBezTo>
                  <a:cubicBezTo>
                    <a:pt x="2585" y="2218"/>
                    <a:pt x="2593" y="2226"/>
                    <a:pt x="2597" y="2226"/>
                  </a:cubicBezTo>
                  <a:cubicBezTo>
                    <a:pt x="2601" y="2226"/>
                    <a:pt x="2601" y="2218"/>
                    <a:pt x="2601" y="2201"/>
                  </a:cubicBezTo>
                  <a:cubicBezTo>
                    <a:pt x="1868" y="1301"/>
                    <a:pt x="1001" y="5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7141727" y="11344"/>
              <a:ext cx="175387" cy="173416"/>
            </a:xfrm>
            <a:custGeom>
              <a:avLst/>
              <a:gdLst/>
              <a:ahLst/>
              <a:cxnLst/>
              <a:rect l="l" t="t" r="r" b="b"/>
              <a:pathLst>
                <a:path w="1602" h="1584" extrusionOk="0">
                  <a:moveTo>
                    <a:pt x="1" y="1"/>
                  </a:moveTo>
                  <a:cubicBezTo>
                    <a:pt x="1" y="1"/>
                    <a:pt x="34" y="67"/>
                    <a:pt x="34" y="67"/>
                  </a:cubicBezTo>
                  <a:cubicBezTo>
                    <a:pt x="634" y="468"/>
                    <a:pt x="1135" y="1001"/>
                    <a:pt x="1568" y="1569"/>
                  </a:cubicBezTo>
                  <a:cubicBezTo>
                    <a:pt x="1591" y="1569"/>
                    <a:pt x="1598" y="1583"/>
                    <a:pt x="1600" y="1583"/>
                  </a:cubicBezTo>
                  <a:cubicBezTo>
                    <a:pt x="1602" y="1583"/>
                    <a:pt x="1602" y="1580"/>
                    <a:pt x="1602" y="1569"/>
                  </a:cubicBezTo>
                  <a:cubicBezTo>
                    <a:pt x="1168" y="968"/>
                    <a:pt x="634" y="4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7193183" y="108452"/>
              <a:ext cx="103897" cy="109042"/>
            </a:xfrm>
            <a:custGeom>
              <a:avLst/>
              <a:gdLst/>
              <a:ahLst/>
              <a:cxnLst/>
              <a:rect l="l" t="t" r="r" b="b"/>
              <a:pathLst>
                <a:path w="949" h="996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1"/>
                    <a:pt x="7" y="24"/>
                    <a:pt x="31" y="48"/>
                  </a:cubicBezTo>
                  <a:cubicBezTo>
                    <a:pt x="331" y="348"/>
                    <a:pt x="631" y="682"/>
                    <a:pt x="932" y="982"/>
                  </a:cubicBezTo>
                  <a:cubicBezTo>
                    <a:pt x="941" y="991"/>
                    <a:pt x="945" y="996"/>
                    <a:pt x="946" y="996"/>
                  </a:cubicBezTo>
                  <a:cubicBezTo>
                    <a:pt x="948" y="996"/>
                    <a:pt x="932" y="972"/>
                    <a:pt x="932" y="948"/>
                  </a:cubicBezTo>
                  <a:cubicBezTo>
                    <a:pt x="631" y="648"/>
                    <a:pt x="331" y="348"/>
                    <a:pt x="31" y="14"/>
                  </a:cubicBezTo>
                  <a:cubicBezTo>
                    <a:pt x="21" y="5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970064" y="-200388"/>
              <a:ext cx="379896" cy="306872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1" y="0"/>
                  </a:moveTo>
                  <a:cubicBezTo>
                    <a:pt x="1" y="0"/>
                    <a:pt x="1" y="0"/>
                    <a:pt x="34" y="33"/>
                  </a:cubicBezTo>
                  <a:cubicBezTo>
                    <a:pt x="686" y="131"/>
                    <a:pt x="1211" y="580"/>
                    <a:pt x="1702" y="1005"/>
                  </a:cubicBezTo>
                  <a:lnTo>
                    <a:pt x="1702" y="1005"/>
                  </a:lnTo>
                  <a:cubicBezTo>
                    <a:pt x="1218" y="554"/>
                    <a:pt x="670" y="64"/>
                    <a:pt x="1" y="0"/>
                  </a:cubicBezTo>
                  <a:close/>
                  <a:moveTo>
                    <a:pt x="1702" y="1005"/>
                  </a:moveTo>
                  <a:cubicBezTo>
                    <a:pt x="1724" y="1026"/>
                    <a:pt x="1746" y="1047"/>
                    <a:pt x="1769" y="1067"/>
                  </a:cubicBezTo>
                  <a:cubicBezTo>
                    <a:pt x="1779" y="1077"/>
                    <a:pt x="1790" y="1087"/>
                    <a:pt x="1801" y="1096"/>
                  </a:cubicBezTo>
                  <a:lnTo>
                    <a:pt x="1801" y="1096"/>
                  </a:lnTo>
                  <a:cubicBezTo>
                    <a:pt x="1779" y="1075"/>
                    <a:pt x="1757" y="1055"/>
                    <a:pt x="1735" y="1034"/>
                  </a:cubicBezTo>
                  <a:cubicBezTo>
                    <a:pt x="1724" y="1024"/>
                    <a:pt x="1713" y="1015"/>
                    <a:pt x="1702" y="1005"/>
                  </a:cubicBezTo>
                  <a:close/>
                  <a:moveTo>
                    <a:pt x="1801" y="1096"/>
                  </a:moveTo>
                  <a:cubicBezTo>
                    <a:pt x="2377" y="1643"/>
                    <a:pt x="2924" y="2191"/>
                    <a:pt x="3470" y="2802"/>
                  </a:cubicBezTo>
                  <a:cubicBezTo>
                    <a:pt x="2946" y="2180"/>
                    <a:pt x="2389" y="1621"/>
                    <a:pt x="1801" y="10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7130779" y="-131088"/>
              <a:ext cx="204618" cy="175387"/>
            </a:xfrm>
            <a:custGeom>
              <a:avLst/>
              <a:gdLst/>
              <a:ahLst/>
              <a:cxnLst/>
              <a:rect l="l" t="t" r="r" b="b"/>
              <a:pathLst>
                <a:path w="1869" h="1602" extrusionOk="0">
                  <a:moveTo>
                    <a:pt x="0" y="1"/>
                  </a:moveTo>
                  <a:cubicBezTo>
                    <a:pt x="1" y="1"/>
                    <a:pt x="34" y="68"/>
                    <a:pt x="67" y="68"/>
                  </a:cubicBezTo>
                  <a:cubicBezTo>
                    <a:pt x="701" y="535"/>
                    <a:pt x="1268" y="1068"/>
                    <a:pt x="1868" y="1602"/>
                  </a:cubicBezTo>
                  <a:cubicBezTo>
                    <a:pt x="1868" y="1602"/>
                    <a:pt x="1835" y="1569"/>
                    <a:pt x="1835" y="1569"/>
                  </a:cubicBezTo>
                  <a:cubicBezTo>
                    <a:pt x="1268" y="968"/>
                    <a:pt x="634" y="4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86988" y="-21867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5808819" y="-149262"/>
              <a:ext cx="1216213" cy="1152824"/>
            </a:xfrm>
            <a:custGeom>
              <a:avLst/>
              <a:gdLst/>
              <a:ahLst/>
              <a:cxnLst/>
              <a:rect l="l" t="t" r="r" b="b"/>
              <a:pathLst>
                <a:path w="11109" h="10530" extrusionOk="0">
                  <a:moveTo>
                    <a:pt x="6241" y="613"/>
                  </a:moveTo>
                  <a:lnTo>
                    <a:pt x="6241" y="613"/>
                  </a:lnTo>
                  <a:cubicBezTo>
                    <a:pt x="6276" y="672"/>
                    <a:pt x="6324" y="720"/>
                    <a:pt x="6371" y="767"/>
                  </a:cubicBezTo>
                  <a:cubicBezTo>
                    <a:pt x="6438" y="867"/>
                    <a:pt x="6505" y="967"/>
                    <a:pt x="6605" y="1101"/>
                  </a:cubicBezTo>
                  <a:cubicBezTo>
                    <a:pt x="6458" y="953"/>
                    <a:pt x="6336" y="806"/>
                    <a:pt x="6241" y="613"/>
                  </a:cubicBezTo>
                  <a:close/>
                  <a:moveTo>
                    <a:pt x="5971" y="0"/>
                  </a:moveTo>
                  <a:cubicBezTo>
                    <a:pt x="6004" y="67"/>
                    <a:pt x="6038" y="167"/>
                    <a:pt x="6071" y="234"/>
                  </a:cubicBezTo>
                  <a:cubicBezTo>
                    <a:pt x="6005" y="167"/>
                    <a:pt x="5971" y="133"/>
                    <a:pt x="5971" y="133"/>
                  </a:cubicBezTo>
                  <a:lnTo>
                    <a:pt x="5971" y="133"/>
                  </a:lnTo>
                  <a:cubicBezTo>
                    <a:pt x="6038" y="667"/>
                    <a:pt x="6371" y="1101"/>
                    <a:pt x="6838" y="1368"/>
                  </a:cubicBezTo>
                  <a:cubicBezTo>
                    <a:pt x="6805" y="1468"/>
                    <a:pt x="6805" y="1568"/>
                    <a:pt x="6805" y="1668"/>
                  </a:cubicBezTo>
                  <a:cubicBezTo>
                    <a:pt x="6772" y="1735"/>
                    <a:pt x="6772" y="1801"/>
                    <a:pt x="6772" y="1868"/>
                  </a:cubicBezTo>
                  <a:cubicBezTo>
                    <a:pt x="6738" y="2135"/>
                    <a:pt x="6872" y="2402"/>
                    <a:pt x="6638" y="2635"/>
                  </a:cubicBezTo>
                  <a:cubicBezTo>
                    <a:pt x="6505" y="2802"/>
                    <a:pt x="6138" y="2902"/>
                    <a:pt x="5938" y="3069"/>
                  </a:cubicBezTo>
                  <a:cubicBezTo>
                    <a:pt x="5738" y="3202"/>
                    <a:pt x="5504" y="3369"/>
                    <a:pt x="5304" y="3569"/>
                  </a:cubicBezTo>
                  <a:cubicBezTo>
                    <a:pt x="4737" y="4103"/>
                    <a:pt x="4203" y="4770"/>
                    <a:pt x="4136" y="5571"/>
                  </a:cubicBezTo>
                  <a:cubicBezTo>
                    <a:pt x="3682" y="5230"/>
                    <a:pt x="3151" y="5044"/>
                    <a:pt x="2627" y="5044"/>
                  </a:cubicBezTo>
                  <a:cubicBezTo>
                    <a:pt x="2381" y="5044"/>
                    <a:pt x="2136" y="5085"/>
                    <a:pt x="1902" y="5170"/>
                  </a:cubicBezTo>
                  <a:cubicBezTo>
                    <a:pt x="2102" y="4870"/>
                    <a:pt x="2068" y="4370"/>
                    <a:pt x="1968" y="4070"/>
                  </a:cubicBezTo>
                  <a:cubicBezTo>
                    <a:pt x="1939" y="4012"/>
                    <a:pt x="1686" y="3530"/>
                    <a:pt x="1553" y="3530"/>
                  </a:cubicBezTo>
                  <a:cubicBezTo>
                    <a:pt x="1533" y="3530"/>
                    <a:pt x="1515" y="3542"/>
                    <a:pt x="1501" y="3569"/>
                  </a:cubicBezTo>
                  <a:cubicBezTo>
                    <a:pt x="1468" y="3603"/>
                    <a:pt x="1601" y="3736"/>
                    <a:pt x="1635" y="3736"/>
                  </a:cubicBezTo>
                  <a:cubicBezTo>
                    <a:pt x="1676" y="3722"/>
                    <a:pt x="1689" y="3714"/>
                    <a:pt x="1695" y="3714"/>
                  </a:cubicBezTo>
                  <a:cubicBezTo>
                    <a:pt x="1702" y="3714"/>
                    <a:pt x="1696" y="3730"/>
                    <a:pt x="1735" y="3769"/>
                  </a:cubicBezTo>
                  <a:cubicBezTo>
                    <a:pt x="1768" y="3836"/>
                    <a:pt x="1768" y="3936"/>
                    <a:pt x="1801" y="4003"/>
                  </a:cubicBezTo>
                  <a:cubicBezTo>
                    <a:pt x="1835" y="4136"/>
                    <a:pt x="1835" y="4270"/>
                    <a:pt x="1835" y="4403"/>
                  </a:cubicBezTo>
                  <a:cubicBezTo>
                    <a:pt x="1801" y="4703"/>
                    <a:pt x="1701" y="4937"/>
                    <a:pt x="1635" y="5204"/>
                  </a:cubicBezTo>
                  <a:cubicBezTo>
                    <a:pt x="1635" y="5204"/>
                    <a:pt x="1635" y="5237"/>
                    <a:pt x="1668" y="5270"/>
                  </a:cubicBezTo>
                  <a:cubicBezTo>
                    <a:pt x="1535" y="5337"/>
                    <a:pt x="1435" y="5404"/>
                    <a:pt x="1301" y="5504"/>
                  </a:cubicBezTo>
                  <a:cubicBezTo>
                    <a:pt x="267" y="6238"/>
                    <a:pt x="100" y="7806"/>
                    <a:pt x="0" y="8973"/>
                  </a:cubicBezTo>
                  <a:cubicBezTo>
                    <a:pt x="0" y="9006"/>
                    <a:pt x="100" y="9073"/>
                    <a:pt x="100" y="9073"/>
                  </a:cubicBezTo>
                  <a:cubicBezTo>
                    <a:pt x="200" y="7972"/>
                    <a:pt x="501" y="6571"/>
                    <a:pt x="1368" y="5838"/>
                  </a:cubicBezTo>
                  <a:cubicBezTo>
                    <a:pt x="1797" y="5498"/>
                    <a:pt x="2312" y="5331"/>
                    <a:pt x="2831" y="5331"/>
                  </a:cubicBezTo>
                  <a:cubicBezTo>
                    <a:pt x="3281" y="5331"/>
                    <a:pt x="3734" y="5456"/>
                    <a:pt x="4136" y="5704"/>
                  </a:cubicBezTo>
                  <a:cubicBezTo>
                    <a:pt x="4136" y="5771"/>
                    <a:pt x="4136" y="5838"/>
                    <a:pt x="4136" y="5938"/>
                  </a:cubicBezTo>
                  <a:cubicBezTo>
                    <a:pt x="4237" y="7639"/>
                    <a:pt x="5471" y="9373"/>
                    <a:pt x="6672" y="10508"/>
                  </a:cubicBezTo>
                  <a:cubicBezTo>
                    <a:pt x="6688" y="10524"/>
                    <a:pt x="6696" y="10530"/>
                    <a:pt x="6699" y="10530"/>
                  </a:cubicBezTo>
                  <a:cubicBezTo>
                    <a:pt x="6708" y="10530"/>
                    <a:pt x="6664" y="10466"/>
                    <a:pt x="6638" y="10441"/>
                  </a:cubicBezTo>
                  <a:cubicBezTo>
                    <a:pt x="5871" y="9674"/>
                    <a:pt x="5237" y="8806"/>
                    <a:pt x="4804" y="7772"/>
                  </a:cubicBezTo>
                  <a:cubicBezTo>
                    <a:pt x="4537" y="7105"/>
                    <a:pt x="4270" y="6371"/>
                    <a:pt x="4403" y="5637"/>
                  </a:cubicBezTo>
                  <a:cubicBezTo>
                    <a:pt x="4637" y="4336"/>
                    <a:pt x="5904" y="3402"/>
                    <a:pt x="7005" y="2835"/>
                  </a:cubicBezTo>
                  <a:cubicBezTo>
                    <a:pt x="7005" y="2835"/>
                    <a:pt x="7020" y="2850"/>
                    <a:pt x="7030" y="2850"/>
                  </a:cubicBezTo>
                  <a:cubicBezTo>
                    <a:pt x="7035" y="2850"/>
                    <a:pt x="7039" y="2846"/>
                    <a:pt x="7039" y="2835"/>
                  </a:cubicBezTo>
                  <a:cubicBezTo>
                    <a:pt x="7159" y="2817"/>
                    <a:pt x="7278" y="2809"/>
                    <a:pt x="7395" y="2809"/>
                  </a:cubicBezTo>
                  <a:cubicBezTo>
                    <a:pt x="7924" y="2809"/>
                    <a:pt x="8421" y="2978"/>
                    <a:pt x="8940" y="3169"/>
                  </a:cubicBezTo>
                  <a:cubicBezTo>
                    <a:pt x="9740" y="3436"/>
                    <a:pt x="10574" y="3736"/>
                    <a:pt x="11041" y="4537"/>
                  </a:cubicBezTo>
                  <a:cubicBezTo>
                    <a:pt x="11041" y="4537"/>
                    <a:pt x="11084" y="4579"/>
                    <a:pt x="11101" y="4579"/>
                  </a:cubicBezTo>
                  <a:cubicBezTo>
                    <a:pt x="11105" y="4579"/>
                    <a:pt x="11108" y="4577"/>
                    <a:pt x="11108" y="4570"/>
                  </a:cubicBezTo>
                  <a:cubicBezTo>
                    <a:pt x="10808" y="4070"/>
                    <a:pt x="10374" y="3669"/>
                    <a:pt x="9841" y="3369"/>
                  </a:cubicBezTo>
                  <a:cubicBezTo>
                    <a:pt x="9159" y="2984"/>
                    <a:pt x="8189" y="2547"/>
                    <a:pt x="7350" y="2547"/>
                  </a:cubicBezTo>
                  <a:cubicBezTo>
                    <a:pt x="7244" y="2547"/>
                    <a:pt x="7140" y="2554"/>
                    <a:pt x="7039" y="2569"/>
                  </a:cubicBezTo>
                  <a:cubicBezTo>
                    <a:pt x="7005" y="2435"/>
                    <a:pt x="7005" y="2302"/>
                    <a:pt x="7005" y="2168"/>
                  </a:cubicBezTo>
                  <a:cubicBezTo>
                    <a:pt x="7005" y="1968"/>
                    <a:pt x="7072" y="1768"/>
                    <a:pt x="7105" y="1568"/>
                  </a:cubicBezTo>
                  <a:cubicBezTo>
                    <a:pt x="7139" y="1568"/>
                    <a:pt x="7105" y="1501"/>
                    <a:pt x="7072" y="1468"/>
                  </a:cubicBezTo>
                  <a:cubicBezTo>
                    <a:pt x="7072" y="1401"/>
                    <a:pt x="6905" y="1268"/>
                    <a:pt x="6838" y="1234"/>
                  </a:cubicBezTo>
                  <a:cubicBezTo>
                    <a:pt x="6772" y="1134"/>
                    <a:pt x="6705" y="1034"/>
                    <a:pt x="6638" y="967"/>
                  </a:cubicBezTo>
                  <a:cubicBezTo>
                    <a:pt x="6471" y="701"/>
                    <a:pt x="6238" y="334"/>
                    <a:pt x="6171" y="200"/>
                  </a:cubicBezTo>
                  <a:cubicBezTo>
                    <a:pt x="6171" y="133"/>
                    <a:pt x="6004" y="33"/>
                    <a:pt x="5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5348679" y="62471"/>
              <a:ext cx="993422" cy="270744"/>
            </a:xfrm>
            <a:custGeom>
              <a:avLst/>
              <a:gdLst/>
              <a:ahLst/>
              <a:cxnLst/>
              <a:rect l="l" t="t" r="r" b="b"/>
              <a:pathLst>
                <a:path w="9074" h="2473" extrusionOk="0">
                  <a:moveTo>
                    <a:pt x="0" y="1"/>
                  </a:moveTo>
                  <a:cubicBezTo>
                    <a:pt x="0" y="1"/>
                    <a:pt x="34" y="34"/>
                    <a:pt x="34" y="67"/>
                  </a:cubicBezTo>
                  <a:lnTo>
                    <a:pt x="0" y="67"/>
                  </a:lnTo>
                  <a:cubicBezTo>
                    <a:pt x="100" y="568"/>
                    <a:pt x="501" y="1035"/>
                    <a:pt x="934" y="1302"/>
                  </a:cubicBezTo>
                  <a:cubicBezTo>
                    <a:pt x="1164" y="1435"/>
                    <a:pt x="1451" y="1511"/>
                    <a:pt x="1729" y="1511"/>
                  </a:cubicBezTo>
                  <a:cubicBezTo>
                    <a:pt x="2219" y="1511"/>
                    <a:pt x="2684" y="1275"/>
                    <a:pt x="2769" y="701"/>
                  </a:cubicBezTo>
                  <a:cubicBezTo>
                    <a:pt x="2769" y="701"/>
                    <a:pt x="2735" y="601"/>
                    <a:pt x="2669" y="568"/>
                  </a:cubicBezTo>
                  <a:cubicBezTo>
                    <a:pt x="3135" y="539"/>
                    <a:pt x="3652" y="503"/>
                    <a:pt x="4173" y="503"/>
                  </a:cubicBezTo>
                  <a:cubicBezTo>
                    <a:pt x="5480" y="503"/>
                    <a:pt x="6809" y="733"/>
                    <a:pt x="7405" y="1902"/>
                  </a:cubicBezTo>
                  <a:cubicBezTo>
                    <a:pt x="7506" y="2102"/>
                    <a:pt x="7706" y="2436"/>
                    <a:pt x="7973" y="2469"/>
                  </a:cubicBezTo>
                  <a:cubicBezTo>
                    <a:pt x="7995" y="2472"/>
                    <a:pt x="8016" y="2473"/>
                    <a:pt x="8038" y="2473"/>
                  </a:cubicBezTo>
                  <a:cubicBezTo>
                    <a:pt x="8609" y="2473"/>
                    <a:pt x="9073" y="1650"/>
                    <a:pt x="9073" y="1168"/>
                  </a:cubicBezTo>
                  <a:cubicBezTo>
                    <a:pt x="9073" y="1138"/>
                    <a:pt x="8935" y="997"/>
                    <a:pt x="8910" y="997"/>
                  </a:cubicBezTo>
                  <a:cubicBezTo>
                    <a:pt x="8908" y="997"/>
                    <a:pt x="8907" y="998"/>
                    <a:pt x="8907" y="1001"/>
                  </a:cubicBezTo>
                  <a:cubicBezTo>
                    <a:pt x="8706" y="1368"/>
                    <a:pt x="8640" y="1702"/>
                    <a:pt x="8273" y="1969"/>
                  </a:cubicBezTo>
                  <a:cubicBezTo>
                    <a:pt x="8173" y="2036"/>
                    <a:pt x="8006" y="2169"/>
                    <a:pt x="7872" y="2202"/>
                  </a:cubicBezTo>
                  <a:cubicBezTo>
                    <a:pt x="7572" y="2202"/>
                    <a:pt x="7572" y="1935"/>
                    <a:pt x="7472" y="1735"/>
                  </a:cubicBezTo>
                  <a:cubicBezTo>
                    <a:pt x="7272" y="1402"/>
                    <a:pt x="6972" y="1102"/>
                    <a:pt x="6638" y="901"/>
                  </a:cubicBezTo>
                  <a:cubicBezTo>
                    <a:pt x="5943" y="438"/>
                    <a:pt x="4849" y="147"/>
                    <a:pt x="3826" y="147"/>
                  </a:cubicBezTo>
                  <a:cubicBezTo>
                    <a:pt x="3229" y="147"/>
                    <a:pt x="2657" y="246"/>
                    <a:pt x="2202" y="468"/>
                  </a:cubicBezTo>
                  <a:cubicBezTo>
                    <a:pt x="2202" y="468"/>
                    <a:pt x="2202" y="468"/>
                    <a:pt x="2202" y="501"/>
                  </a:cubicBezTo>
                  <a:cubicBezTo>
                    <a:pt x="2202" y="534"/>
                    <a:pt x="2168" y="568"/>
                    <a:pt x="2135" y="568"/>
                  </a:cubicBezTo>
                  <a:cubicBezTo>
                    <a:pt x="2068" y="568"/>
                    <a:pt x="2035" y="601"/>
                    <a:pt x="1968" y="635"/>
                  </a:cubicBezTo>
                  <a:cubicBezTo>
                    <a:pt x="1935" y="668"/>
                    <a:pt x="2102" y="868"/>
                    <a:pt x="2135" y="868"/>
                  </a:cubicBezTo>
                  <a:cubicBezTo>
                    <a:pt x="2135" y="868"/>
                    <a:pt x="1935" y="1068"/>
                    <a:pt x="1868" y="1068"/>
                  </a:cubicBezTo>
                  <a:cubicBezTo>
                    <a:pt x="1762" y="1132"/>
                    <a:pt x="1643" y="1155"/>
                    <a:pt x="1519" y="1155"/>
                  </a:cubicBezTo>
                  <a:cubicBezTo>
                    <a:pt x="1448" y="1155"/>
                    <a:pt x="1374" y="1147"/>
                    <a:pt x="1301" y="1135"/>
                  </a:cubicBezTo>
                  <a:cubicBezTo>
                    <a:pt x="767" y="1068"/>
                    <a:pt x="234" y="635"/>
                    <a:pt x="100" y="67"/>
                  </a:cubicBezTo>
                  <a:cubicBezTo>
                    <a:pt x="100" y="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221446" y="537281"/>
              <a:ext cx="197283" cy="412740"/>
            </a:xfrm>
            <a:custGeom>
              <a:avLst/>
              <a:gdLst/>
              <a:ahLst/>
              <a:cxnLst/>
              <a:rect l="l" t="t" r="r" b="b"/>
              <a:pathLst>
                <a:path w="1802" h="3770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1435"/>
                    <a:pt x="801" y="2735"/>
                    <a:pt x="1802" y="3770"/>
                  </a:cubicBezTo>
                  <a:cubicBezTo>
                    <a:pt x="834" y="2702"/>
                    <a:pt x="234" y="1435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177654" y="613917"/>
              <a:ext cx="252023" cy="383618"/>
            </a:xfrm>
            <a:custGeom>
              <a:avLst/>
              <a:gdLst/>
              <a:ahLst/>
              <a:cxnLst/>
              <a:rect l="l" t="t" r="r" b="b"/>
              <a:pathLst>
                <a:path w="2302" h="350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" y="14"/>
                    <a:pt x="5" y="19"/>
                  </a:cubicBezTo>
                  <a:lnTo>
                    <a:pt x="5" y="19"/>
                  </a:lnTo>
                  <a:cubicBezTo>
                    <a:pt x="3" y="13"/>
                    <a:pt x="2" y="7"/>
                    <a:pt x="0" y="1"/>
                  </a:cubicBezTo>
                  <a:close/>
                  <a:moveTo>
                    <a:pt x="5" y="19"/>
                  </a:moveTo>
                  <a:lnTo>
                    <a:pt x="5" y="19"/>
                  </a:lnTo>
                  <a:cubicBezTo>
                    <a:pt x="341" y="1412"/>
                    <a:pt x="1139" y="2640"/>
                    <a:pt x="2269" y="3503"/>
                  </a:cubicBezTo>
                  <a:cubicBezTo>
                    <a:pt x="2302" y="3503"/>
                    <a:pt x="2269" y="3470"/>
                    <a:pt x="2269" y="3470"/>
                  </a:cubicBezTo>
                  <a:cubicBezTo>
                    <a:pt x="1168" y="2569"/>
                    <a:pt x="401" y="1402"/>
                    <a:pt x="34" y="67"/>
                  </a:cubicBezTo>
                  <a:cubicBezTo>
                    <a:pt x="34" y="42"/>
                    <a:pt x="14" y="36"/>
                    <a:pt x="5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177654" y="716170"/>
              <a:ext cx="219179" cy="292312"/>
            </a:xfrm>
            <a:custGeom>
              <a:avLst/>
              <a:gdLst/>
              <a:ahLst/>
              <a:cxnLst/>
              <a:rect l="l" t="t" r="r" b="b"/>
              <a:pathLst>
                <a:path w="2002" h="2670" extrusionOk="0">
                  <a:moveTo>
                    <a:pt x="0" y="1"/>
                  </a:moveTo>
                  <a:cubicBezTo>
                    <a:pt x="0" y="9"/>
                    <a:pt x="2" y="18"/>
                    <a:pt x="6" y="26"/>
                  </a:cubicBezTo>
                  <a:lnTo>
                    <a:pt x="6" y="26"/>
                  </a:lnTo>
                  <a:cubicBezTo>
                    <a:pt x="4" y="17"/>
                    <a:pt x="2" y="9"/>
                    <a:pt x="0" y="1"/>
                  </a:cubicBezTo>
                  <a:close/>
                  <a:moveTo>
                    <a:pt x="6" y="26"/>
                  </a:moveTo>
                  <a:cubicBezTo>
                    <a:pt x="278" y="1149"/>
                    <a:pt x="1008" y="2106"/>
                    <a:pt x="2002" y="2669"/>
                  </a:cubicBezTo>
                  <a:cubicBezTo>
                    <a:pt x="2002" y="2669"/>
                    <a:pt x="2002" y="2603"/>
                    <a:pt x="1968" y="2603"/>
                  </a:cubicBezTo>
                  <a:cubicBezTo>
                    <a:pt x="1001" y="2035"/>
                    <a:pt x="334" y="1168"/>
                    <a:pt x="67" y="67"/>
                  </a:cubicBezTo>
                  <a:cubicBezTo>
                    <a:pt x="42" y="67"/>
                    <a:pt x="17" y="49"/>
                    <a:pt x="6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166707" y="774632"/>
              <a:ext cx="197283" cy="255745"/>
            </a:xfrm>
            <a:custGeom>
              <a:avLst/>
              <a:gdLst/>
              <a:ahLst/>
              <a:cxnLst/>
              <a:rect l="l" t="t" r="r" b="b"/>
              <a:pathLst>
                <a:path w="1802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868"/>
                    <a:pt x="934" y="1768"/>
                    <a:pt x="1801" y="2335"/>
                  </a:cubicBezTo>
                  <a:cubicBezTo>
                    <a:pt x="1801" y="2335"/>
                    <a:pt x="1768" y="2302"/>
                    <a:pt x="1768" y="2302"/>
                  </a:cubicBezTo>
                  <a:cubicBezTo>
                    <a:pt x="968" y="1702"/>
                    <a:pt x="501" y="901"/>
                    <a:pt x="67" y="67"/>
                  </a:cubicBezTo>
                  <a:cubicBezTo>
                    <a:pt x="67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130141" y="796528"/>
              <a:ext cx="164439" cy="226514"/>
            </a:xfrm>
            <a:custGeom>
              <a:avLst/>
              <a:gdLst/>
              <a:ahLst/>
              <a:cxnLst/>
              <a:rect l="l" t="t" r="r" b="b"/>
              <a:pathLst>
                <a:path w="1502" h="2069" extrusionOk="0">
                  <a:moveTo>
                    <a:pt x="1" y="1"/>
                  </a:moveTo>
                  <a:cubicBezTo>
                    <a:pt x="368" y="801"/>
                    <a:pt x="868" y="1502"/>
                    <a:pt x="1502" y="2069"/>
                  </a:cubicBezTo>
                  <a:cubicBezTo>
                    <a:pt x="901" y="1468"/>
                    <a:pt x="434" y="834"/>
                    <a:pt x="67" y="67"/>
                  </a:cubicBez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148424" y="906116"/>
              <a:ext cx="109" cy="3722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5695618" y="257125"/>
              <a:ext cx="250271" cy="86708"/>
            </a:xfrm>
            <a:custGeom>
              <a:avLst/>
              <a:gdLst/>
              <a:ahLst/>
              <a:cxnLst/>
              <a:rect l="l" t="t" r="r" b="b"/>
              <a:pathLst>
                <a:path w="2286" h="792" extrusionOk="0">
                  <a:moveTo>
                    <a:pt x="1620" y="1"/>
                  </a:moveTo>
                  <a:cubicBezTo>
                    <a:pt x="1046" y="1"/>
                    <a:pt x="375" y="453"/>
                    <a:pt x="0" y="758"/>
                  </a:cubicBezTo>
                  <a:cubicBezTo>
                    <a:pt x="0" y="758"/>
                    <a:pt x="33" y="791"/>
                    <a:pt x="33" y="791"/>
                  </a:cubicBezTo>
                  <a:cubicBezTo>
                    <a:pt x="423" y="548"/>
                    <a:pt x="1131" y="110"/>
                    <a:pt x="1706" y="110"/>
                  </a:cubicBezTo>
                  <a:cubicBezTo>
                    <a:pt x="1919" y="110"/>
                    <a:pt x="2115" y="171"/>
                    <a:pt x="2268" y="324"/>
                  </a:cubicBezTo>
                  <a:cubicBezTo>
                    <a:pt x="2278" y="334"/>
                    <a:pt x="2282" y="338"/>
                    <a:pt x="2283" y="338"/>
                  </a:cubicBezTo>
                  <a:cubicBezTo>
                    <a:pt x="2285" y="338"/>
                    <a:pt x="2268" y="314"/>
                    <a:pt x="2268" y="291"/>
                  </a:cubicBezTo>
                  <a:cubicBezTo>
                    <a:pt x="2090" y="82"/>
                    <a:pt x="1863" y="1"/>
                    <a:pt x="1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5819767" y="310879"/>
              <a:ext cx="131595" cy="25618"/>
            </a:xfrm>
            <a:custGeom>
              <a:avLst/>
              <a:gdLst/>
              <a:ahLst/>
              <a:cxnLst/>
              <a:rect l="l" t="t" r="r" b="b"/>
              <a:pathLst>
                <a:path w="1202" h="234" extrusionOk="0">
                  <a:moveTo>
                    <a:pt x="1134" y="0"/>
                  </a:moveTo>
                  <a:cubicBezTo>
                    <a:pt x="767" y="0"/>
                    <a:pt x="367" y="67"/>
                    <a:pt x="0" y="133"/>
                  </a:cubicBezTo>
                  <a:cubicBezTo>
                    <a:pt x="34" y="133"/>
                    <a:pt x="67" y="234"/>
                    <a:pt x="100" y="234"/>
                  </a:cubicBezTo>
                  <a:cubicBezTo>
                    <a:pt x="467" y="200"/>
                    <a:pt x="868" y="167"/>
                    <a:pt x="1201" y="67"/>
                  </a:cubicBezTo>
                  <a:cubicBezTo>
                    <a:pt x="1201" y="67"/>
                    <a:pt x="1168" y="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5863559" y="3582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203163" y="-200388"/>
              <a:ext cx="71381" cy="162249"/>
            </a:xfrm>
            <a:custGeom>
              <a:avLst/>
              <a:gdLst/>
              <a:ahLst/>
              <a:cxnLst/>
              <a:rect l="l" t="t" r="r" b="b"/>
              <a:pathLst>
                <a:path w="652" h="1482" extrusionOk="0">
                  <a:moveTo>
                    <a:pt x="1" y="0"/>
                  </a:moveTo>
                  <a:cubicBezTo>
                    <a:pt x="1" y="567"/>
                    <a:pt x="234" y="1067"/>
                    <a:pt x="635" y="1468"/>
                  </a:cubicBezTo>
                  <a:cubicBezTo>
                    <a:pt x="644" y="1477"/>
                    <a:pt x="648" y="1482"/>
                    <a:pt x="649" y="1482"/>
                  </a:cubicBezTo>
                  <a:cubicBezTo>
                    <a:pt x="651" y="1482"/>
                    <a:pt x="635" y="1458"/>
                    <a:pt x="635" y="1434"/>
                  </a:cubicBezTo>
                  <a:cubicBezTo>
                    <a:pt x="268" y="1034"/>
                    <a:pt x="101" y="600"/>
                    <a:pt x="67" y="67"/>
                  </a:cubicBezTo>
                  <a:cubicBezTo>
                    <a:pt x="67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247064" y="-182215"/>
              <a:ext cx="47514" cy="106086"/>
            </a:xfrm>
            <a:custGeom>
              <a:avLst/>
              <a:gdLst/>
              <a:ahLst/>
              <a:cxnLst/>
              <a:rect l="l" t="t" r="r" b="b"/>
              <a:pathLst>
                <a:path w="434" h="969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01"/>
                    <a:pt x="200" y="601"/>
                    <a:pt x="367" y="901"/>
                  </a:cubicBezTo>
                  <a:cubicBezTo>
                    <a:pt x="367" y="901"/>
                    <a:pt x="434" y="968"/>
                    <a:pt x="434" y="968"/>
                  </a:cubicBezTo>
                  <a:cubicBezTo>
                    <a:pt x="267" y="668"/>
                    <a:pt x="133" y="368"/>
                    <a:pt x="67" y="34"/>
                  </a:cubicBezTo>
                  <a:cubicBezTo>
                    <a:pt x="67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90856" y="-182215"/>
              <a:ext cx="35143" cy="84190"/>
            </a:xfrm>
            <a:custGeom>
              <a:avLst/>
              <a:gdLst/>
              <a:ahLst/>
              <a:cxnLst/>
              <a:rect l="l" t="t" r="r" b="b"/>
              <a:pathLst>
                <a:path w="321" h="76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34"/>
                    <a:pt x="134" y="501"/>
                    <a:pt x="267" y="701"/>
                  </a:cubicBezTo>
                  <a:cubicBezTo>
                    <a:pt x="267" y="714"/>
                    <a:pt x="277" y="727"/>
                    <a:pt x="288" y="738"/>
                  </a:cubicBezTo>
                  <a:lnTo>
                    <a:pt x="288" y="738"/>
                  </a:lnTo>
                  <a:cubicBezTo>
                    <a:pt x="192" y="517"/>
                    <a:pt x="99" y="323"/>
                    <a:pt x="67" y="68"/>
                  </a:cubicBezTo>
                  <a:cubicBezTo>
                    <a:pt x="67" y="34"/>
                    <a:pt x="0" y="1"/>
                    <a:pt x="0" y="1"/>
                  </a:cubicBezTo>
                  <a:close/>
                  <a:moveTo>
                    <a:pt x="288" y="738"/>
                  </a:moveTo>
                  <a:cubicBezTo>
                    <a:pt x="292" y="748"/>
                    <a:pt x="296" y="758"/>
                    <a:pt x="301" y="768"/>
                  </a:cubicBezTo>
                  <a:cubicBezTo>
                    <a:pt x="321" y="768"/>
                    <a:pt x="304" y="756"/>
                    <a:pt x="288" y="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323700" y="-178492"/>
              <a:ext cx="25728" cy="58462"/>
            </a:xfrm>
            <a:custGeom>
              <a:avLst/>
              <a:gdLst/>
              <a:ahLst/>
              <a:cxnLst/>
              <a:rect l="l" t="t" r="r" b="b"/>
              <a:pathLst>
                <a:path w="235" h="53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67" y="334"/>
                    <a:pt x="167" y="501"/>
                  </a:cubicBezTo>
                  <a:cubicBezTo>
                    <a:pt x="167" y="501"/>
                    <a:pt x="234" y="534"/>
                    <a:pt x="234" y="534"/>
                  </a:cubicBezTo>
                  <a:cubicBezTo>
                    <a:pt x="167" y="400"/>
                    <a:pt x="101" y="267"/>
                    <a:pt x="101" y="100"/>
                  </a:cubicBezTo>
                  <a:cubicBezTo>
                    <a:pt x="101" y="67"/>
                    <a:pt x="67" y="67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6363878" y="-174880"/>
              <a:ext cx="22005" cy="36676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0" y="1"/>
                  </a:moveTo>
                  <a:cubicBezTo>
                    <a:pt x="34" y="101"/>
                    <a:pt x="101" y="201"/>
                    <a:pt x="167" y="301"/>
                  </a:cubicBezTo>
                  <a:cubicBezTo>
                    <a:pt x="167" y="334"/>
                    <a:pt x="201" y="334"/>
                    <a:pt x="201" y="334"/>
                  </a:cubicBezTo>
                  <a:cubicBezTo>
                    <a:pt x="167" y="234"/>
                    <a:pt x="101" y="134"/>
                    <a:pt x="67" y="34"/>
                  </a:cubicBezTo>
                  <a:cubicBezTo>
                    <a:pt x="34" y="34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6849528" y="-233341"/>
              <a:ext cx="339826" cy="133237"/>
            </a:xfrm>
            <a:custGeom>
              <a:avLst/>
              <a:gdLst/>
              <a:ahLst/>
              <a:cxnLst/>
              <a:rect l="l" t="t" r="r" b="b"/>
              <a:pathLst>
                <a:path w="3104" h="1217" extrusionOk="0">
                  <a:moveTo>
                    <a:pt x="993" y="1"/>
                  </a:moveTo>
                  <a:cubicBezTo>
                    <a:pt x="676" y="1"/>
                    <a:pt x="351" y="51"/>
                    <a:pt x="1" y="68"/>
                  </a:cubicBezTo>
                  <a:cubicBezTo>
                    <a:pt x="1" y="68"/>
                    <a:pt x="1" y="101"/>
                    <a:pt x="34" y="101"/>
                  </a:cubicBezTo>
                  <a:cubicBezTo>
                    <a:pt x="363" y="101"/>
                    <a:pt x="704" y="50"/>
                    <a:pt x="1034" y="50"/>
                  </a:cubicBezTo>
                  <a:cubicBezTo>
                    <a:pt x="1241" y="50"/>
                    <a:pt x="1443" y="70"/>
                    <a:pt x="1635" y="134"/>
                  </a:cubicBezTo>
                  <a:cubicBezTo>
                    <a:pt x="2106" y="291"/>
                    <a:pt x="2474" y="612"/>
                    <a:pt x="2820" y="936"/>
                  </a:cubicBezTo>
                  <a:lnTo>
                    <a:pt x="2820" y="936"/>
                  </a:lnTo>
                  <a:cubicBezTo>
                    <a:pt x="2554" y="664"/>
                    <a:pt x="2264" y="411"/>
                    <a:pt x="1936" y="234"/>
                  </a:cubicBezTo>
                  <a:cubicBezTo>
                    <a:pt x="1619" y="51"/>
                    <a:pt x="1310" y="1"/>
                    <a:pt x="993" y="1"/>
                  </a:cubicBezTo>
                  <a:close/>
                  <a:moveTo>
                    <a:pt x="2820" y="936"/>
                  </a:moveTo>
                  <a:cubicBezTo>
                    <a:pt x="2906" y="1023"/>
                    <a:pt x="2989" y="1112"/>
                    <a:pt x="3070" y="1202"/>
                  </a:cubicBezTo>
                  <a:cubicBezTo>
                    <a:pt x="3070" y="1202"/>
                    <a:pt x="3085" y="1216"/>
                    <a:pt x="3095" y="1216"/>
                  </a:cubicBezTo>
                  <a:cubicBezTo>
                    <a:pt x="3100" y="1216"/>
                    <a:pt x="3103" y="1213"/>
                    <a:pt x="3103" y="1202"/>
                  </a:cubicBezTo>
                  <a:cubicBezTo>
                    <a:pt x="3009" y="1115"/>
                    <a:pt x="2916" y="1025"/>
                    <a:pt x="2820" y="9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7050422" y="-22239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82481" y="971804"/>
              <a:ext cx="365225" cy="514228"/>
            </a:xfrm>
            <a:custGeom>
              <a:avLst/>
              <a:gdLst/>
              <a:ahLst/>
              <a:cxnLst/>
              <a:rect l="l" t="t" r="r" b="b"/>
              <a:pathLst>
                <a:path w="3336" h="4697" extrusionOk="0">
                  <a:moveTo>
                    <a:pt x="2769" y="1"/>
                  </a:moveTo>
                  <a:cubicBezTo>
                    <a:pt x="3269" y="1035"/>
                    <a:pt x="3102" y="2236"/>
                    <a:pt x="2669" y="3270"/>
                  </a:cubicBezTo>
                  <a:cubicBezTo>
                    <a:pt x="2469" y="3703"/>
                    <a:pt x="2168" y="4170"/>
                    <a:pt x="1735" y="4404"/>
                  </a:cubicBezTo>
                  <a:cubicBezTo>
                    <a:pt x="1406" y="4589"/>
                    <a:pt x="1039" y="4634"/>
                    <a:pt x="673" y="4634"/>
                  </a:cubicBezTo>
                  <a:cubicBezTo>
                    <a:pt x="445" y="4634"/>
                    <a:pt x="218" y="4617"/>
                    <a:pt x="0" y="4604"/>
                  </a:cubicBezTo>
                  <a:lnTo>
                    <a:pt x="0" y="4604"/>
                  </a:lnTo>
                  <a:cubicBezTo>
                    <a:pt x="0" y="4604"/>
                    <a:pt x="34" y="4637"/>
                    <a:pt x="34" y="4637"/>
                  </a:cubicBezTo>
                  <a:cubicBezTo>
                    <a:pt x="287" y="4667"/>
                    <a:pt x="541" y="4697"/>
                    <a:pt x="791" y="4697"/>
                  </a:cubicBezTo>
                  <a:cubicBezTo>
                    <a:pt x="1101" y="4697"/>
                    <a:pt x="1406" y="4651"/>
                    <a:pt x="1701" y="4504"/>
                  </a:cubicBezTo>
                  <a:cubicBezTo>
                    <a:pt x="2235" y="4270"/>
                    <a:pt x="2535" y="3737"/>
                    <a:pt x="2769" y="3236"/>
                  </a:cubicBezTo>
                  <a:cubicBezTo>
                    <a:pt x="3136" y="2236"/>
                    <a:pt x="3336" y="1035"/>
                    <a:pt x="2802" y="34"/>
                  </a:cubicBezTo>
                  <a:cubicBezTo>
                    <a:pt x="2802" y="34"/>
                    <a:pt x="2769" y="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7331674" y="643148"/>
              <a:ext cx="230127" cy="482150"/>
            </a:xfrm>
            <a:custGeom>
              <a:avLst/>
              <a:gdLst/>
              <a:ahLst/>
              <a:cxnLst/>
              <a:rect l="l" t="t" r="r" b="b"/>
              <a:pathLst>
                <a:path w="2102" h="4404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2035" y="1568"/>
                    <a:pt x="1501" y="3436"/>
                    <a:pt x="0" y="4370"/>
                  </a:cubicBezTo>
                  <a:cubicBezTo>
                    <a:pt x="0" y="4370"/>
                    <a:pt x="33" y="4404"/>
                    <a:pt x="33" y="4404"/>
                  </a:cubicBezTo>
                  <a:cubicBezTo>
                    <a:pt x="1568" y="3536"/>
                    <a:pt x="2102" y="1568"/>
                    <a:pt x="1234" y="34"/>
                  </a:cubicBezTo>
                  <a:cubicBezTo>
                    <a:pt x="1234" y="34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575720" y="-6939"/>
              <a:ext cx="47514" cy="127982"/>
            </a:xfrm>
            <a:custGeom>
              <a:avLst/>
              <a:gdLst/>
              <a:ahLst/>
              <a:cxnLst/>
              <a:rect l="l" t="t" r="r" b="b"/>
              <a:pathLst>
                <a:path w="434" h="1169" extrusionOk="0">
                  <a:moveTo>
                    <a:pt x="334" y="1"/>
                  </a:moveTo>
                  <a:cubicBezTo>
                    <a:pt x="200" y="268"/>
                    <a:pt x="0" y="1068"/>
                    <a:pt x="434" y="1168"/>
                  </a:cubicBezTo>
                  <a:cubicBezTo>
                    <a:pt x="434" y="1168"/>
                    <a:pt x="434" y="1135"/>
                    <a:pt x="434" y="1135"/>
                  </a:cubicBezTo>
                  <a:cubicBezTo>
                    <a:pt x="34" y="1002"/>
                    <a:pt x="267" y="268"/>
                    <a:pt x="367" y="34"/>
                  </a:cubicBezTo>
                  <a:cubicBezTo>
                    <a:pt x="367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626847" y="26014"/>
              <a:ext cx="25618" cy="80468"/>
            </a:xfrm>
            <a:custGeom>
              <a:avLst/>
              <a:gdLst/>
              <a:ahLst/>
              <a:cxnLst/>
              <a:rect l="l" t="t" r="r" b="b"/>
              <a:pathLst>
                <a:path w="234" h="735" extrusionOk="0">
                  <a:moveTo>
                    <a:pt x="34" y="0"/>
                  </a:moveTo>
                  <a:cubicBezTo>
                    <a:pt x="0" y="234"/>
                    <a:pt x="67" y="501"/>
                    <a:pt x="200" y="701"/>
                  </a:cubicBezTo>
                  <a:lnTo>
                    <a:pt x="234" y="734"/>
                  </a:lnTo>
                  <a:cubicBezTo>
                    <a:pt x="100" y="501"/>
                    <a:pt x="67" y="300"/>
                    <a:pt x="100" y="34"/>
                  </a:cubicBezTo>
                  <a:cubicBezTo>
                    <a:pt x="10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639" y="33240"/>
              <a:ext cx="40289" cy="91416"/>
            </a:xfrm>
            <a:custGeom>
              <a:avLst/>
              <a:gdLst/>
              <a:ahLst/>
              <a:cxnLst/>
              <a:rect l="l" t="t" r="r" b="b"/>
              <a:pathLst>
                <a:path w="368" h="835" extrusionOk="0">
                  <a:moveTo>
                    <a:pt x="0" y="1"/>
                  </a:moveTo>
                  <a:cubicBezTo>
                    <a:pt x="34" y="301"/>
                    <a:pt x="134" y="568"/>
                    <a:pt x="334" y="801"/>
                  </a:cubicBezTo>
                  <a:cubicBezTo>
                    <a:pt x="334" y="835"/>
                    <a:pt x="367" y="835"/>
                    <a:pt x="367" y="835"/>
                  </a:cubicBezTo>
                  <a:cubicBezTo>
                    <a:pt x="167" y="601"/>
                    <a:pt x="67" y="334"/>
                    <a:pt x="34" y="68"/>
                  </a:cubicBezTo>
                  <a:cubicBezTo>
                    <a:pt x="34" y="3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81587" y="396"/>
              <a:ext cx="182722" cy="175387"/>
            </a:xfrm>
            <a:custGeom>
              <a:avLst/>
              <a:gdLst/>
              <a:ahLst/>
              <a:cxnLst/>
              <a:rect l="l" t="t" r="r" b="b"/>
              <a:pathLst>
                <a:path w="1669" h="1602" extrusionOk="0">
                  <a:moveTo>
                    <a:pt x="1" y="1"/>
                  </a:moveTo>
                  <a:cubicBezTo>
                    <a:pt x="63" y="850"/>
                    <a:pt x="838" y="1224"/>
                    <a:pt x="1541" y="1544"/>
                  </a:cubicBezTo>
                  <a:lnTo>
                    <a:pt x="1541" y="1544"/>
                  </a:lnTo>
                  <a:cubicBezTo>
                    <a:pt x="919" y="1171"/>
                    <a:pt x="129" y="859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1541" y="1544"/>
                  </a:moveTo>
                  <a:cubicBezTo>
                    <a:pt x="1573" y="1563"/>
                    <a:pt x="1604" y="1582"/>
                    <a:pt x="1635" y="1602"/>
                  </a:cubicBezTo>
                  <a:lnTo>
                    <a:pt x="1668" y="1602"/>
                  </a:lnTo>
                  <a:cubicBezTo>
                    <a:pt x="1626" y="1583"/>
                    <a:pt x="1584" y="1563"/>
                    <a:pt x="1541" y="15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783840" y="83381"/>
              <a:ext cx="80468" cy="44996"/>
            </a:xfrm>
            <a:custGeom>
              <a:avLst/>
              <a:gdLst/>
              <a:ahLst/>
              <a:cxnLst/>
              <a:rect l="l" t="t" r="r" b="b"/>
              <a:pathLst>
                <a:path w="735" h="411" extrusionOk="0">
                  <a:moveTo>
                    <a:pt x="4" y="1"/>
                  </a:moveTo>
                  <a:cubicBezTo>
                    <a:pt x="2" y="1"/>
                    <a:pt x="1" y="3"/>
                    <a:pt x="1" y="10"/>
                  </a:cubicBezTo>
                  <a:cubicBezTo>
                    <a:pt x="15" y="18"/>
                    <a:pt x="29" y="26"/>
                    <a:pt x="44" y="34"/>
                  </a:cubicBezTo>
                  <a:lnTo>
                    <a:pt x="44" y="34"/>
                  </a:lnTo>
                  <a:cubicBezTo>
                    <a:pt x="26" y="21"/>
                    <a:pt x="11" y="1"/>
                    <a:pt x="4" y="1"/>
                  </a:cubicBezTo>
                  <a:close/>
                  <a:moveTo>
                    <a:pt x="44" y="34"/>
                  </a:moveTo>
                  <a:lnTo>
                    <a:pt x="44" y="34"/>
                  </a:lnTo>
                  <a:cubicBezTo>
                    <a:pt x="48" y="37"/>
                    <a:pt x="53" y="40"/>
                    <a:pt x="58" y="41"/>
                  </a:cubicBezTo>
                  <a:lnTo>
                    <a:pt x="58" y="41"/>
                  </a:lnTo>
                  <a:cubicBezTo>
                    <a:pt x="53" y="39"/>
                    <a:pt x="48" y="36"/>
                    <a:pt x="44" y="34"/>
                  </a:cubicBezTo>
                  <a:close/>
                  <a:moveTo>
                    <a:pt x="58" y="41"/>
                  </a:moveTo>
                  <a:cubicBezTo>
                    <a:pt x="69" y="48"/>
                    <a:pt x="81" y="54"/>
                    <a:pt x="93" y="60"/>
                  </a:cubicBezTo>
                  <a:lnTo>
                    <a:pt x="93" y="60"/>
                  </a:lnTo>
                  <a:cubicBezTo>
                    <a:pt x="84" y="54"/>
                    <a:pt x="76" y="49"/>
                    <a:pt x="67" y="43"/>
                  </a:cubicBezTo>
                  <a:cubicBezTo>
                    <a:pt x="64" y="43"/>
                    <a:pt x="61" y="43"/>
                    <a:pt x="58" y="41"/>
                  </a:cubicBezTo>
                  <a:close/>
                  <a:moveTo>
                    <a:pt x="93" y="60"/>
                  </a:moveTo>
                  <a:lnTo>
                    <a:pt x="93" y="60"/>
                  </a:lnTo>
                  <a:cubicBezTo>
                    <a:pt x="184" y="121"/>
                    <a:pt x="276" y="182"/>
                    <a:pt x="367" y="243"/>
                  </a:cubicBezTo>
                  <a:cubicBezTo>
                    <a:pt x="468" y="277"/>
                    <a:pt x="601" y="377"/>
                    <a:pt x="734" y="410"/>
                  </a:cubicBezTo>
                  <a:cubicBezTo>
                    <a:pt x="734" y="410"/>
                    <a:pt x="701" y="377"/>
                    <a:pt x="701" y="377"/>
                  </a:cubicBezTo>
                  <a:cubicBezTo>
                    <a:pt x="527" y="261"/>
                    <a:pt x="302" y="170"/>
                    <a:pt x="93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97616" y="-258850"/>
              <a:ext cx="266693" cy="135208"/>
            </a:xfrm>
            <a:custGeom>
              <a:avLst/>
              <a:gdLst/>
              <a:ahLst/>
              <a:cxnLst/>
              <a:rect l="l" t="t" r="r" b="b"/>
              <a:pathLst>
                <a:path w="2436" h="1235" extrusionOk="0">
                  <a:moveTo>
                    <a:pt x="2402" y="0"/>
                  </a:moveTo>
                  <a:cubicBezTo>
                    <a:pt x="1968" y="0"/>
                    <a:pt x="1535" y="267"/>
                    <a:pt x="1168" y="467"/>
                  </a:cubicBezTo>
                  <a:cubicBezTo>
                    <a:pt x="768" y="701"/>
                    <a:pt x="401" y="934"/>
                    <a:pt x="34" y="1201"/>
                  </a:cubicBezTo>
                  <a:cubicBezTo>
                    <a:pt x="0" y="1201"/>
                    <a:pt x="34" y="1235"/>
                    <a:pt x="34" y="1235"/>
                  </a:cubicBezTo>
                  <a:cubicBezTo>
                    <a:pt x="768" y="768"/>
                    <a:pt x="1568" y="200"/>
                    <a:pt x="2435" y="34"/>
                  </a:cubicBezTo>
                  <a:cubicBezTo>
                    <a:pt x="2435" y="34"/>
                    <a:pt x="2402" y="0"/>
                    <a:pt x="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886094" y="-279432"/>
              <a:ext cx="263080" cy="104663"/>
            </a:xfrm>
            <a:custGeom>
              <a:avLst/>
              <a:gdLst/>
              <a:ahLst/>
              <a:cxnLst/>
              <a:rect l="l" t="t" r="r" b="b"/>
              <a:pathLst>
                <a:path w="2403" h="956" extrusionOk="0">
                  <a:moveTo>
                    <a:pt x="422" y="1"/>
                  </a:moveTo>
                  <a:cubicBezTo>
                    <a:pt x="284" y="1"/>
                    <a:pt x="144" y="18"/>
                    <a:pt x="1" y="55"/>
                  </a:cubicBezTo>
                  <a:cubicBezTo>
                    <a:pt x="1" y="55"/>
                    <a:pt x="1" y="88"/>
                    <a:pt x="34" y="88"/>
                  </a:cubicBezTo>
                  <a:cubicBezTo>
                    <a:pt x="177" y="51"/>
                    <a:pt x="317" y="34"/>
                    <a:pt x="454" y="34"/>
                  </a:cubicBezTo>
                  <a:cubicBezTo>
                    <a:pt x="1177" y="34"/>
                    <a:pt x="1813" y="507"/>
                    <a:pt x="2402" y="956"/>
                  </a:cubicBezTo>
                  <a:cubicBezTo>
                    <a:pt x="2402" y="956"/>
                    <a:pt x="2369" y="922"/>
                    <a:pt x="2369" y="922"/>
                  </a:cubicBezTo>
                  <a:cubicBezTo>
                    <a:pt x="1808" y="473"/>
                    <a:pt x="1152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7028526" y="-277133"/>
              <a:ext cx="122289" cy="71162"/>
            </a:xfrm>
            <a:custGeom>
              <a:avLst/>
              <a:gdLst/>
              <a:ahLst/>
              <a:cxnLst/>
              <a:rect l="l" t="t" r="r" b="b"/>
              <a:pathLst>
                <a:path w="1117" h="650" extrusionOk="0">
                  <a:moveTo>
                    <a:pt x="0" y="1"/>
                  </a:moveTo>
                  <a:cubicBezTo>
                    <a:pt x="6" y="2"/>
                    <a:pt x="12" y="3"/>
                    <a:pt x="18" y="5"/>
                  </a:cubicBezTo>
                  <a:lnTo>
                    <a:pt x="18" y="5"/>
                  </a:lnTo>
                  <a:cubicBezTo>
                    <a:pt x="13" y="2"/>
                    <a:pt x="7" y="1"/>
                    <a:pt x="0" y="1"/>
                  </a:cubicBezTo>
                  <a:close/>
                  <a:moveTo>
                    <a:pt x="18" y="5"/>
                  </a:moveTo>
                  <a:cubicBezTo>
                    <a:pt x="35" y="14"/>
                    <a:pt x="41" y="41"/>
                    <a:pt x="67" y="67"/>
                  </a:cubicBezTo>
                  <a:cubicBezTo>
                    <a:pt x="390" y="148"/>
                    <a:pt x="670" y="294"/>
                    <a:pt x="924" y="488"/>
                  </a:cubicBezTo>
                  <a:lnTo>
                    <a:pt x="924" y="488"/>
                  </a:lnTo>
                  <a:cubicBezTo>
                    <a:pt x="679" y="262"/>
                    <a:pt x="370" y="89"/>
                    <a:pt x="18" y="5"/>
                  </a:cubicBezTo>
                  <a:close/>
                  <a:moveTo>
                    <a:pt x="924" y="488"/>
                  </a:moveTo>
                  <a:cubicBezTo>
                    <a:pt x="974" y="534"/>
                    <a:pt x="1023" y="583"/>
                    <a:pt x="1068" y="634"/>
                  </a:cubicBezTo>
                  <a:cubicBezTo>
                    <a:pt x="1090" y="634"/>
                    <a:pt x="1112" y="649"/>
                    <a:pt x="1115" y="649"/>
                  </a:cubicBezTo>
                  <a:cubicBezTo>
                    <a:pt x="1116" y="649"/>
                    <a:pt x="1112" y="645"/>
                    <a:pt x="1101" y="634"/>
                  </a:cubicBezTo>
                  <a:cubicBezTo>
                    <a:pt x="1043" y="583"/>
                    <a:pt x="984" y="534"/>
                    <a:pt x="924" y="4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440514" y="-464123"/>
              <a:ext cx="248520" cy="267460"/>
            </a:xfrm>
            <a:custGeom>
              <a:avLst/>
              <a:gdLst/>
              <a:ahLst/>
              <a:cxnLst/>
              <a:rect l="l" t="t" r="r" b="b"/>
              <a:pathLst>
                <a:path w="2270" h="2443" extrusionOk="0">
                  <a:moveTo>
                    <a:pt x="2119" y="0"/>
                  </a:moveTo>
                  <a:cubicBezTo>
                    <a:pt x="1601" y="0"/>
                    <a:pt x="1145" y="404"/>
                    <a:pt x="835" y="808"/>
                  </a:cubicBezTo>
                  <a:cubicBezTo>
                    <a:pt x="435" y="1275"/>
                    <a:pt x="134" y="1809"/>
                    <a:pt x="1" y="2409"/>
                  </a:cubicBezTo>
                  <a:cubicBezTo>
                    <a:pt x="1" y="2409"/>
                    <a:pt x="34" y="2442"/>
                    <a:pt x="34" y="2442"/>
                  </a:cubicBezTo>
                  <a:cubicBezTo>
                    <a:pt x="328" y="1496"/>
                    <a:pt x="1036" y="72"/>
                    <a:pt x="2190" y="72"/>
                  </a:cubicBezTo>
                  <a:cubicBezTo>
                    <a:pt x="2217" y="72"/>
                    <a:pt x="2243" y="73"/>
                    <a:pt x="2269" y="74"/>
                  </a:cubicBezTo>
                  <a:cubicBezTo>
                    <a:pt x="2269" y="74"/>
                    <a:pt x="2236" y="41"/>
                    <a:pt x="2236" y="7"/>
                  </a:cubicBezTo>
                  <a:cubicBezTo>
                    <a:pt x="2197" y="3"/>
                    <a:pt x="2158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407670" y="-218671"/>
              <a:ext cx="3832" cy="109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304431" y="445976"/>
              <a:ext cx="44996" cy="204618"/>
            </a:xfrm>
            <a:custGeom>
              <a:avLst/>
              <a:gdLst/>
              <a:ahLst/>
              <a:cxnLst/>
              <a:rect l="l" t="t" r="r" b="b"/>
              <a:pathLst>
                <a:path w="411" h="1869" extrusionOk="0">
                  <a:moveTo>
                    <a:pt x="76" y="0"/>
                  </a:moveTo>
                  <a:lnTo>
                    <a:pt x="76" y="0"/>
                  </a:lnTo>
                  <a:cubicBezTo>
                    <a:pt x="6" y="337"/>
                    <a:pt x="1" y="684"/>
                    <a:pt x="62" y="1014"/>
                  </a:cubicBezTo>
                  <a:lnTo>
                    <a:pt x="62" y="1014"/>
                  </a:lnTo>
                  <a:cubicBezTo>
                    <a:pt x="9" y="694"/>
                    <a:pt x="23" y="364"/>
                    <a:pt x="110" y="34"/>
                  </a:cubicBezTo>
                  <a:cubicBezTo>
                    <a:pt x="110" y="34"/>
                    <a:pt x="77" y="0"/>
                    <a:pt x="76" y="0"/>
                  </a:cubicBezTo>
                  <a:close/>
                  <a:moveTo>
                    <a:pt x="62" y="1014"/>
                  </a:moveTo>
                  <a:cubicBezTo>
                    <a:pt x="111" y="1309"/>
                    <a:pt x="217" y="1596"/>
                    <a:pt x="377" y="1868"/>
                  </a:cubicBezTo>
                  <a:cubicBezTo>
                    <a:pt x="410" y="1868"/>
                    <a:pt x="377" y="1868"/>
                    <a:pt x="377" y="1835"/>
                  </a:cubicBezTo>
                  <a:cubicBezTo>
                    <a:pt x="220" y="1585"/>
                    <a:pt x="115" y="1306"/>
                    <a:pt x="62" y="1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6356543" y="504328"/>
              <a:ext cx="3832" cy="47624"/>
            </a:xfrm>
            <a:custGeom>
              <a:avLst/>
              <a:gdLst/>
              <a:ahLst/>
              <a:cxnLst/>
              <a:rect l="l" t="t" r="r" b="b"/>
              <a:pathLst>
                <a:path w="35" h="4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110"/>
                    <a:pt x="12" y="186"/>
                    <a:pt x="21" y="262"/>
                  </a:cubicBezTo>
                  <a:lnTo>
                    <a:pt x="21" y="262"/>
                  </a:lnTo>
                  <a:lnTo>
                    <a:pt x="1" y="1"/>
                  </a:lnTo>
                  <a:close/>
                  <a:moveTo>
                    <a:pt x="21" y="262"/>
                  </a:moveTo>
                  <a:lnTo>
                    <a:pt x="34" y="435"/>
                  </a:lnTo>
                  <a:cubicBezTo>
                    <a:pt x="34" y="377"/>
                    <a:pt x="28" y="319"/>
                    <a:pt x="21" y="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5907351" y="464259"/>
              <a:ext cx="270416" cy="164439"/>
            </a:xfrm>
            <a:custGeom>
              <a:avLst/>
              <a:gdLst/>
              <a:ahLst/>
              <a:cxnLst/>
              <a:rect l="l" t="t" r="r" b="b"/>
              <a:pathLst>
                <a:path w="2470" h="1502" extrusionOk="0">
                  <a:moveTo>
                    <a:pt x="2455" y="133"/>
                  </a:moveTo>
                  <a:lnTo>
                    <a:pt x="2455" y="133"/>
                  </a:lnTo>
                  <a:cubicBezTo>
                    <a:pt x="2459" y="139"/>
                    <a:pt x="2463" y="143"/>
                    <a:pt x="2466" y="143"/>
                  </a:cubicBezTo>
                  <a:cubicBezTo>
                    <a:pt x="2468" y="143"/>
                    <a:pt x="2469" y="140"/>
                    <a:pt x="2469" y="133"/>
                  </a:cubicBezTo>
                  <a:cubicBezTo>
                    <a:pt x="2465" y="133"/>
                    <a:pt x="2460" y="133"/>
                    <a:pt x="2455" y="133"/>
                  </a:cubicBezTo>
                  <a:close/>
                  <a:moveTo>
                    <a:pt x="1569" y="0"/>
                  </a:moveTo>
                  <a:cubicBezTo>
                    <a:pt x="1335" y="33"/>
                    <a:pt x="1102" y="200"/>
                    <a:pt x="935" y="334"/>
                  </a:cubicBezTo>
                  <a:cubicBezTo>
                    <a:pt x="468" y="600"/>
                    <a:pt x="101" y="967"/>
                    <a:pt x="1" y="1501"/>
                  </a:cubicBezTo>
                  <a:cubicBezTo>
                    <a:pt x="101" y="1034"/>
                    <a:pt x="468" y="667"/>
                    <a:pt x="868" y="434"/>
                  </a:cubicBezTo>
                  <a:cubicBezTo>
                    <a:pt x="1068" y="300"/>
                    <a:pt x="1302" y="133"/>
                    <a:pt x="1535" y="67"/>
                  </a:cubicBezTo>
                  <a:cubicBezTo>
                    <a:pt x="1595" y="53"/>
                    <a:pt x="1657" y="48"/>
                    <a:pt x="1719" y="48"/>
                  </a:cubicBezTo>
                  <a:cubicBezTo>
                    <a:pt x="1963" y="48"/>
                    <a:pt x="2219" y="130"/>
                    <a:pt x="2455" y="133"/>
                  </a:cubicBezTo>
                  <a:lnTo>
                    <a:pt x="2455" y="133"/>
                  </a:lnTo>
                  <a:cubicBezTo>
                    <a:pt x="2446" y="121"/>
                    <a:pt x="2436" y="100"/>
                    <a:pt x="2436" y="100"/>
                  </a:cubicBezTo>
                  <a:cubicBezTo>
                    <a:pt x="2169" y="67"/>
                    <a:pt x="183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035222" y="501153"/>
              <a:ext cx="124260" cy="43464"/>
            </a:xfrm>
            <a:custGeom>
              <a:avLst/>
              <a:gdLst/>
              <a:ahLst/>
              <a:cxnLst/>
              <a:rect l="l" t="t" r="r" b="b"/>
              <a:pathLst>
                <a:path w="1135" h="397" extrusionOk="0">
                  <a:moveTo>
                    <a:pt x="862" y="1"/>
                  </a:moveTo>
                  <a:cubicBezTo>
                    <a:pt x="545" y="1"/>
                    <a:pt x="241" y="150"/>
                    <a:pt x="0" y="364"/>
                  </a:cubicBezTo>
                  <a:cubicBezTo>
                    <a:pt x="0" y="364"/>
                    <a:pt x="34" y="397"/>
                    <a:pt x="34" y="397"/>
                  </a:cubicBezTo>
                  <a:cubicBezTo>
                    <a:pt x="316" y="171"/>
                    <a:pt x="621" y="89"/>
                    <a:pt x="951" y="89"/>
                  </a:cubicBezTo>
                  <a:cubicBezTo>
                    <a:pt x="1011" y="89"/>
                    <a:pt x="1073" y="92"/>
                    <a:pt x="1134" y="97"/>
                  </a:cubicBezTo>
                  <a:cubicBezTo>
                    <a:pt x="1134" y="97"/>
                    <a:pt x="1101" y="30"/>
                    <a:pt x="1101" y="30"/>
                  </a:cubicBezTo>
                  <a:cubicBezTo>
                    <a:pt x="1021" y="10"/>
                    <a:pt x="941" y="1"/>
                    <a:pt x="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347019" y="254278"/>
              <a:ext cx="327345" cy="169913"/>
            </a:xfrm>
            <a:custGeom>
              <a:avLst/>
              <a:gdLst/>
              <a:ahLst/>
              <a:cxnLst/>
              <a:rect l="l" t="t" r="r" b="b"/>
              <a:pathLst>
                <a:path w="2990" h="1552" extrusionOk="0">
                  <a:moveTo>
                    <a:pt x="2381" y="0"/>
                  </a:moveTo>
                  <a:cubicBezTo>
                    <a:pt x="2029" y="0"/>
                    <a:pt x="1678" y="145"/>
                    <a:pt x="1355" y="317"/>
                  </a:cubicBezTo>
                  <a:cubicBezTo>
                    <a:pt x="822" y="584"/>
                    <a:pt x="255" y="951"/>
                    <a:pt x="21" y="1518"/>
                  </a:cubicBezTo>
                  <a:cubicBezTo>
                    <a:pt x="0" y="1518"/>
                    <a:pt x="18" y="1530"/>
                    <a:pt x="27" y="1540"/>
                  </a:cubicBezTo>
                  <a:lnTo>
                    <a:pt x="27" y="1540"/>
                  </a:lnTo>
                  <a:cubicBezTo>
                    <a:pt x="295" y="1013"/>
                    <a:pt x="791" y="715"/>
                    <a:pt x="1255" y="450"/>
                  </a:cubicBezTo>
                  <a:cubicBezTo>
                    <a:pt x="1625" y="242"/>
                    <a:pt x="2026" y="67"/>
                    <a:pt x="2426" y="67"/>
                  </a:cubicBezTo>
                  <a:cubicBezTo>
                    <a:pt x="2604" y="67"/>
                    <a:pt x="2782" y="101"/>
                    <a:pt x="2956" y="183"/>
                  </a:cubicBezTo>
                  <a:cubicBezTo>
                    <a:pt x="2990" y="183"/>
                    <a:pt x="2956" y="150"/>
                    <a:pt x="2956" y="150"/>
                  </a:cubicBezTo>
                  <a:cubicBezTo>
                    <a:pt x="2767" y="44"/>
                    <a:pt x="2574" y="0"/>
                    <a:pt x="2381" y="0"/>
                  </a:cubicBezTo>
                  <a:close/>
                  <a:moveTo>
                    <a:pt x="27" y="1540"/>
                  </a:moveTo>
                  <a:cubicBezTo>
                    <a:pt x="25" y="1544"/>
                    <a:pt x="23" y="1547"/>
                    <a:pt x="21" y="1551"/>
                  </a:cubicBezTo>
                  <a:cubicBezTo>
                    <a:pt x="34" y="1551"/>
                    <a:pt x="32" y="1546"/>
                    <a:pt x="27" y="1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491641" y="217603"/>
              <a:ext cx="197392" cy="43245"/>
            </a:xfrm>
            <a:custGeom>
              <a:avLst/>
              <a:gdLst/>
              <a:ahLst/>
              <a:cxnLst/>
              <a:rect l="l" t="t" r="r" b="b"/>
              <a:pathLst>
                <a:path w="1803" h="395" extrusionOk="0">
                  <a:moveTo>
                    <a:pt x="1155" y="1"/>
                  </a:moveTo>
                  <a:cubicBezTo>
                    <a:pt x="757" y="1"/>
                    <a:pt x="350" y="133"/>
                    <a:pt x="1" y="352"/>
                  </a:cubicBezTo>
                  <a:cubicBezTo>
                    <a:pt x="1" y="352"/>
                    <a:pt x="22" y="394"/>
                    <a:pt x="48" y="394"/>
                  </a:cubicBezTo>
                  <a:cubicBezTo>
                    <a:pt x="54" y="394"/>
                    <a:pt x="61" y="392"/>
                    <a:pt x="68" y="385"/>
                  </a:cubicBezTo>
                  <a:cubicBezTo>
                    <a:pt x="415" y="168"/>
                    <a:pt x="791" y="64"/>
                    <a:pt x="1177" y="64"/>
                  </a:cubicBezTo>
                  <a:cubicBezTo>
                    <a:pt x="1384" y="64"/>
                    <a:pt x="1593" y="93"/>
                    <a:pt x="1802" y="152"/>
                  </a:cubicBezTo>
                  <a:cubicBezTo>
                    <a:pt x="1802" y="152"/>
                    <a:pt x="1769" y="118"/>
                    <a:pt x="1769" y="118"/>
                  </a:cubicBezTo>
                  <a:cubicBezTo>
                    <a:pt x="1573" y="38"/>
                    <a:pt x="1365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502698" y="-229619"/>
              <a:ext cx="80358" cy="156118"/>
            </a:xfrm>
            <a:custGeom>
              <a:avLst/>
              <a:gdLst/>
              <a:ahLst/>
              <a:cxnLst/>
              <a:rect l="l" t="t" r="r" b="b"/>
              <a:pathLst>
                <a:path w="734" h="1426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334"/>
                    <a:pt x="167" y="767"/>
                    <a:pt x="300" y="1101"/>
                  </a:cubicBezTo>
                  <a:cubicBezTo>
                    <a:pt x="356" y="1240"/>
                    <a:pt x="481" y="1425"/>
                    <a:pt x="637" y="1425"/>
                  </a:cubicBezTo>
                  <a:cubicBezTo>
                    <a:pt x="668" y="1425"/>
                    <a:pt x="701" y="1418"/>
                    <a:pt x="734" y="1401"/>
                  </a:cubicBezTo>
                  <a:cubicBezTo>
                    <a:pt x="734" y="1401"/>
                    <a:pt x="734" y="1368"/>
                    <a:pt x="734" y="1368"/>
                  </a:cubicBezTo>
                  <a:cubicBezTo>
                    <a:pt x="721" y="1369"/>
                    <a:pt x="709" y="1369"/>
                    <a:pt x="697" y="1369"/>
                  </a:cubicBezTo>
                  <a:cubicBezTo>
                    <a:pt x="360" y="1369"/>
                    <a:pt x="265" y="925"/>
                    <a:pt x="200" y="667"/>
                  </a:cubicBezTo>
                  <a:cubicBezTo>
                    <a:pt x="133" y="434"/>
                    <a:pt x="167" y="234"/>
                    <a:pt x="234" y="34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561050" y="-189440"/>
              <a:ext cx="3832" cy="109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236007" y="-262572"/>
              <a:ext cx="91416" cy="44011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802" y="1"/>
                  </a:moveTo>
                  <a:cubicBezTo>
                    <a:pt x="535" y="68"/>
                    <a:pt x="268" y="234"/>
                    <a:pt x="1" y="368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301" y="301"/>
                    <a:pt x="601" y="201"/>
                    <a:pt x="835" y="34"/>
                  </a:cubicBezTo>
                  <a:cubicBezTo>
                    <a:pt x="835" y="34"/>
                    <a:pt x="802" y="1"/>
                    <a:pt x="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312752" y="-291694"/>
              <a:ext cx="25618" cy="25618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134" y="67"/>
                    <a:pt x="167" y="134"/>
                    <a:pt x="201" y="200"/>
                  </a:cubicBezTo>
                  <a:cubicBezTo>
                    <a:pt x="201" y="234"/>
                    <a:pt x="234" y="234"/>
                    <a:pt x="234" y="234"/>
                  </a:cubicBezTo>
                  <a:cubicBezTo>
                    <a:pt x="201" y="134"/>
                    <a:pt x="101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5655439" y="559177"/>
              <a:ext cx="84081" cy="226514"/>
            </a:xfrm>
            <a:custGeom>
              <a:avLst/>
              <a:gdLst/>
              <a:ahLst/>
              <a:cxnLst/>
              <a:rect l="l" t="t" r="r" b="b"/>
              <a:pathLst>
                <a:path w="768" h="2069" extrusionOk="0">
                  <a:moveTo>
                    <a:pt x="100" y="0"/>
                  </a:moveTo>
                  <a:cubicBezTo>
                    <a:pt x="0" y="734"/>
                    <a:pt x="267" y="1501"/>
                    <a:pt x="767" y="2068"/>
                  </a:cubicBezTo>
                  <a:cubicBezTo>
                    <a:pt x="267" y="1501"/>
                    <a:pt x="67" y="768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5699231" y="628587"/>
              <a:ext cx="69520" cy="138821"/>
            </a:xfrm>
            <a:custGeom>
              <a:avLst/>
              <a:gdLst/>
              <a:ahLst/>
              <a:cxnLst/>
              <a:rect l="l" t="t" r="r" b="b"/>
              <a:pathLst>
                <a:path w="635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467"/>
                    <a:pt x="334" y="901"/>
                    <a:pt x="634" y="1268"/>
                  </a:cubicBezTo>
                  <a:cubicBezTo>
                    <a:pt x="367" y="901"/>
                    <a:pt x="167" y="500"/>
                    <a:pt x="34" y="33"/>
                  </a:cubicBezTo>
                  <a:cubicBezTo>
                    <a:pt x="34" y="3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5633543" y="610304"/>
              <a:ext cx="197283" cy="282896"/>
            </a:xfrm>
            <a:custGeom>
              <a:avLst/>
              <a:gdLst/>
              <a:ahLst/>
              <a:cxnLst/>
              <a:rect l="l" t="t" r="r" b="b"/>
              <a:pathLst>
                <a:path w="1802" h="2584" extrusionOk="0">
                  <a:moveTo>
                    <a:pt x="0" y="0"/>
                  </a:moveTo>
                  <a:cubicBezTo>
                    <a:pt x="206" y="911"/>
                    <a:pt x="748" y="1770"/>
                    <a:pt x="1489" y="2349"/>
                  </a:cubicBezTo>
                  <a:lnTo>
                    <a:pt x="1489" y="2349"/>
                  </a:lnTo>
                  <a:cubicBezTo>
                    <a:pt x="772" y="1740"/>
                    <a:pt x="271" y="949"/>
                    <a:pt x="33" y="0"/>
                  </a:cubicBezTo>
                  <a:close/>
                  <a:moveTo>
                    <a:pt x="1489" y="2349"/>
                  </a:moveTo>
                  <a:cubicBezTo>
                    <a:pt x="1579" y="2425"/>
                    <a:pt x="1672" y="2499"/>
                    <a:pt x="1768" y="2569"/>
                  </a:cubicBezTo>
                  <a:cubicBezTo>
                    <a:pt x="1768" y="2569"/>
                    <a:pt x="1783" y="2584"/>
                    <a:pt x="1793" y="2584"/>
                  </a:cubicBezTo>
                  <a:cubicBezTo>
                    <a:pt x="1798" y="2584"/>
                    <a:pt x="1801" y="2580"/>
                    <a:pt x="1801" y="2569"/>
                  </a:cubicBezTo>
                  <a:cubicBezTo>
                    <a:pt x="1694" y="2501"/>
                    <a:pt x="1590" y="2428"/>
                    <a:pt x="1489" y="2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5691896" y="783938"/>
              <a:ext cx="141120" cy="130610"/>
            </a:xfrm>
            <a:custGeom>
              <a:avLst/>
              <a:gdLst/>
              <a:ahLst/>
              <a:cxnLst/>
              <a:rect l="l" t="t" r="r" b="b"/>
              <a:pathLst>
                <a:path w="1289" h="1193" extrusionOk="0">
                  <a:moveTo>
                    <a:pt x="9" y="1"/>
                  </a:moveTo>
                  <a:cubicBezTo>
                    <a:pt x="4" y="1"/>
                    <a:pt x="1" y="4"/>
                    <a:pt x="1" y="15"/>
                  </a:cubicBezTo>
                  <a:cubicBezTo>
                    <a:pt x="368" y="482"/>
                    <a:pt x="801" y="883"/>
                    <a:pt x="1268" y="1183"/>
                  </a:cubicBezTo>
                  <a:cubicBezTo>
                    <a:pt x="1275" y="1190"/>
                    <a:pt x="1279" y="1192"/>
                    <a:pt x="1281" y="1192"/>
                  </a:cubicBezTo>
                  <a:cubicBezTo>
                    <a:pt x="1288" y="1192"/>
                    <a:pt x="1262" y="1150"/>
                    <a:pt x="1235" y="1150"/>
                  </a:cubicBezTo>
                  <a:cubicBezTo>
                    <a:pt x="801" y="816"/>
                    <a:pt x="368" y="482"/>
                    <a:pt x="34" y="15"/>
                  </a:cubicBezTo>
                  <a:cubicBezTo>
                    <a:pt x="34" y="15"/>
                    <a:pt x="19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7331674" y="26014"/>
              <a:ext cx="146156" cy="244797"/>
            </a:xfrm>
            <a:custGeom>
              <a:avLst/>
              <a:gdLst/>
              <a:ahLst/>
              <a:cxnLst/>
              <a:rect l="l" t="t" r="r" b="b"/>
              <a:pathLst>
                <a:path w="1335" h="2236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701"/>
                    <a:pt x="901" y="1435"/>
                    <a:pt x="1301" y="2202"/>
                  </a:cubicBezTo>
                  <a:cubicBezTo>
                    <a:pt x="1301" y="2202"/>
                    <a:pt x="1334" y="2235"/>
                    <a:pt x="1334" y="2235"/>
                  </a:cubicBezTo>
                  <a:cubicBezTo>
                    <a:pt x="967" y="1435"/>
                    <a:pt x="500" y="734"/>
                    <a:pt x="33" y="3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5534903" y="-102952"/>
              <a:ext cx="759682" cy="203085"/>
            </a:xfrm>
            <a:custGeom>
              <a:avLst/>
              <a:gdLst/>
              <a:ahLst/>
              <a:cxnLst/>
              <a:rect l="l" t="t" r="r" b="b"/>
              <a:pathLst>
                <a:path w="6939" h="1855" extrusionOk="0">
                  <a:moveTo>
                    <a:pt x="1527" y="0"/>
                  </a:moveTo>
                  <a:cubicBezTo>
                    <a:pt x="1000" y="0"/>
                    <a:pt x="479" y="97"/>
                    <a:pt x="0" y="344"/>
                  </a:cubicBezTo>
                  <a:cubicBezTo>
                    <a:pt x="522" y="144"/>
                    <a:pt x="1037" y="61"/>
                    <a:pt x="1546" y="61"/>
                  </a:cubicBezTo>
                  <a:cubicBezTo>
                    <a:pt x="3415" y="61"/>
                    <a:pt x="5206" y="1188"/>
                    <a:pt x="6935" y="1844"/>
                  </a:cubicBezTo>
                  <a:lnTo>
                    <a:pt x="6935" y="1844"/>
                  </a:lnTo>
                  <a:cubicBezTo>
                    <a:pt x="6932" y="1831"/>
                    <a:pt x="6923" y="1812"/>
                    <a:pt x="6905" y="1812"/>
                  </a:cubicBezTo>
                  <a:cubicBezTo>
                    <a:pt x="6305" y="1512"/>
                    <a:pt x="5671" y="1278"/>
                    <a:pt x="5037" y="978"/>
                  </a:cubicBezTo>
                  <a:cubicBezTo>
                    <a:pt x="4470" y="745"/>
                    <a:pt x="3937" y="511"/>
                    <a:pt x="3336" y="311"/>
                  </a:cubicBezTo>
                  <a:cubicBezTo>
                    <a:pt x="2762" y="132"/>
                    <a:pt x="2140" y="0"/>
                    <a:pt x="1527" y="0"/>
                  </a:cubicBezTo>
                  <a:close/>
                  <a:moveTo>
                    <a:pt x="6935" y="1844"/>
                  </a:moveTo>
                  <a:cubicBezTo>
                    <a:pt x="6937" y="1850"/>
                    <a:pt x="6938" y="1855"/>
                    <a:pt x="6938" y="1855"/>
                  </a:cubicBezTo>
                  <a:cubicBezTo>
                    <a:pt x="6939" y="1855"/>
                    <a:pt x="6939" y="1852"/>
                    <a:pt x="6939" y="1845"/>
                  </a:cubicBezTo>
                  <a:cubicBezTo>
                    <a:pt x="6938" y="1845"/>
                    <a:pt x="6937" y="1844"/>
                    <a:pt x="6935" y="18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100910" y="-3217"/>
              <a:ext cx="182722" cy="84081"/>
            </a:xfrm>
            <a:custGeom>
              <a:avLst/>
              <a:gdLst/>
              <a:ahLst/>
              <a:cxnLst/>
              <a:rect l="l" t="t" r="r" b="b"/>
              <a:pathLst>
                <a:path w="1669" h="76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67"/>
                    <a:pt x="67" y="67"/>
                  </a:cubicBezTo>
                  <a:cubicBezTo>
                    <a:pt x="635" y="267"/>
                    <a:pt x="1135" y="501"/>
                    <a:pt x="1669" y="768"/>
                  </a:cubicBezTo>
                  <a:cubicBezTo>
                    <a:pt x="1669" y="768"/>
                    <a:pt x="1635" y="734"/>
                    <a:pt x="1635" y="734"/>
                  </a:cubicBezTo>
                  <a:cubicBezTo>
                    <a:pt x="1135" y="401"/>
                    <a:pt x="568" y="2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6736326" y="-165574"/>
              <a:ext cx="248520" cy="49266"/>
            </a:xfrm>
            <a:custGeom>
              <a:avLst/>
              <a:gdLst/>
              <a:ahLst/>
              <a:cxnLst/>
              <a:rect l="l" t="t" r="r" b="b"/>
              <a:pathLst>
                <a:path w="2270" h="450" extrusionOk="0">
                  <a:moveTo>
                    <a:pt x="1208" y="0"/>
                  </a:moveTo>
                  <a:cubicBezTo>
                    <a:pt x="778" y="0"/>
                    <a:pt x="345" y="144"/>
                    <a:pt x="1" y="416"/>
                  </a:cubicBezTo>
                  <a:cubicBezTo>
                    <a:pt x="1" y="416"/>
                    <a:pt x="34" y="449"/>
                    <a:pt x="34" y="449"/>
                  </a:cubicBezTo>
                  <a:cubicBezTo>
                    <a:pt x="388" y="202"/>
                    <a:pt x="788" y="85"/>
                    <a:pt x="1196" y="85"/>
                  </a:cubicBezTo>
                  <a:cubicBezTo>
                    <a:pt x="1557" y="85"/>
                    <a:pt x="1924" y="177"/>
                    <a:pt x="2269" y="349"/>
                  </a:cubicBezTo>
                  <a:cubicBezTo>
                    <a:pt x="2269" y="349"/>
                    <a:pt x="2269" y="316"/>
                    <a:pt x="2236" y="316"/>
                  </a:cubicBezTo>
                  <a:cubicBezTo>
                    <a:pt x="1931" y="102"/>
                    <a:pt x="1570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6893429" y="-1310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7141727" y="-215058"/>
              <a:ext cx="179109" cy="177029"/>
            </a:xfrm>
            <a:custGeom>
              <a:avLst/>
              <a:gdLst/>
              <a:ahLst/>
              <a:cxnLst/>
              <a:rect l="l" t="t" r="r" b="b"/>
              <a:pathLst>
                <a:path w="1636" h="1617" extrusionOk="0">
                  <a:moveTo>
                    <a:pt x="1" y="1"/>
                  </a:moveTo>
                  <a:cubicBezTo>
                    <a:pt x="1" y="1"/>
                    <a:pt x="1" y="34"/>
                    <a:pt x="34" y="34"/>
                  </a:cubicBezTo>
                  <a:cubicBezTo>
                    <a:pt x="601" y="501"/>
                    <a:pt x="1135" y="1001"/>
                    <a:pt x="1602" y="1602"/>
                  </a:cubicBezTo>
                  <a:cubicBezTo>
                    <a:pt x="1624" y="1602"/>
                    <a:pt x="1631" y="1617"/>
                    <a:pt x="1634" y="1617"/>
                  </a:cubicBezTo>
                  <a:cubicBezTo>
                    <a:pt x="1635" y="1617"/>
                    <a:pt x="1635" y="1613"/>
                    <a:pt x="1635" y="1602"/>
                  </a:cubicBezTo>
                  <a:cubicBezTo>
                    <a:pt x="1168" y="1001"/>
                    <a:pt x="601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7211137" y="-101857"/>
              <a:ext cx="109" cy="3832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385774" y="1106901"/>
              <a:ext cx="179109" cy="131595"/>
            </a:xfrm>
            <a:custGeom>
              <a:avLst/>
              <a:gdLst/>
              <a:ahLst/>
              <a:cxnLst/>
              <a:rect l="l" t="t" r="r" b="b"/>
              <a:pathLst>
                <a:path w="1636" h="1202" extrusionOk="0">
                  <a:moveTo>
                    <a:pt x="1" y="1"/>
                  </a:moveTo>
                  <a:lnTo>
                    <a:pt x="1" y="1"/>
                  </a:lnTo>
                  <a:cubicBezTo>
                    <a:pt x="534" y="435"/>
                    <a:pt x="1068" y="835"/>
                    <a:pt x="1635" y="1202"/>
                  </a:cubicBezTo>
                  <a:cubicBezTo>
                    <a:pt x="1635" y="1202"/>
                    <a:pt x="1635" y="1168"/>
                    <a:pt x="1635" y="1168"/>
                  </a:cubicBezTo>
                  <a:cubicBezTo>
                    <a:pt x="1068" y="801"/>
                    <a:pt x="534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5863559" y="661431"/>
              <a:ext cx="32953" cy="175387"/>
            </a:xfrm>
            <a:custGeom>
              <a:avLst/>
              <a:gdLst/>
              <a:ahLst/>
              <a:cxnLst/>
              <a:rect l="l" t="t" r="r" b="b"/>
              <a:pathLst>
                <a:path w="301" h="1602" extrusionOk="0">
                  <a:moveTo>
                    <a:pt x="267" y="0"/>
                  </a:moveTo>
                  <a:cubicBezTo>
                    <a:pt x="67" y="501"/>
                    <a:pt x="1" y="1034"/>
                    <a:pt x="134" y="1568"/>
                  </a:cubicBezTo>
                  <a:cubicBezTo>
                    <a:pt x="134" y="1568"/>
                    <a:pt x="167" y="1601"/>
                    <a:pt x="167" y="1601"/>
                  </a:cubicBezTo>
                  <a:cubicBezTo>
                    <a:pt x="67" y="1068"/>
                    <a:pt x="101" y="534"/>
                    <a:pt x="301" y="34"/>
                  </a:cubicBezTo>
                  <a:cubicBezTo>
                    <a:pt x="301" y="34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5903738" y="690662"/>
              <a:ext cx="25618" cy="149769"/>
            </a:xfrm>
            <a:custGeom>
              <a:avLst/>
              <a:gdLst/>
              <a:ahLst/>
              <a:cxnLst/>
              <a:rect l="l" t="t" r="r" b="b"/>
              <a:pathLst>
                <a:path w="234" h="1368" extrusionOk="0">
                  <a:moveTo>
                    <a:pt x="167" y="0"/>
                  </a:moveTo>
                  <a:cubicBezTo>
                    <a:pt x="0" y="434"/>
                    <a:pt x="0" y="901"/>
                    <a:pt x="167" y="1334"/>
                  </a:cubicBezTo>
                  <a:cubicBezTo>
                    <a:pt x="167" y="1368"/>
                    <a:pt x="201" y="1368"/>
                    <a:pt x="201" y="1368"/>
                  </a:cubicBezTo>
                  <a:cubicBezTo>
                    <a:pt x="67" y="934"/>
                    <a:pt x="67" y="501"/>
                    <a:pt x="201" y="34"/>
                  </a:cubicBezTo>
                  <a:cubicBezTo>
                    <a:pt x="234" y="34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009604" y="7088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539154" y="-361103"/>
              <a:ext cx="153491" cy="109699"/>
            </a:xfrm>
            <a:custGeom>
              <a:avLst/>
              <a:gdLst/>
              <a:ahLst/>
              <a:cxnLst/>
              <a:rect l="l" t="t" r="r" b="b"/>
              <a:pathLst>
                <a:path w="1402" h="1002" extrusionOk="0">
                  <a:moveTo>
                    <a:pt x="1368" y="0"/>
                  </a:moveTo>
                  <a:cubicBezTo>
                    <a:pt x="801" y="167"/>
                    <a:pt x="368" y="534"/>
                    <a:pt x="1" y="968"/>
                  </a:cubicBezTo>
                  <a:cubicBezTo>
                    <a:pt x="1" y="968"/>
                    <a:pt x="34" y="1001"/>
                    <a:pt x="67" y="1001"/>
                  </a:cubicBezTo>
                  <a:cubicBezTo>
                    <a:pt x="434" y="567"/>
                    <a:pt x="868" y="301"/>
                    <a:pt x="1402" y="67"/>
                  </a:cubicBezTo>
                  <a:cubicBezTo>
                    <a:pt x="1402" y="67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7105161" y="193955"/>
              <a:ext cx="295924" cy="277641"/>
            </a:xfrm>
            <a:custGeom>
              <a:avLst/>
              <a:gdLst/>
              <a:ahLst/>
              <a:cxnLst/>
              <a:rect l="l" t="t" r="r" b="b"/>
              <a:pathLst>
                <a:path w="2703" h="2536" extrusionOk="0">
                  <a:moveTo>
                    <a:pt x="1" y="1"/>
                  </a:moveTo>
                  <a:cubicBezTo>
                    <a:pt x="1102" y="634"/>
                    <a:pt x="2002" y="1468"/>
                    <a:pt x="2670" y="2502"/>
                  </a:cubicBezTo>
                  <a:cubicBezTo>
                    <a:pt x="2676" y="2502"/>
                    <a:pt x="2681" y="2503"/>
                    <a:pt x="2685" y="2505"/>
                  </a:cubicBezTo>
                  <a:lnTo>
                    <a:pt x="2685" y="2505"/>
                  </a:lnTo>
                  <a:cubicBezTo>
                    <a:pt x="2051" y="1451"/>
                    <a:pt x="1091" y="562"/>
                    <a:pt x="1" y="1"/>
                  </a:cubicBezTo>
                  <a:close/>
                  <a:moveTo>
                    <a:pt x="2685" y="2505"/>
                  </a:moveTo>
                  <a:cubicBezTo>
                    <a:pt x="2691" y="2515"/>
                    <a:pt x="2697" y="2526"/>
                    <a:pt x="2703" y="2536"/>
                  </a:cubicBezTo>
                  <a:cubicBezTo>
                    <a:pt x="2703" y="2536"/>
                    <a:pt x="2703" y="2513"/>
                    <a:pt x="2685" y="2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7309668" y="3144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758332" y="245082"/>
              <a:ext cx="244688" cy="193670"/>
            </a:xfrm>
            <a:custGeom>
              <a:avLst/>
              <a:gdLst/>
              <a:ahLst/>
              <a:cxnLst/>
              <a:rect l="l" t="t" r="r" b="b"/>
              <a:pathLst>
                <a:path w="2235" h="1769" extrusionOk="0">
                  <a:moveTo>
                    <a:pt x="0" y="1"/>
                  </a:moveTo>
                  <a:cubicBezTo>
                    <a:pt x="0" y="1"/>
                    <a:pt x="33" y="34"/>
                    <a:pt x="33" y="34"/>
                  </a:cubicBezTo>
                  <a:cubicBezTo>
                    <a:pt x="967" y="301"/>
                    <a:pt x="1601" y="1035"/>
                    <a:pt x="2235" y="1769"/>
                  </a:cubicBezTo>
                  <a:cubicBezTo>
                    <a:pt x="1635" y="1035"/>
                    <a:pt x="967" y="2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842302" y="35094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63878" y="621252"/>
              <a:ext cx="237462" cy="337636"/>
            </a:xfrm>
            <a:custGeom>
              <a:avLst/>
              <a:gdLst/>
              <a:ahLst/>
              <a:cxnLst/>
              <a:rect l="l" t="t" r="r" b="b"/>
              <a:pathLst>
                <a:path w="2169" h="3084" extrusionOk="0">
                  <a:moveTo>
                    <a:pt x="0" y="0"/>
                  </a:moveTo>
                  <a:lnTo>
                    <a:pt x="0" y="0"/>
                  </a:lnTo>
                  <a:cubicBezTo>
                    <a:pt x="529" y="1123"/>
                    <a:pt x="1090" y="2311"/>
                    <a:pt x="2136" y="3047"/>
                  </a:cubicBezTo>
                  <a:lnTo>
                    <a:pt x="2136" y="3047"/>
                  </a:lnTo>
                  <a:cubicBezTo>
                    <a:pt x="2136" y="3043"/>
                    <a:pt x="2135" y="3040"/>
                    <a:pt x="2135" y="3036"/>
                  </a:cubicBezTo>
                  <a:cubicBezTo>
                    <a:pt x="1135" y="2269"/>
                    <a:pt x="568" y="1135"/>
                    <a:pt x="34" y="34"/>
                  </a:cubicBezTo>
                  <a:cubicBezTo>
                    <a:pt x="34" y="0"/>
                    <a:pt x="1" y="0"/>
                    <a:pt x="0" y="0"/>
                  </a:cubicBezTo>
                  <a:close/>
                  <a:moveTo>
                    <a:pt x="2136" y="3047"/>
                  </a:moveTo>
                  <a:cubicBezTo>
                    <a:pt x="2140" y="3066"/>
                    <a:pt x="2154" y="3083"/>
                    <a:pt x="2162" y="3083"/>
                  </a:cubicBezTo>
                  <a:cubicBezTo>
                    <a:pt x="2166" y="3083"/>
                    <a:pt x="2169" y="3079"/>
                    <a:pt x="2169" y="3069"/>
                  </a:cubicBezTo>
                  <a:cubicBezTo>
                    <a:pt x="2158" y="3062"/>
                    <a:pt x="2147" y="3054"/>
                    <a:pt x="2136" y="30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900654" y="1201929"/>
              <a:ext cx="259468" cy="241075"/>
            </a:xfrm>
            <a:custGeom>
              <a:avLst/>
              <a:gdLst/>
              <a:ahLst/>
              <a:cxnLst/>
              <a:rect l="l" t="t" r="r" b="b"/>
              <a:pathLst>
                <a:path w="2370" h="2202" extrusionOk="0">
                  <a:moveTo>
                    <a:pt x="2336" y="0"/>
                  </a:moveTo>
                  <a:cubicBezTo>
                    <a:pt x="2236" y="567"/>
                    <a:pt x="2102" y="1168"/>
                    <a:pt x="1702" y="1635"/>
                  </a:cubicBezTo>
                  <a:cubicBezTo>
                    <a:pt x="1535" y="1835"/>
                    <a:pt x="1302" y="2035"/>
                    <a:pt x="1002" y="2102"/>
                  </a:cubicBezTo>
                  <a:cubicBezTo>
                    <a:pt x="904" y="2121"/>
                    <a:pt x="806" y="2129"/>
                    <a:pt x="709" y="2129"/>
                  </a:cubicBezTo>
                  <a:cubicBezTo>
                    <a:pt x="473" y="2129"/>
                    <a:pt x="237" y="2082"/>
                    <a:pt x="1" y="2035"/>
                  </a:cubicBezTo>
                  <a:lnTo>
                    <a:pt x="1" y="2035"/>
                  </a:lnTo>
                  <a:cubicBezTo>
                    <a:pt x="1" y="2035"/>
                    <a:pt x="34" y="2068"/>
                    <a:pt x="34" y="2102"/>
                  </a:cubicBezTo>
                  <a:cubicBezTo>
                    <a:pt x="266" y="2163"/>
                    <a:pt x="498" y="2201"/>
                    <a:pt x="722" y="2201"/>
                  </a:cubicBezTo>
                  <a:cubicBezTo>
                    <a:pt x="1110" y="2201"/>
                    <a:pt x="1473" y="2085"/>
                    <a:pt x="1769" y="1768"/>
                  </a:cubicBezTo>
                  <a:cubicBezTo>
                    <a:pt x="2203" y="1301"/>
                    <a:pt x="2303" y="634"/>
                    <a:pt x="2369" y="34"/>
                  </a:cubicBezTo>
                  <a:cubicBezTo>
                    <a:pt x="2369" y="0"/>
                    <a:pt x="2336" y="0"/>
                    <a:pt x="2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966451" y="1099675"/>
              <a:ext cx="168052" cy="295924"/>
            </a:xfrm>
            <a:custGeom>
              <a:avLst/>
              <a:gdLst/>
              <a:ahLst/>
              <a:cxnLst/>
              <a:rect l="l" t="t" r="r" b="b"/>
              <a:pathLst>
                <a:path w="1535" h="2703" extrusionOk="0">
                  <a:moveTo>
                    <a:pt x="1501" y="0"/>
                  </a:moveTo>
                  <a:cubicBezTo>
                    <a:pt x="1368" y="901"/>
                    <a:pt x="1068" y="2435"/>
                    <a:pt x="0" y="2635"/>
                  </a:cubicBezTo>
                  <a:cubicBezTo>
                    <a:pt x="0" y="2635"/>
                    <a:pt x="34" y="2702"/>
                    <a:pt x="67" y="2702"/>
                  </a:cubicBezTo>
                  <a:cubicBezTo>
                    <a:pt x="634" y="2602"/>
                    <a:pt x="934" y="2102"/>
                    <a:pt x="1135" y="1635"/>
                  </a:cubicBezTo>
                  <a:cubicBezTo>
                    <a:pt x="1368" y="1134"/>
                    <a:pt x="1501" y="601"/>
                    <a:pt x="1535" y="67"/>
                  </a:cubicBezTo>
                  <a:cubicBezTo>
                    <a:pt x="1535" y="34"/>
                    <a:pt x="1501" y="34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149062" y="971804"/>
              <a:ext cx="40289" cy="193670"/>
            </a:xfrm>
            <a:custGeom>
              <a:avLst/>
              <a:gdLst/>
              <a:ahLst/>
              <a:cxnLst/>
              <a:rect l="l" t="t" r="r" b="b"/>
              <a:pathLst>
                <a:path w="368" h="1769" extrusionOk="0">
                  <a:moveTo>
                    <a:pt x="0" y="1"/>
                  </a:moveTo>
                  <a:cubicBezTo>
                    <a:pt x="234" y="568"/>
                    <a:pt x="300" y="1135"/>
                    <a:pt x="234" y="1702"/>
                  </a:cubicBezTo>
                  <a:cubicBezTo>
                    <a:pt x="234" y="1735"/>
                    <a:pt x="300" y="1769"/>
                    <a:pt x="300" y="1769"/>
                  </a:cubicBezTo>
                  <a:cubicBezTo>
                    <a:pt x="367" y="1168"/>
                    <a:pt x="267" y="601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6915325" y="1209154"/>
              <a:ext cx="153491" cy="160826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368" y="1"/>
                  </a:moveTo>
                  <a:cubicBezTo>
                    <a:pt x="1135" y="668"/>
                    <a:pt x="668" y="1202"/>
                    <a:pt x="0" y="1435"/>
                  </a:cubicBezTo>
                  <a:cubicBezTo>
                    <a:pt x="0" y="1435"/>
                    <a:pt x="34" y="1469"/>
                    <a:pt x="34" y="1469"/>
                  </a:cubicBezTo>
                  <a:cubicBezTo>
                    <a:pt x="701" y="1268"/>
                    <a:pt x="1235" y="735"/>
                    <a:pt x="1401" y="34"/>
                  </a:cubicBezTo>
                  <a:cubicBezTo>
                    <a:pt x="1401" y="34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612177" y="1088727"/>
              <a:ext cx="208340" cy="171665"/>
            </a:xfrm>
            <a:custGeom>
              <a:avLst/>
              <a:gdLst/>
              <a:ahLst/>
              <a:cxnLst/>
              <a:rect l="l" t="t" r="r" b="b"/>
              <a:pathLst>
                <a:path w="1903" h="1568" extrusionOk="0">
                  <a:moveTo>
                    <a:pt x="34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601" y="601"/>
                    <a:pt x="1202" y="1134"/>
                    <a:pt x="1869" y="1568"/>
                  </a:cubicBezTo>
                  <a:cubicBezTo>
                    <a:pt x="1902" y="1568"/>
                    <a:pt x="1869" y="1535"/>
                    <a:pt x="1869" y="1535"/>
                  </a:cubicBezTo>
                  <a:cubicBezTo>
                    <a:pt x="1202" y="1068"/>
                    <a:pt x="601" y="5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466132" y="1019318"/>
              <a:ext cx="288589" cy="233849"/>
            </a:xfrm>
            <a:custGeom>
              <a:avLst/>
              <a:gdLst/>
              <a:ahLst/>
              <a:cxnLst/>
              <a:rect l="l" t="t" r="r" b="b"/>
              <a:pathLst>
                <a:path w="2636" h="2136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8" y="8"/>
                    <a:pt x="34" y="34"/>
                  </a:cubicBezTo>
                  <a:cubicBezTo>
                    <a:pt x="801" y="801"/>
                    <a:pt x="1702" y="1535"/>
                    <a:pt x="2636" y="2135"/>
                  </a:cubicBezTo>
                  <a:cubicBezTo>
                    <a:pt x="2636" y="2135"/>
                    <a:pt x="2636" y="2102"/>
                    <a:pt x="2636" y="2102"/>
                  </a:cubicBezTo>
                  <a:cubicBezTo>
                    <a:pt x="1702" y="1468"/>
                    <a:pt x="801" y="8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480693" y="1085005"/>
              <a:ext cx="303260" cy="222901"/>
            </a:xfrm>
            <a:custGeom>
              <a:avLst/>
              <a:gdLst/>
              <a:ahLst/>
              <a:cxnLst/>
              <a:rect l="l" t="t" r="r" b="b"/>
              <a:pathLst>
                <a:path w="2770" h="2036" extrusionOk="0">
                  <a:moveTo>
                    <a:pt x="34" y="1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868" y="768"/>
                    <a:pt x="1735" y="1635"/>
                    <a:pt x="2770" y="2036"/>
                  </a:cubicBezTo>
                  <a:cubicBezTo>
                    <a:pt x="2770" y="2036"/>
                    <a:pt x="2770" y="2036"/>
                    <a:pt x="2770" y="2002"/>
                  </a:cubicBezTo>
                  <a:cubicBezTo>
                    <a:pt x="1735" y="1468"/>
                    <a:pt x="868" y="7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595427" y="1215504"/>
              <a:ext cx="210421" cy="132580"/>
            </a:xfrm>
            <a:custGeom>
              <a:avLst/>
              <a:gdLst/>
              <a:ahLst/>
              <a:cxnLst/>
              <a:rect l="l" t="t" r="r" b="b"/>
              <a:pathLst>
                <a:path w="1922" h="1211" extrusionOk="0">
                  <a:moveTo>
                    <a:pt x="8" y="0"/>
                  </a:moveTo>
                  <a:cubicBezTo>
                    <a:pt x="0" y="0"/>
                    <a:pt x="27" y="43"/>
                    <a:pt x="54" y="43"/>
                  </a:cubicBezTo>
                  <a:cubicBezTo>
                    <a:pt x="554" y="577"/>
                    <a:pt x="1221" y="1044"/>
                    <a:pt x="1922" y="1210"/>
                  </a:cubicBezTo>
                  <a:cubicBezTo>
                    <a:pt x="1922" y="1210"/>
                    <a:pt x="1922" y="1177"/>
                    <a:pt x="1888" y="1177"/>
                  </a:cubicBezTo>
                  <a:cubicBezTo>
                    <a:pt x="1188" y="877"/>
                    <a:pt x="554" y="543"/>
                    <a:pt x="20" y="10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5622486" y="679714"/>
              <a:ext cx="1712924" cy="875949"/>
            </a:xfrm>
            <a:custGeom>
              <a:avLst/>
              <a:gdLst/>
              <a:ahLst/>
              <a:cxnLst/>
              <a:rect l="l" t="t" r="r" b="b"/>
              <a:pathLst>
                <a:path w="15646" h="8001" extrusionOk="0">
                  <a:moveTo>
                    <a:pt x="14765" y="2980"/>
                  </a:moveTo>
                  <a:cubicBezTo>
                    <a:pt x="14922" y="3332"/>
                    <a:pt x="15049" y="3684"/>
                    <a:pt x="15145" y="4036"/>
                  </a:cubicBezTo>
                  <a:cubicBezTo>
                    <a:pt x="15112" y="4003"/>
                    <a:pt x="15045" y="3970"/>
                    <a:pt x="15045" y="3970"/>
                  </a:cubicBezTo>
                  <a:lnTo>
                    <a:pt x="15045" y="3970"/>
                  </a:lnTo>
                  <a:lnTo>
                    <a:pt x="15078" y="4136"/>
                  </a:lnTo>
                  <a:cubicBezTo>
                    <a:pt x="15078" y="4203"/>
                    <a:pt x="15078" y="4270"/>
                    <a:pt x="15078" y="4337"/>
                  </a:cubicBezTo>
                  <a:cubicBezTo>
                    <a:pt x="15045" y="4303"/>
                    <a:pt x="15045" y="4270"/>
                    <a:pt x="15045" y="4270"/>
                  </a:cubicBezTo>
                  <a:cubicBezTo>
                    <a:pt x="15012" y="4370"/>
                    <a:pt x="14978" y="4437"/>
                    <a:pt x="14978" y="4537"/>
                  </a:cubicBezTo>
                  <a:cubicBezTo>
                    <a:pt x="14978" y="4503"/>
                    <a:pt x="14945" y="4503"/>
                    <a:pt x="14945" y="4503"/>
                  </a:cubicBezTo>
                  <a:cubicBezTo>
                    <a:pt x="14912" y="4570"/>
                    <a:pt x="14912" y="4637"/>
                    <a:pt x="14878" y="4703"/>
                  </a:cubicBezTo>
                  <a:cubicBezTo>
                    <a:pt x="14945" y="4203"/>
                    <a:pt x="14945" y="3669"/>
                    <a:pt x="14812" y="3202"/>
                  </a:cubicBezTo>
                  <a:cubicBezTo>
                    <a:pt x="14812" y="3122"/>
                    <a:pt x="14790" y="3043"/>
                    <a:pt x="14765" y="2980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402" y="2702"/>
                    <a:pt x="3403" y="5271"/>
                    <a:pt x="6139" y="6705"/>
                  </a:cubicBezTo>
                  <a:cubicBezTo>
                    <a:pt x="6906" y="7105"/>
                    <a:pt x="7740" y="7372"/>
                    <a:pt x="8607" y="7639"/>
                  </a:cubicBezTo>
                  <a:cubicBezTo>
                    <a:pt x="9041" y="7739"/>
                    <a:pt x="9474" y="7906"/>
                    <a:pt x="9941" y="7972"/>
                  </a:cubicBezTo>
                  <a:cubicBezTo>
                    <a:pt x="10059" y="7992"/>
                    <a:pt x="10173" y="8000"/>
                    <a:pt x="10286" y="8000"/>
                  </a:cubicBezTo>
                  <a:cubicBezTo>
                    <a:pt x="10560" y="8000"/>
                    <a:pt x="10826" y="7953"/>
                    <a:pt x="11109" y="7906"/>
                  </a:cubicBezTo>
                  <a:cubicBezTo>
                    <a:pt x="11326" y="7872"/>
                    <a:pt x="11534" y="7872"/>
                    <a:pt x="11743" y="7872"/>
                  </a:cubicBezTo>
                  <a:cubicBezTo>
                    <a:pt x="11951" y="7872"/>
                    <a:pt x="12160" y="7872"/>
                    <a:pt x="12376" y="7839"/>
                  </a:cubicBezTo>
                  <a:cubicBezTo>
                    <a:pt x="12810" y="7772"/>
                    <a:pt x="13177" y="7539"/>
                    <a:pt x="13511" y="7272"/>
                  </a:cubicBezTo>
                  <a:cubicBezTo>
                    <a:pt x="14044" y="6805"/>
                    <a:pt x="14445" y="6171"/>
                    <a:pt x="14678" y="5471"/>
                  </a:cubicBezTo>
                  <a:cubicBezTo>
                    <a:pt x="14745" y="5337"/>
                    <a:pt x="14778" y="5170"/>
                    <a:pt x="14812" y="5004"/>
                  </a:cubicBezTo>
                  <a:cubicBezTo>
                    <a:pt x="14845" y="5070"/>
                    <a:pt x="14912" y="5104"/>
                    <a:pt x="14912" y="5104"/>
                  </a:cubicBezTo>
                  <a:cubicBezTo>
                    <a:pt x="14945" y="5037"/>
                    <a:pt x="14978" y="4937"/>
                    <a:pt x="15012" y="4870"/>
                  </a:cubicBezTo>
                  <a:lnTo>
                    <a:pt x="15145" y="4870"/>
                  </a:lnTo>
                  <a:cubicBezTo>
                    <a:pt x="15178" y="4804"/>
                    <a:pt x="15245" y="4770"/>
                    <a:pt x="15279" y="4737"/>
                  </a:cubicBezTo>
                  <a:cubicBezTo>
                    <a:pt x="15312" y="4703"/>
                    <a:pt x="15312" y="4670"/>
                    <a:pt x="15345" y="4637"/>
                  </a:cubicBezTo>
                  <a:cubicBezTo>
                    <a:pt x="15379" y="4637"/>
                    <a:pt x="15379" y="4603"/>
                    <a:pt x="15379" y="4603"/>
                  </a:cubicBezTo>
                  <a:lnTo>
                    <a:pt x="15445" y="4603"/>
                  </a:lnTo>
                  <a:cubicBezTo>
                    <a:pt x="15445" y="4603"/>
                    <a:pt x="15445" y="4603"/>
                    <a:pt x="15412" y="4570"/>
                  </a:cubicBezTo>
                  <a:lnTo>
                    <a:pt x="15512" y="4570"/>
                  </a:lnTo>
                  <a:cubicBezTo>
                    <a:pt x="15545" y="4537"/>
                    <a:pt x="15579" y="4537"/>
                    <a:pt x="15645" y="4503"/>
                  </a:cubicBezTo>
                  <a:cubicBezTo>
                    <a:pt x="15579" y="4470"/>
                    <a:pt x="15545" y="4470"/>
                    <a:pt x="15512" y="4470"/>
                  </a:cubicBezTo>
                  <a:cubicBezTo>
                    <a:pt x="15512" y="4437"/>
                    <a:pt x="15479" y="4437"/>
                    <a:pt x="15479" y="4437"/>
                  </a:cubicBezTo>
                  <a:lnTo>
                    <a:pt x="15412" y="4437"/>
                  </a:lnTo>
                  <a:cubicBezTo>
                    <a:pt x="15379" y="4337"/>
                    <a:pt x="15312" y="4270"/>
                    <a:pt x="15245" y="4203"/>
                  </a:cubicBezTo>
                  <a:cubicBezTo>
                    <a:pt x="15112" y="3569"/>
                    <a:pt x="14845" y="2969"/>
                    <a:pt x="14545" y="2402"/>
                  </a:cubicBezTo>
                  <a:cubicBezTo>
                    <a:pt x="14521" y="2378"/>
                    <a:pt x="14464" y="2321"/>
                    <a:pt x="14445" y="2302"/>
                  </a:cubicBezTo>
                  <a:lnTo>
                    <a:pt x="14445" y="2302"/>
                  </a:lnTo>
                  <a:cubicBezTo>
                    <a:pt x="14945" y="3436"/>
                    <a:pt x="14878" y="4804"/>
                    <a:pt x="14311" y="5938"/>
                  </a:cubicBezTo>
                  <a:cubicBezTo>
                    <a:pt x="14011" y="6471"/>
                    <a:pt x="13611" y="6972"/>
                    <a:pt x="13077" y="7339"/>
                  </a:cubicBezTo>
                  <a:cubicBezTo>
                    <a:pt x="12810" y="7539"/>
                    <a:pt x="12477" y="7672"/>
                    <a:pt x="12143" y="7706"/>
                  </a:cubicBezTo>
                  <a:cubicBezTo>
                    <a:pt x="11743" y="7739"/>
                    <a:pt x="11376" y="7706"/>
                    <a:pt x="10975" y="7772"/>
                  </a:cubicBezTo>
                  <a:cubicBezTo>
                    <a:pt x="10707" y="7821"/>
                    <a:pt x="10456" y="7852"/>
                    <a:pt x="10197" y="7852"/>
                  </a:cubicBezTo>
                  <a:cubicBezTo>
                    <a:pt x="10102" y="7852"/>
                    <a:pt x="10006" y="7848"/>
                    <a:pt x="9908" y="7839"/>
                  </a:cubicBezTo>
                  <a:cubicBezTo>
                    <a:pt x="9508" y="7772"/>
                    <a:pt x="9107" y="7672"/>
                    <a:pt x="8741" y="7539"/>
                  </a:cubicBezTo>
                  <a:cubicBezTo>
                    <a:pt x="8007" y="7339"/>
                    <a:pt x="7239" y="7105"/>
                    <a:pt x="6539" y="6805"/>
                  </a:cubicBezTo>
                  <a:cubicBezTo>
                    <a:pt x="5205" y="6205"/>
                    <a:pt x="4004" y="5304"/>
                    <a:pt x="3003" y="4236"/>
                  </a:cubicBezTo>
                  <a:cubicBezTo>
                    <a:pt x="1802" y="3002"/>
                    <a:pt x="868" y="1568"/>
                    <a:pt x="68" y="33"/>
                  </a:cubicBezTo>
                  <a:cubicBezTo>
                    <a:pt x="68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451571" y="-101748"/>
              <a:ext cx="69410" cy="113202"/>
            </a:xfrm>
            <a:custGeom>
              <a:avLst/>
              <a:gdLst/>
              <a:ahLst/>
              <a:cxnLst/>
              <a:rect l="l" t="t" r="r" b="b"/>
              <a:pathLst>
                <a:path w="634" h="1034" extrusionOk="0">
                  <a:moveTo>
                    <a:pt x="0" y="1"/>
                  </a:moveTo>
                  <a:cubicBezTo>
                    <a:pt x="100" y="401"/>
                    <a:pt x="301" y="767"/>
                    <a:pt x="634" y="1034"/>
                  </a:cubicBezTo>
                  <a:cubicBezTo>
                    <a:pt x="634" y="1034"/>
                    <a:pt x="634" y="1000"/>
                    <a:pt x="634" y="1000"/>
                  </a:cubicBezTo>
                  <a:cubicBezTo>
                    <a:pt x="301" y="734"/>
                    <a:pt x="100" y="4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469745" y="-28835"/>
              <a:ext cx="47624" cy="58572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1" y="1"/>
                  </a:moveTo>
                  <a:cubicBezTo>
                    <a:pt x="10" y="12"/>
                    <a:pt x="19" y="23"/>
                    <a:pt x="28" y="34"/>
                  </a:cubicBezTo>
                  <a:lnTo>
                    <a:pt x="28" y="34"/>
                  </a:lnTo>
                  <a:lnTo>
                    <a:pt x="1" y="1"/>
                  </a:lnTo>
                  <a:close/>
                  <a:moveTo>
                    <a:pt x="28" y="34"/>
                  </a:moveTo>
                  <a:lnTo>
                    <a:pt x="434" y="535"/>
                  </a:lnTo>
                  <a:cubicBezTo>
                    <a:pt x="310" y="348"/>
                    <a:pt x="156" y="190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466132" y="-32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020552" y="1158028"/>
              <a:ext cx="380005" cy="266693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1" y="1"/>
                  </a:moveTo>
                  <a:cubicBezTo>
                    <a:pt x="897" y="1062"/>
                    <a:pt x="2089" y="1959"/>
                    <a:pt x="3448" y="2428"/>
                  </a:cubicBezTo>
                  <a:lnTo>
                    <a:pt x="3448" y="2428"/>
                  </a:lnTo>
                  <a:cubicBezTo>
                    <a:pt x="3437" y="2418"/>
                    <a:pt x="3437" y="2403"/>
                    <a:pt x="3437" y="2403"/>
                  </a:cubicBezTo>
                  <a:cubicBezTo>
                    <a:pt x="2102" y="1869"/>
                    <a:pt x="935" y="1102"/>
                    <a:pt x="1" y="1"/>
                  </a:cubicBezTo>
                  <a:close/>
                  <a:moveTo>
                    <a:pt x="3448" y="2428"/>
                  </a:moveTo>
                  <a:cubicBezTo>
                    <a:pt x="3452" y="2433"/>
                    <a:pt x="3460" y="2436"/>
                    <a:pt x="3470" y="2436"/>
                  </a:cubicBezTo>
                  <a:cubicBezTo>
                    <a:pt x="3463" y="2433"/>
                    <a:pt x="3455" y="2431"/>
                    <a:pt x="3448" y="24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100910" y="1205541"/>
              <a:ext cx="401901" cy="237462"/>
            </a:xfrm>
            <a:custGeom>
              <a:avLst/>
              <a:gdLst/>
              <a:ahLst/>
              <a:cxnLst/>
              <a:rect l="l" t="t" r="r" b="b"/>
              <a:pathLst>
                <a:path w="3671" h="2169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8"/>
                    <a:pt x="61" y="55"/>
                    <a:pt x="91" y="81"/>
                  </a:cubicBezTo>
                  <a:lnTo>
                    <a:pt x="91" y="81"/>
                  </a:lnTo>
                  <a:cubicBezTo>
                    <a:pt x="61" y="54"/>
                    <a:pt x="31" y="28"/>
                    <a:pt x="1" y="1"/>
                  </a:cubicBezTo>
                  <a:close/>
                  <a:moveTo>
                    <a:pt x="91" y="81"/>
                  </a:moveTo>
                  <a:lnTo>
                    <a:pt x="91" y="81"/>
                  </a:lnTo>
                  <a:cubicBezTo>
                    <a:pt x="1103" y="976"/>
                    <a:pt x="2329" y="1739"/>
                    <a:pt x="3649" y="2162"/>
                  </a:cubicBezTo>
                  <a:lnTo>
                    <a:pt x="3649" y="2162"/>
                  </a:lnTo>
                  <a:cubicBezTo>
                    <a:pt x="3637" y="2152"/>
                    <a:pt x="3637" y="2135"/>
                    <a:pt x="3637" y="2135"/>
                  </a:cubicBezTo>
                  <a:cubicBezTo>
                    <a:pt x="2340" y="1617"/>
                    <a:pt x="1138" y="1003"/>
                    <a:pt x="91" y="81"/>
                  </a:cubicBezTo>
                  <a:close/>
                  <a:moveTo>
                    <a:pt x="3649" y="2162"/>
                  </a:moveTo>
                  <a:cubicBezTo>
                    <a:pt x="3653" y="2166"/>
                    <a:pt x="3660" y="2169"/>
                    <a:pt x="3670" y="2169"/>
                  </a:cubicBezTo>
                  <a:cubicBezTo>
                    <a:pt x="3663" y="2166"/>
                    <a:pt x="3656" y="2164"/>
                    <a:pt x="3649" y="2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7309668" y="-21499"/>
              <a:ext cx="135317" cy="204618"/>
            </a:xfrm>
            <a:custGeom>
              <a:avLst/>
              <a:gdLst/>
              <a:ahLst/>
              <a:cxnLst/>
              <a:rect l="l" t="t" r="r" b="b"/>
              <a:pathLst>
                <a:path w="1236" h="1869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568"/>
                    <a:pt x="868" y="1168"/>
                    <a:pt x="1202" y="1835"/>
                  </a:cubicBezTo>
                  <a:cubicBezTo>
                    <a:pt x="1202" y="1835"/>
                    <a:pt x="1235" y="1869"/>
                    <a:pt x="1235" y="1869"/>
                  </a:cubicBezTo>
                  <a:cubicBezTo>
                    <a:pt x="968" y="1168"/>
                    <a:pt x="501" y="5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922660" y="-412230"/>
              <a:ext cx="261219" cy="206151"/>
            </a:xfrm>
            <a:custGeom>
              <a:avLst/>
              <a:gdLst/>
              <a:ahLst/>
              <a:cxnLst/>
              <a:rect l="l" t="t" r="r" b="b"/>
              <a:pathLst>
                <a:path w="2386" h="1883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34"/>
                    <a:pt x="33" y="67"/>
                    <a:pt x="67" y="67"/>
                  </a:cubicBezTo>
                  <a:cubicBezTo>
                    <a:pt x="467" y="234"/>
                    <a:pt x="801" y="467"/>
                    <a:pt x="1134" y="734"/>
                  </a:cubicBezTo>
                  <a:cubicBezTo>
                    <a:pt x="767" y="534"/>
                    <a:pt x="400" y="401"/>
                    <a:pt x="33" y="334"/>
                  </a:cubicBezTo>
                  <a:cubicBezTo>
                    <a:pt x="33" y="334"/>
                    <a:pt x="33" y="367"/>
                    <a:pt x="33" y="367"/>
                  </a:cubicBezTo>
                  <a:cubicBezTo>
                    <a:pt x="899" y="614"/>
                    <a:pt x="1621" y="1034"/>
                    <a:pt x="2227" y="1678"/>
                  </a:cubicBezTo>
                  <a:lnTo>
                    <a:pt x="2227" y="1678"/>
                  </a:lnTo>
                  <a:cubicBezTo>
                    <a:pt x="1947" y="1327"/>
                    <a:pt x="1603" y="1028"/>
                    <a:pt x="1234" y="801"/>
                  </a:cubicBezTo>
                  <a:cubicBezTo>
                    <a:pt x="867" y="467"/>
                    <a:pt x="467" y="200"/>
                    <a:pt x="0" y="0"/>
                  </a:cubicBezTo>
                  <a:close/>
                  <a:moveTo>
                    <a:pt x="2227" y="1678"/>
                  </a:moveTo>
                  <a:lnTo>
                    <a:pt x="2227" y="1678"/>
                  </a:lnTo>
                  <a:cubicBezTo>
                    <a:pt x="2276" y="1740"/>
                    <a:pt x="2323" y="1803"/>
                    <a:pt x="2368" y="1868"/>
                  </a:cubicBezTo>
                  <a:cubicBezTo>
                    <a:pt x="2378" y="1878"/>
                    <a:pt x="2382" y="1882"/>
                    <a:pt x="2383" y="1882"/>
                  </a:cubicBezTo>
                  <a:cubicBezTo>
                    <a:pt x="2385" y="1882"/>
                    <a:pt x="2368" y="1859"/>
                    <a:pt x="2368" y="1835"/>
                  </a:cubicBezTo>
                  <a:cubicBezTo>
                    <a:pt x="2322" y="1781"/>
                    <a:pt x="2275" y="1729"/>
                    <a:pt x="2227" y="16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5648104" y="318104"/>
              <a:ext cx="58572" cy="160826"/>
            </a:xfrm>
            <a:custGeom>
              <a:avLst/>
              <a:gdLst/>
              <a:ahLst/>
              <a:cxnLst/>
              <a:rect l="l" t="t" r="r" b="b"/>
              <a:pathLst>
                <a:path w="535" h="1469" extrusionOk="0">
                  <a:moveTo>
                    <a:pt x="267" y="1"/>
                  </a:moveTo>
                  <a:cubicBezTo>
                    <a:pt x="0" y="34"/>
                    <a:pt x="401" y="1235"/>
                    <a:pt x="501" y="1402"/>
                  </a:cubicBezTo>
                  <a:cubicBezTo>
                    <a:pt x="501" y="1423"/>
                    <a:pt x="515" y="1431"/>
                    <a:pt x="525" y="1443"/>
                  </a:cubicBezTo>
                  <a:lnTo>
                    <a:pt x="525" y="1443"/>
                  </a:lnTo>
                  <a:cubicBezTo>
                    <a:pt x="430" y="1186"/>
                    <a:pt x="365" y="960"/>
                    <a:pt x="301" y="735"/>
                  </a:cubicBezTo>
                  <a:cubicBezTo>
                    <a:pt x="301" y="601"/>
                    <a:pt x="134" y="101"/>
                    <a:pt x="301" y="34"/>
                  </a:cubicBezTo>
                  <a:cubicBezTo>
                    <a:pt x="301" y="34"/>
                    <a:pt x="267" y="1"/>
                    <a:pt x="267" y="1"/>
                  </a:cubicBezTo>
                  <a:close/>
                  <a:moveTo>
                    <a:pt x="525" y="1443"/>
                  </a:moveTo>
                  <a:cubicBezTo>
                    <a:pt x="528" y="1451"/>
                    <a:pt x="531" y="1460"/>
                    <a:pt x="534" y="1468"/>
                  </a:cubicBezTo>
                  <a:cubicBezTo>
                    <a:pt x="534" y="1457"/>
                    <a:pt x="530" y="1449"/>
                    <a:pt x="525" y="14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5706566" y="3984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5721127" y="398462"/>
              <a:ext cx="11057" cy="18393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1"/>
                  </a:moveTo>
                  <a:cubicBezTo>
                    <a:pt x="34" y="34"/>
                    <a:pt x="34" y="101"/>
                    <a:pt x="67" y="134"/>
                  </a:cubicBezTo>
                  <a:cubicBezTo>
                    <a:pt x="67" y="134"/>
                    <a:pt x="101" y="167"/>
                    <a:pt x="101" y="167"/>
                  </a:cubicBezTo>
                  <a:lnTo>
                    <a:pt x="67" y="34"/>
                  </a:ln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5735797" y="354670"/>
              <a:ext cx="25618" cy="63717"/>
            </a:xfrm>
            <a:custGeom>
              <a:avLst/>
              <a:gdLst/>
              <a:ahLst/>
              <a:cxnLst/>
              <a:rect l="l" t="t" r="r" b="b"/>
              <a:pathLst>
                <a:path w="234" h="582" extrusionOk="0">
                  <a:moveTo>
                    <a:pt x="0" y="0"/>
                  </a:moveTo>
                  <a:cubicBezTo>
                    <a:pt x="0" y="200"/>
                    <a:pt x="67" y="401"/>
                    <a:pt x="200" y="534"/>
                  </a:cubicBezTo>
                  <a:cubicBezTo>
                    <a:pt x="200" y="558"/>
                    <a:pt x="217" y="581"/>
                    <a:pt x="227" y="581"/>
                  </a:cubicBezTo>
                  <a:cubicBezTo>
                    <a:pt x="231" y="581"/>
                    <a:pt x="234" y="577"/>
                    <a:pt x="234" y="567"/>
                  </a:cubicBezTo>
                  <a:cubicBezTo>
                    <a:pt x="133" y="401"/>
                    <a:pt x="67" y="234"/>
                    <a:pt x="33" y="34"/>
                  </a:cubicBezTo>
                  <a:cubicBezTo>
                    <a:pt x="33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5764918" y="372953"/>
              <a:ext cx="109" cy="3722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5644491" y="485169"/>
              <a:ext cx="36566" cy="92401"/>
            </a:xfrm>
            <a:custGeom>
              <a:avLst/>
              <a:gdLst/>
              <a:ahLst/>
              <a:cxnLst/>
              <a:rect l="l" t="t" r="r" b="b"/>
              <a:pathLst>
                <a:path w="334" h="844" extrusionOk="0">
                  <a:moveTo>
                    <a:pt x="273" y="0"/>
                  </a:moveTo>
                  <a:cubicBezTo>
                    <a:pt x="269" y="0"/>
                    <a:pt x="267" y="3"/>
                    <a:pt x="267" y="9"/>
                  </a:cubicBezTo>
                  <a:cubicBezTo>
                    <a:pt x="200" y="109"/>
                    <a:pt x="134" y="243"/>
                    <a:pt x="100" y="376"/>
                  </a:cubicBezTo>
                  <a:cubicBezTo>
                    <a:pt x="33" y="510"/>
                    <a:pt x="0" y="643"/>
                    <a:pt x="0" y="776"/>
                  </a:cubicBezTo>
                  <a:cubicBezTo>
                    <a:pt x="0" y="776"/>
                    <a:pt x="33" y="843"/>
                    <a:pt x="33" y="843"/>
                  </a:cubicBezTo>
                  <a:cubicBezTo>
                    <a:pt x="100" y="710"/>
                    <a:pt x="134" y="576"/>
                    <a:pt x="167" y="443"/>
                  </a:cubicBezTo>
                  <a:cubicBezTo>
                    <a:pt x="200" y="309"/>
                    <a:pt x="267" y="209"/>
                    <a:pt x="334" y="76"/>
                  </a:cubicBezTo>
                  <a:cubicBezTo>
                    <a:pt x="334" y="49"/>
                    <a:pt x="290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5513007" y="-145649"/>
              <a:ext cx="895765" cy="240747"/>
            </a:xfrm>
            <a:custGeom>
              <a:avLst/>
              <a:gdLst/>
              <a:ahLst/>
              <a:cxnLst/>
              <a:rect l="l" t="t" r="r" b="b"/>
              <a:pathLst>
                <a:path w="8182" h="2199" extrusionOk="0">
                  <a:moveTo>
                    <a:pt x="5237" y="968"/>
                  </a:moveTo>
                  <a:lnTo>
                    <a:pt x="5404" y="1034"/>
                  </a:lnTo>
                  <a:cubicBezTo>
                    <a:pt x="5538" y="1101"/>
                    <a:pt x="5671" y="1168"/>
                    <a:pt x="5804" y="1268"/>
                  </a:cubicBezTo>
                  <a:cubicBezTo>
                    <a:pt x="5604" y="1168"/>
                    <a:pt x="5437" y="1068"/>
                    <a:pt x="5237" y="968"/>
                  </a:cubicBezTo>
                  <a:close/>
                  <a:moveTo>
                    <a:pt x="8171" y="2000"/>
                  </a:moveTo>
                  <a:cubicBezTo>
                    <a:pt x="8177" y="2012"/>
                    <a:pt x="8182" y="2020"/>
                    <a:pt x="8182" y="2020"/>
                  </a:cubicBezTo>
                  <a:cubicBezTo>
                    <a:pt x="8182" y="2020"/>
                    <a:pt x="8179" y="2015"/>
                    <a:pt x="8173" y="2002"/>
                  </a:cubicBezTo>
                  <a:cubicBezTo>
                    <a:pt x="8172" y="2001"/>
                    <a:pt x="8171" y="2001"/>
                    <a:pt x="8171" y="2000"/>
                  </a:cubicBezTo>
                  <a:close/>
                  <a:moveTo>
                    <a:pt x="3936" y="0"/>
                  </a:moveTo>
                  <a:cubicBezTo>
                    <a:pt x="3936" y="100"/>
                    <a:pt x="4003" y="201"/>
                    <a:pt x="4070" y="301"/>
                  </a:cubicBezTo>
                  <a:cubicBezTo>
                    <a:pt x="4036" y="267"/>
                    <a:pt x="4003" y="267"/>
                    <a:pt x="4003" y="267"/>
                  </a:cubicBezTo>
                  <a:cubicBezTo>
                    <a:pt x="3970" y="234"/>
                    <a:pt x="3970" y="201"/>
                    <a:pt x="3936" y="167"/>
                  </a:cubicBezTo>
                  <a:cubicBezTo>
                    <a:pt x="3936" y="134"/>
                    <a:pt x="3870" y="100"/>
                    <a:pt x="3870" y="67"/>
                  </a:cubicBezTo>
                  <a:lnTo>
                    <a:pt x="3870" y="67"/>
                  </a:lnTo>
                  <a:cubicBezTo>
                    <a:pt x="3870" y="134"/>
                    <a:pt x="3903" y="201"/>
                    <a:pt x="3936" y="267"/>
                  </a:cubicBezTo>
                  <a:lnTo>
                    <a:pt x="3870" y="234"/>
                  </a:lnTo>
                  <a:cubicBezTo>
                    <a:pt x="3836" y="201"/>
                    <a:pt x="3803" y="201"/>
                    <a:pt x="3736" y="167"/>
                  </a:cubicBezTo>
                  <a:lnTo>
                    <a:pt x="3736" y="167"/>
                  </a:lnTo>
                  <a:cubicBezTo>
                    <a:pt x="3736" y="167"/>
                    <a:pt x="3770" y="201"/>
                    <a:pt x="3770" y="201"/>
                  </a:cubicBezTo>
                  <a:cubicBezTo>
                    <a:pt x="3363" y="115"/>
                    <a:pt x="2943" y="71"/>
                    <a:pt x="2524" y="71"/>
                  </a:cubicBezTo>
                  <a:cubicBezTo>
                    <a:pt x="1635" y="71"/>
                    <a:pt x="748" y="270"/>
                    <a:pt x="0" y="701"/>
                  </a:cubicBezTo>
                  <a:cubicBezTo>
                    <a:pt x="0" y="701"/>
                    <a:pt x="34" y="734"/>
                    <a:pt x="34" y="734"/>
                  </a:cubicBezTo>
                  <a:cubicBezTo>
                    <a:pt x="862" y="471"/>
                    <a:pt x="1703" y="307"/>
                    <a:pt x="2549" y="307"/>
                  </a:cubicBezTo>
                  <a:cubicBezTo>
                    <a:pt x="3099" y="307"/>
                    <a:pt x="3651" y="376"/>
                    <a:pt x="4203" y="534"/>
                  </a:cubicBezTo>
                  <a:lnTo>
                    <a:pt x="4303" y="534"/>
                  </a:lnTo>
                  <a:cubicBezTo>
                    <a:pt x="4437" y="634"/>
                    <a:pt x="4570" y="668"/>
                    <a:pt x="4704" y="734"/>
                  </a:cubicBezTo>
                  <a:cubicBezTo>
                    <a:pt x="4704" y="734"/>
                    <a:pt x="4737" y="768"/>
                    <a:pt x="4737" y="768"/>
                  </a:cubicBezTo>
                  <a:cubicBezTo>
                    <a:pt x="4904" y="868"/>
                    <a:pt x="5071" y="934"/>
                    <a:pt x="5237" y="1034"/>
                  </a:cubicBezTo>
                  <a:cubicBezTo>
                    <a:pt x="5571" y="1235"/>
                    <a:pt x="5904" y="1401"/>
                    <a:pt x="6271" y="1501"/>
                  </a:cubicBezTo>
                  <a:cubicBezTo>
                    <a:pt x="6305" y="1535"/>
                    <a:pt x="6338" y="1568"/>
                    <a:pt x="6371" y="1568"/>
                  </a:cubicBezTo>
                  <a:cubicBezTo>
                    <a:pt x="6605" y="1702"/>
                    <a:pt x="6872" y="1835"/>
                    <a:pt x="7105" y="1935"/>
                  </a:cubicBezTo>
                  <a:cubicBezTo>
                    <a:pt x="7339" y="2002"/>
                    <a:pt x="7873" y="1968"/>
                    <a:pt x="8039" y="2135"/>
                  </a:cubicBezTo>
                  <a:cubicBezTo>
                    <a:pt x="8058" y="2172"/>
                    <a:pt x="8096" y="2198"/>
                    <a:pt x="8116" y="2198"/>
                  </a:cubicBezTo>
                  <a:cubicBezTo>
                    <a:pt x="8132" y="2198"/>
                    <a:pt x="8136" y="2180"/>
                    <a:pt x="8106" y="2135"/>
                  </a:cubicBezTo>
                  <a:cubicBezTo>
                    <a:pt x="7839" y="1768"/>
                    <a:pt x="7539" y="1768"/>
                    <a:pt x="7172" y="1702"/>
                  </a:cubicBezTo>
                  <a:lnTo>
                    <a:pt x="7172" y="1702"/>
                  </a:lnTo>
                  <a:cubicBezTo>
                    <a:pt x="7538" y="1735"/>
                    <a:pt x="7871" y="1768"/>
                    <a:pt x="8171" y="2000"/>
                  </a:cubicBezTo>
                  <a:lnTo>
                    <a:pt x="8171" y="2000"/>
                  </a:lnTo>
                  <a:cubicBezTo>
                    <a:pt x="8154" y="1971"/>
                    <a:pt x="8125" y="1921"/>
                    <a:pt x="8106" y="1902"/>
                  </a:cubicBezTo>
                  <a:cubicBezTo>
                    <a:pt x="7739" y="1602"/>
                    <a:pt x="7305" y="1602"/>
                    <a:pt x="6838" y="1568"/>
                  </a:cubicBezTo>
                  <a:cubicBezTo>
                    <a:pt x="6772" y="1535"/>
                    <a:pt x="6672" y="1535"/>
                    <a:pt x="6572" y="1501"/>
                  </a:cubicBezTo>
                  <a:cubicBezTo>
                    <a:pt x="6405" y="1435"/>
                    <a:pt x="6205" y="1335"/>
                    <a:pt x="6038" y="1235"/>
                  </a:cubicBezTo>
                  <a:lnTo>
                    <a:pt x="6038" y="1235"/>
                  </a:lnTo>
                  <a:cubicBezTo>
                    <a:pt x="6238" y="1301"/>
                    <a:pt x="6405" y="1335"/>
                    <a:pt x="6572" y="1335"/>
                  </a:cubicBezTo>
                  <a:cubicBezTo>
                    <a:pt x="6572" y="1335"/>
                    <a:pt x="6505" y="1235"/>
                    <a:pt x="6505" y="1235"/>
                  </a:cubicBezTo>
                  <a:cubicBezTo>
                    <a:pt x="6472" y="1235"/>
                    <a:pt x="6438" y="1235"/>
                    <a:pt x="6438" y="1201"/>
                  </a:cubicBezTo>
                  <a:cubicBezTo>
                    <a:pt x="6672" y="1201"/>
                    <a:pt x="6872" y="1168"/>
                    <a:pt x="7072" y="1001"/>
                  </a:cubicBezTo>
                  <a:cubicBezTo>
                    <a:pt x="7072" y="971"/>
                    <a:pt x="6993" y="862"/>
                    <a:pt x="6952" y="862"/>
                  </a:cubicBezTo>
                  <a:cubicBezTo>
                    <a:pt x="6947" y="862"/>
                    <a:pt x="6942" y="864"/>
                    <a:pt x="6939" y="868"/>
                  </a:cubicBezTo>
                  <a:cubicBezTo>
                    <a:pt x="6743" y="1003"/>
                    <a:pt x="6533" y="1057"/>
                    <a:pt x="6320" y="1057"/>
                  </a:cubicBezTo>
                  <a:cubicBezTo>
                    <a:pt x="6060" y="1057"/>
                    <a:pt x="5794" y="977"/>
                    <a:pt x="5538" y="868"/>
                  </a:cubicBezTo>
                  <a:cubicBezTo>
                    <a:pt x="5404" y="834"/>
                    <a:pt x="5304" y="768"/>
                    <a:pt x="5171" y="734"/>
                  </a:cubicBezTo>
                  <a:cubicBezTo>
                    <a:pt x="5004" y="634"/>
                    <a:pt x="4804" y="534"/>
                    <a:pt x="4637" y="467"/>
                  </a:cubicBezTo>
                  <a:cubicBezTo>
                    <a:pt x="4503" y="434"/>
                    <a:pt x="4370" y="367"/>
                    <a:pt x="4203" y="334"/>
                  </a:cubicBezTo>
                  <a:cubicBezTo>
                    <a:pt x="4103" y="267"/>
                    <a:pt x="4036" y="201"/>
                    <a:pt x="4003" y="100"/>
                  </a:cubicBezTo>
                  <a:cubicBezTo>
                    <a:pt x="4003" y="67"/>
                    <a:pt x="3936" y="0"/>
                    <a:pt x="3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6312752" y="11344"/>
              <a:ext cx="122837" cy="55944"/>
            </a:xfrm>
            <a:custGeom>
              <a:avLst/>
              <a:gdLst/>
              <a:ahLst/>
              <a:cxnLst/>
              <a:rect l="l" t="t" r="r" b="b"/>
              <a:pathLst>
                <a:path w="1122" h="511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67"/>
                    <a:pt x="801" y="234"/>
                    <a:pt x="1101" y="501"/>
                  </a:cubicBezTo>
                  <a:cubicBezTo>
                    <a:pt x="1108" y="508"/>
                    <a:pt x="1112" y="510"/>
                    <a:pt x="1114" y="510"/>
                  </a:cubicBezTo>
                  <a:cubicBezTo>
                    <a:pt x="1121" y="510"/>
                    <a:pt x="1095" y="468"/>
                    <a:pt x="1068" y="468"/>
                  </a:cubicBezTo>
                  <a:cubicBezTo>
                    <a:pt x="801" y="134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6385774" y="18679"/>
              <a:ext cx="51237" cy="29341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67" y="67"/>
                    <a:pt x="67" y="101"/>
                    <a:pt x="101" y="101"/>
                  </a:cubicBezTo>
                  <a:cubicBezTo>
                    <a:pt x="234" y="167"/>
                    <a:pt x="334" y="234"/>
                    <a:pt x="434" y="267"/>
                  </a:cubicBezTo>
                  <a:cubicBezTo>
                    <a:pt x="468" y="267"/>
                    <a:pt x="434" y="234"/>
                    <a:pt x="434" y="234"/>
                  </a:cubicBezTo>
                  <a:cubicBezTo>
                    <a:pt x="434" y="234"/>
                    <a:pt x="401" y="201"/>
                    <a:pt x="368" y="201"/>
                  </a:cubicBezTo>
                  <a:cubicBezTo>
                    <a:pt x="267" y="134"/>
                    <a:pt x="134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5907351" y="226470"/>
              <a:ext cx="124260" cy="281692"/>
            </a:xfrm>
            <a:custGeom>
              <a:avLst/>
              <a:gdLst/>
              <a:ahLst/>
              <a:cxnLst/>
              <a:rect l="l" t="t" r="r" b="b"/>
              <a:pathLst>
                <a:path w="1135" h="2573" extrusionOk="0">
                  <a:moveTo>
                    <a:pt x="585" y="1"/>
                  </a:moveTo>
                  <a:cubicBezTo>
                    <a:pt x="580" y="1"/>
                    <a:pt x="584" y="11"/>
                    <a:pt x="601" y="37"/>
                  </a:cubicBezTo>
                  <a:cubicBezTo>
                    <a:pt x="1135" y="971"/>
                    <a:pt x="268" y="1672"/>
                    <a:pt x="1" y="2506"/>
                  </a:cubicBezTo>
                  <a:cubicBezTo>
                    <a:pt x="1" y="2539"/>
                    <a:pt x="68" y="2572"/>
                    <a:pt x="68" y="2572"/>
                  </a:cubicBezTo>
                  <a:cubicBezTo>
                    <a:pt x="501" y="2305"/>
                    <a:pt x="968" y="1772"/>
                    <a:pt x="1068" y="1271"/>
                  </a:cubicBezTo>
                  <a:cubicBezTo>
                    <a:pt x="1135" y="838"/>
                    <a:pt x="968" y="437"/>
                    <a:pt x="701" y="104"/>
                  </a:cubicBezTo>
                  <a:cubicBezTo>
                    <a:pt x="677" y="79"/>
                    <a:pt x="598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458797" y="-215058"/>
              <a:ext cx="193670" cy="372670"/>
            </a:xfrm>
            <a:custGeom>
              <a:avLst/>
              <a:gdLst/>
              <a:ahLst/>
              <a:cxnLst/>
              <a:rect l="l" t="t" r="r" b="b"/>
              <a:pathLst>
                <a:path w="1769" h="3404" extrusionOk="0">
                  <a:moveTo>
                    <a:pt x="101" y="1"/>
                  </a:moveTo>
                  <a:cubicBezTo>
                    <a:pt x="1" y="568"/>
                    <a:pt x="334" y="1502"/>
                    <a:pt x="901" y="1835"/>
                  </a:cubicBezTo>
                  <a:cubicBezTo>
                    <a:pt x="768" y="2169"/>
                    <a:pt x="835" y="2536"/>
                    <a:pt x="1068" y="2869"/>
                  </a:cubicBezTo>
                  <a:cubicBezTo>
                    <a:pt x="1202" y="3069"/>
                    <a:pt x="1468" y="3403"/>
                    <a:pt x="1735" y="3403"/>
                  </a:cubicBezTo>
                  <a:cubicBezTo>
                    <a:pt x="1769" y="3403"/>
                    <a:pt x="1602" y="3203"/>
                    <a:pt x="1569" y="3203"/>
                  </a:cubicBezTo>
                  <a:cubicBezTo>
                    <a:pt x="1102" y="2903"/>
                    <a:pt x="1035" y="2436"/>
                    <a:pt x="1302" y="1969"/>
                  </a:cubicBezTo>
                  <a:cubicBezTo>
                    <a:pt x="1335" y="1902"/>
                    <a:pt x="1068" y="1635"/>
                    <a:pt x="1035" y="1635"/>
                  </a:cubicBezTo>
                  <a:cubicBezTo>
                    <a:pt x="668" y="1602"/>
                    <a:pt x="334" y="968"/>
                    <a:pt x="234" y="668"/>
                  </a:cubicBezTo>
                  <a:cubicBezTo>
                    <a:pt x="201" y="468"/>
                    <a:pt x="168" y="267"/>
                    <a:pt x="134" y="67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900654" y="281648"/>
              <a:ext cx="395770" cy="417885"/>
            </a:xfrm>
            <a:custGeom>
              <a:avLst/>
              <a:gdLst/>
              <a:ahLst/>
              <a:cxnLst/>
              <a:rect l="l" t="t" r="r" b="b"/>
              <a:pathLst>
                <a:path w="3615" h="38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4" y="34"/>
                    <a:pt x="34" y="67"/>
                  </a:cubicBezTo>
                  <a:cubicBezTo>
                    <a:pt x="1602" y="867"/>
                    <a:pt x="2536" y="2435"/>
                    <a:pt x="3570" y="3770"/>
                  </a:cubicBezTo>
                  <a:cubicBezTo>
                    <a:pt x="3570" y="3793"/>
                    <a:pt x="3604" y="3817"/>
                    <a:pt x="3611" y="3817"/>
                  </a:cubicBezTo>
                  <a:cubicBezTo>
                    <a:pt x="3615" y="3817"/>
                    <a:pt x="3613" y="3813"/>
                    <a:pt x="3604" y="3803"/>
                  </a:cubicBezTo>
                  <a:cubicBezTo>
                    <a:pt x="2603" y="2435"/>
                    <a:pt x="1602" y="7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7306055" y="738066"/>
              <a:ext cx="149878" cy="314208"/>
            </a:xfrm>
            <a:custGeom>
              <a:avLst/>
              <a:gdLst/>
              <a:ahLst/>
              <a:cxnLst/>
              <a:rect l="l" t="t" r="r" b="b"/>
              <a:pathLst>
                <a:path w="1369" h="2870" extrusionOk="0">
                  <a:moveTo>
                    <a:pt x="1" y="1"/>
                  </a:moveTo>
                  <a:cubicBezTo>
                    <a:pt x="634" y="901"/>
                    <a:pt x="968" y="1669"/>
                    <a:pt x="1035" y="2736"/>
                  </a:cubicBezTo>
                  <a:cubicBezTo>
                    <a:pt x="1035" y="2769"/>
                    <a:pt x="1135" y="2836"/>
                    <a:pt x="1135" y="2870"/>
                  </a:cubicBezTo>
                  <a:cubicBezTo>
                    <a:pt x="1368" y="1769"/>
                    <a:pt x="701" y="801"/>
                    <a:pt x="34" y="34"/>
                  </a:cubicBezTo>
                  <a:cubicBezTo>
                    <a:pt x="22" y="22"/>
                    <a:pt x="10" y="1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5812432" y="917064"/>
              <a:ext cx="164439" cy="230127"/>
            </a:xfrm>
            <a:custGeom>
              <a:avLst/>
              <a:gdLst/>
              <a:ahLst/>
              <a:cxnLst/>
              <a:rect l="l" t="t" r="r" b="b"/>
              <a:pathLst>
                <a:path w="1502" h="2102" extrusionOk="0">
                  <a:moveTo>
                    <a:pt x="1" y="0"/>
                  </a:moveTo>
                  <a:cubicBezTo>
                    <a:pt x="234" y="801"/>
                    <a:pt x="734" y="1635"/>
                    <a:pt x="1468" y="2102"/>
                  </a:cubicBezTo>
                  <a:cubicBezTo>
                    <a:pt x="1502" y="2102"/>
                    <a:pt x="1435" y="2035"/>
                    <a:pt x="1435" y="2035"/>
                  </a:cubicBezTo>
                  <a:cubicBezTo>
                    <a:pt x="734" y="1468"/>
                    <a:pt x="501" y="834"/>
                    <a:pt x="101" y="100"/>
                  </a:cubicBezTo>
                  <a:cubicBezTo>
                    <a:pt x="101" y="67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991960" y="-412230"/>
              <a:ext cx="584514" cy="1601036"/>
            </a:xfrm>
            <a:custGeom>
              <a:avLst/>
              <a:gdLst/>
              <a:ahLst/>
              <a:cxnLst/>
              <a:rect l="l" t="t" r="r" b="b"/>
              <a:pathLst>
                <a:path w="5339" h="1462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1769" y="1301"/>
                    <a:pt x="3103" y="2969"/>
                    <a:pt x="4004" y="4904"/>
                  </a:cubicBezTo>
                  <a:cubicBezTo>
                    <a:pt x="4738" y="6438"/>
                    <a:pt x="5271" y="8473"/>
                    <a:pt x="4604" y="10108"/>
                  </a:cubicBezTo>
                  <a:cubicBezTo>
                    <a:pt x="4604" y="10141"/>
                    <a:pt x="4671" y="10208"/>
                    <a:pt x="4738" y="10274"/>
                  </a:cubicBezTo>
                  <a:cubicBezTo>
                    <a:pt x="4738" y="10508"/>
                    <a:pt x="4771" y="10741"/>
                    <a:pt x="4771" y="10908"/>
                  </a:cubicBezTo>
                  <a:cubicBezTo>
                    <a:pt x="4838" y="11509"/>
                    <a:pt x="4871" y="12076"/>
                    <a:pt x="4638" y="12643"/>
                  </a:cubicBezTo>
                  <a:cubicBezTo>
                    <a:pt x="4471" y="13076"/>
                    <a:pt x="4171" y="13443"/>
                    <a:pt x="3770" y="13743"/>
                  </a:cubicBezTo>
                  <a:cubicBezTo>
                    <a:pt x="3370" y="14077"/>
                    <a:pt x="2903" y="14177"/>
                    <a:pt x="2469" y="14411"/>
                  </a:cubicBezTo>
                  <a:cubicBezTo>
                    <a:pt x="2469" y="14411"/>
                    <a:pt x="2603" y="14611"/>
                    <a:pt x="2636" y="14611"/>
                  </a:cubicBezTo>
                  <a:cubicBezTo>
                    <a:pt x="2703" y="14619"/>
                    <a:pt x="2769" y="14624"/>
                    <a:pt x="2835" y="14624"/>
                  </a:cubicBezTo>
                  <a:cubicBezTo>
                    <a:pt x="3784" y="14624"/>
                    <a:pt x="4592" y="13752"/>
                    <a:pt x="4904" y="12910"/>
                  </a:cubicBezTo>
                  <a:cubicBezTo>
                    <a:pt x="5071" y="12443"/>
                    <a:pt x="5071" y="12009"/>
                    <a:pt x="5038" y="11509"/>
                  </a:cubicBezTo>
                  <a:cubicBezTo>
                    <a:pt x="5004" y="10941"/>
                    <a:pt x="5105" y="10441"/>
                    <a:pt x="5105" y="9874"/>
                  </a:cubicBezTo>
                  <a:cubicBezTo>
                    <a:pt x="5338" y="9073"/>
                    <a:pt x="5171" y="8240"/>
                    <a:pt x="5038" y="7439"/>
                  </a:cubicBezTo>
                  <a:cubicBezTo>
                    <a:pt x="4838" y="6305"/>
                    <a:pt x="4437" y="5304"/>
                    <a:pt x="3870" y="4270"/>
                  </a:cubicBezTo>
                  <a:cubicBezTo>
                    <a:pt x="2903" y="2602"/>
                    <a:pt x="1635" y="10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5848998" y="-103280"/>
              <a:ext cx="230127" cy="92839"/>
            </a:xfrm>
            <a:custGeom>
              <a:avLst/>
              <a:gdLst/>
              <a:ahLst/>
              <a:cxnLst/>
              <a:rect l="l" t="t" r="r" b="b"/>
              <a:pathLst>
                <a:path w="2102" h="848" extrusionOk="0">
                  <a:moveTo>
                    <a:pt x="149" y="0"/>
                  </a:moveTo>
                  <a:cubicBezTo>
                    <a:pt x="100" y="0"/>
                    <a:pt x="50" y="5"/>
                    <a:pt x="0" y="14"/>
                  </a:cubicBezTo>
                  <a:lnTo>
                    <a:pt x="33" y="14"/>
                  </a:lnTo>
                  <a:cubicBezTo>
                    <a:pt x="61" y="11"/>
                    <a:pt x="88" y="10"/>
                    <a:pt x="116" y="10"/>
                  </a:cubicBezTo>
                  <a:cubicBezTo>
                    <a:pt x="455" y="10"/>
                    <a:pt x="792" y="193"/>
                    <a:pt x="1101" y="347"/>
                  </a:cubicBezTo>
                  <a:cubicBezTo>
                    <a:pt x="1434" y="514"/>
                    <a:pt x="1768" y="681"/>
                    <a:pt x="2102" y="848"/>
                  </a:cubicBezTo>
                  <a:cubicBezTo>
                    <a:pt x="2102" y="848"/>
                    <a:pt x="2068" y="814"/>
                    <a:pt x="2068" y="814"/>
                  </a:cubicBezTo>
                  <a:cubicBezTo>
                    <a:pt x="1735" y="614"/>
                    <a:pt x="1368" y="414"/>
                    <a:pt x="1001" y="281"/>
                  </a:cubicBezTo>
                  <a:cubicBezTo>
                    <a:pt x="742" y="165"/>
                    <a:pt x="45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162984" y="222201"/>
              <a:ext cx="58572" cy="74118"/>
            </a:xfrm>
            <a:custGeom>
              <a:avLst/>
              <a:gdLst/>
              <a:ahLst/>
              <a:cxnLst/>
              <a:rect l="l" t="t" r="r" b="b"/>
              <a:pathLst>
                <a:path w="535" h="677" extrusionOk="0">
                  <a:moveTo>
                    <a:pt x="4" y="0"/>
                  </a:moveTo>
                  <a:cubicBezTo>
                    <a:pt x="2" y="0"/>
                    <a:pt x="1" y="3"/>
                    <a:pt x="1" y="9"/>
                  </a:cubicBezTo>
                  <a:cubicBezTo>
                    <a:pt x="8" y="14"/>
                    <a:pt x="16" y="18"/>
                    <a:pt x="23" y="23"/>
                  </a:cubicBezTo>
                  <a:lnTo>
                    <a:pt x="23" y="23"/>
                  </a:lnTo>
                  <a:cubicBezTo>
                    <a:pt x="17" y="12"/>
                    <a:pt x="9" y="0"/>
                    <a:pt x="4" y="0"/>
                  </a:cubicBezTo>
                  <a:close/>
                  <a:moveTo>
                    <a:pt x="23" y="23"/>
                  </a:moveTo>
                  <a:cubicBezTo>
                    <a:pt x="29" y="33"/>
                    <a:pt x="34" y="43"/>
                    <a:pt x="34" y="43"/>
                  </a:cubicBezTo>
                  <a:cubicBezTo>
                    <a:pt x="234" y="210"/>
                    <a:pt x="368" y="410"/>
                    <a:pt x="468" y="643"/>
                  </a:cubicBezTo>
                  <a:cubicBezTo>
                    <a:pt x="468" y="643"/>
                    <a:pt x="535" y="677"/>
                    <a:pt x="535" y="677"/>
                  </a:cubicBezTo>
                  <a:cubicBezTo>
                    <a:pt x="470" y="418"/>
                    <a:pt x="249" y="160"/>
                    <a:pt x="23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203163" y="234134"/>
              <a:ext cx="40289" cy="51237"/>
            </a:xfrm>
            <a:custGeom>
              <a:avLst/>
              <a:gdLst/>
              <a:ahLst/>
              <a:cxnLst/>
              <a:rect l="l" t="t" r="r" b="b"/>
              <a:pathLst>
                <a:path w="368" h="468" extrusionOk="0">
                  <a:moveTo>
                    <a:pt x="1" y="1"/>
                  </a:moveTo>
                  <a:cubicBezTo>
                    <a:pt x="101" y="167"/>
                    <a:pt x="201" y="334"/>
                    <a:pt x="334" y="468"/>
                  </a:cubicBezTo>
                  <a:cubicBezTo>
                    <a:pt x="368" y="468"/>
                    <a:pt x="334" y="468"/>
                    <a:pt x="334" y="434"/>
                  </a:cubicBezTo>
                  <a:cubicBezTo>
                    <a:pt x="234" y="334"/>
                    <a:pt x="134" y="201"/>
                    <a:pt x="34" y="34"/>
                  </a:cubicBezTo>
                  <a:cubicBezTo>
                    <a:pt x="34" y="3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188602" y="190342"/>
              <a:ext cx="71271" cy="77293"/>
            </a:xfrm>
            <a:custGeom>
              <a:avLst/>
              <a:gdLst/>
              <a:ahLst/>
              <a:cxnLst/>
              <a:rect l="l" t="t" r="r" b="b"/>
              <a:pathLst>
                <a:path w="651" h="706" extrusionOk="0">
                  <a:moveTo>
                    <a:pt x="0" y="0"/>
                  </a:moveTo>
                  <a:cubicBezTo>
                    <a:pt x="200" y="234"/>
                    <a:pt x="401" y="467"/>
                    <a:pt x="634" y="667"/>
                  </a:cubicBezTo>
                  <a:cubicBezTo>
                    <a:pt x="434" y="434"/>
                    <a:pt x="200" y="200"/>
                    <a:pt x="0" y="0"/>
                  </a:cubicBezTo>
                  <a:close/>
                  <a:moveTo>
                    <a:pt x="634" y="667"/>
                  </a:moveTo>
                  <a:lnTo>
                    <a:pt x="634" y="667"/>
                  </a:lnTo>
                  <a:cubicBezTo>
                    <a:pt x="634" y="687"/>
                    <a:pt x="645" y="706"/>
                    <a:pt x="648" y="706"/>
                  </a:cubicBezTo>
                  <a:cubicBezTo>
                    <a:pt x="650" y="706"/>
                    <a:pt x="648" y="696"/>
                    <a:pt x="634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199550" y="182022"/>
              <a:ext cx="69520" cy="63170"/>
            </a:xfrm>
            <a:custGeom>
              <a:avLst/>
              <a:gdLst/>
              <a:ahLst/>
              <a:cxnLst/>
              <a:rect l="l" t="t" r="r" b="b"/>
              <a:pathLst>
                <a:path w="635" h="577" extrusionOk="0">
                  <a:moveTo>
                    <a:pt x="4" y="0"/>
                  </a:moveTo>
                  <a:cubicBezTo>
                    <a:pt x="2" y="0"/>
                    <a:pt x="0" y="3"/>
                    <a:pt x="0" y="10"/>
                  </a:cubicBezTo>
                  <a:cubicBezTo>
                    <a:pt x="10" y="17"/>
                    <a:pt x="19" y="25"/>
                    <a:pt x="29" y="33"/>
                  </a:cubicBezTo>
                  <a:lnTo>
                    <a:pt x="29" y="33"/>
                  </a:lnTo>
                  <a:cubicBezTo>
                    <a:pt x="22" y="20"/>
                    <a:pt x="10" y="0"/>
                    <a:pt x="4" y="0"/>
                  </a:cubicBezTo>
                  <a:close/>
                  <a:moveTo>
                    <a:pt x="29" y="33"/>
                  </a:moveTo>
                  <a:cubicBezTo>
                    <a:pt x="32" y="39"/>
                    <a:pt x="34" y="43"/>
                    <a:pt x="34" y="43"/>
                  </a:cubicBezTo>
                  <a:cubicBezTo>
                    <a:pt x="234" y="210"/>
                    <a:pt x="401" y="410"/>
                    <a:pt x="601" y="577"/>
                  </a:cubicBezTo>
                  <a:cubicBezTo>
                    <a:pt x="634" y="577"/>
                    <a:pt x="567" y="543"/>
                    <a:pt x="567" y="543"/>
                  </a:cubicBezTo>
                  <a:cubicBezTo>
                    <a:pt x="409" y="352"/>
                    <a:pt x="219" y="192"/>
                    <a:pt x="29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214111" y="168447"/>
              <a:ext cx="69520" cy="54849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1" y="0"/>
                  </a:moveTo>
                  <a:cubicBezTo>
                    <a:pt x="1" y="0"/>
                    <a:pt x="34" y="33"/>
                    <a:pt x="34" y="33"/>
                  </a:cubicBezTo>
                  <a:cubicBezTo>
                    <a:pt x="234" y="200"/>
                    <a:pt x="401" y="367"/>
                    <a:pt x="601" y="500"/>
                  </a:cubicBezTo>
                  <a:cubicBezTo>
                    <a:pt x="635" y="500"/>
                    <a:pt x="568" y="467"/>
                    <a:pt x="568" y="434"/>
                  </a:cubicBezTo>
                  <a:cubicBezTo>
                    <a:pt x="401" y="300"/>
                    <a:pt x="20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28781" y="161112"/>
              <a:ext cx="64374" cy="44887"/>
            </a:xfrm>
            <a:custGeom>
              <a:avLst/>
              <a:gdLst/>
              <a:ahLst/>
              <a:cxnLst/>
              <a:rect l="l" t="t" r="r" b="b"/>
              <a:pathLst>
                <a:path w="588" h="4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4" y="34"/>
                    <a:pt x="67" y="67"/>
                  </a:cubicBezTo>
                  <a:cubicBezTo>
                    <a:pt x="267" y="167"/>
                    <a:pt x="401" y="267"/>
                    <a:pt x="567" y="401"/>
                  </a:cubicBezTo>
                  <a:cubicBezTo>
                    <a:pt x="574" y="407"/>
                    <a:pt x="578" y="410"/>
                    <a:pt x="580" y="410"/>
                  </a:cubicBezTo>
                  <a:cubicBezTo>
                    <a:pt x="587" y="410"/>
                    <a:pt x="561" y="367"/>
                    <a:pt x="534" y="367"/>
                  </a:cubicBezTo>
                  <a:cubicBezTo>
                    <a:pt x="401" y="201"/>
                    <a:pt x="200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177654" y="33240"/>
              <a:ext cx="208231" cy="106086"/>
            </a:xfrm>
            <a:custGeom>
              <a:avLst/>
              <a:gdLst/>
              <a:ahLst/>
              <a:cxnLst/>
              <a:rect l="l" t="t" r="r" b="b"/>
              <a:pathLst>
                <a:path w="1902" h="969" extrusionOk="0">
                  <a:moveTo>
                    <a:pt x="0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334" y="168"/>
                    <a:pt x="634" y="334"/>
                    <a:pt x="934" y="468"/>
                  </a:cubicBezTo>
                  <a:cubicBezTo>
                    <a:pt x="1068" y="501"/>
                    <a:pt x="1234" y="568"/>
                    <a:pt x="1368" y="635"/>
                  </a:cubicBezTo>
                  <a:cubicBezTo>
                    <a:pt x="1468" y="701"/>
                    <a:pt x="1802" y="768"/>
                    <a:pt x="1868" y="935"/>
                  </a:cubicBezTo>
                  <a:cubicBezTo>
                    <a:pt x="1868" y="935"/>
                    <a:pt x="1902" y="968"/>
                    <a:pt x="1902" y="968"/>
                  </a:cubicBezTo>
                  <a:cubicBezTo>
                    <a:pt x="1902" y="968"/>
                    <a:pt x="1902" y="935"/>
                    <a:pt x="1902" y="935"/>
                  </a:cubicBezTo>
                  <a:cubicBezTo>
                    <a:pt x="1802" y="735"/>
                    <a:pt x="1601" y="668"/>
                    <a:pt x="1368" y="601"/>
                  </a:cubicBezTo>
                  <a:cubicBezTo>
                    <a:pt x="934" y="401"/>
                    <a:pt x="467" y="2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279908" y="106372"/>
              <a:ext cx="97218" cy="54849"/>
            </a:xfrm>
            <a:custGeom>
              <a:avLst/>
              <a:gdLst/>
              <a:ahLst/>
              <a:cxnLst/>
              <a:rect l="l" t="t" r="r" b="b"/>
              <a:pathLst>
                <a:path w="888" h="501" extrusionOk="0">
                  <a:moveTo>
                    <a:pt x="0" y="0"/>
                  </a:moveTo>
                  <a:cubicBezTo>
                    <a:pt x="0" y="0"/>
                    <a:pt x="34" y="67"/>
                    <a:pt x="67" y="100"/>
                  </a:cubicBezTo>
                  <a:cubicBezTo>
                    <a:pt x="367" y="133"/>
                    <a:pt x="667" y="200"/>
                    <a:pt x="834" y="434"/>
                  </a:cubicBezTo>
                  <a:cubicBezTo>
                    <a:pt x="834" y="447"/>
                    <a:pt x="844" y="460"/>
                    <a:pt x="855" y="471"/>
                  </a:cubicBezTo>
                  <a:lnTo>
                    <a:pt x="855" y="471"/>
                  </a:lnTo>
                  <a:cubicBezTo>
                    <a:pt x="710" y="161"/>
                    <a:pt x="324" y="65"/>
                    <a:pt x="0" y="0"/>
                  </a:cubicBezTo>
                  <a:close/>
                  <a:moveTo>
                    <a:pt x="855" y="471"/>
                  </a:moveTo>
                  <a:lnTo>
                    <a:pt x="855" y="471"/>
                  </a:lnTo>
                  <a:cubicBezTo>
                    <a:pt x="859" y="480"/>
                    <a:pt x="864" y="490"/>
                    <a:pt x="868" y="500"/>
                  </a:cubicBezTo>
                  <a:cubicBezTo>
                    <a:pt x="888" y="500"/>
                    <a:pt x="871" y="488"/>
                    <a:pt x="855" y="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283521" y="61486"/>
              <a:ext cx="117034" cy="74118"/>
            </a:xfrm>
            <a:custGeom>
              <a:avLst/>
              <a:gdLst/>
              <a:ahLst/>
              <a:cxnLst/>
              <a:rect l="l" t="t" r="r" b="b"/>
              <a:pathLst>
                <a:path w="1069" h="677" extrusionOk="0">
                  <a:moveTo>
                    <a:pt x="4" y="0"/>
                  </a:moveTo>
                  <a:cubicBezTo>
                    <a:pt x="2" y="0"/>
                    <a:pt x="1" y="3"/>
                    <a:pt x="1" y="10"/>
                  </a:cubicBezTo>
                  <a:cubicBezTo>
                    <a:pt x="7" y="13"/>
                    <a:pt x="14" y="16"/>
                    <a:pt x="21" y="19"/>
                  </a:cubicBezTo>
                  <a:lnTo>
                    <a:pt x="21" y="19"/>
                  </a:lnTo>
                  <a:cubicBezTo>
                    <a:pt x="15" y="9"/>
                    <a:pt x="8" y="0"/>
                    <a:pt x="4" y="0"/>
                  </a:cubicBezTo>
                  <a:close/>
                  <a:moveTo>
                    <a:pt x="21" y="19"/>
                  </a:moveTo>
                  <a:cubicBezTo>
                    <a:pt x="28" y="31"/>
                    <a:pt x="34" y="43"/>
                    <a:pt x="34" y="43"/>
                  </a:cubicBezTo>
                  <a:cubicBezTo>
                    <a:pt x="134" y="110"/>
                    <a:pt x="267" y="110"/>
                    <a:pt x="401" y="143"/>
                  </a:cubicBezTo>
                  <a:cubicBezTo>
                    <a:pt x="668" y="243"/>
                    <a:pt x="868" y="410"/>
                    <a:pt x="1035" y="644"/>
                  </a:cubicBezTo>
                  <a:cubicBezTo>
                    <a:pt x="1035" y="644"/>
                    <a:pt x="1068" y="677"/>
                    <a:pt x="1068" y="677"/>
                  </a:cubicBezTo>
                  <a:cubicBezTo>
                    <a:pt x="1001" y="510"/>
                    <a:pt x="868" y="377"/>
                    <a:pt x="734" y="277"/>
                  </a:cubicBezTo>
                  <a:cubicBezTo>
                    <a:pt x="634" y="210"/>
                    <a:pt x="534" y="143"/>
                    <a:pt x="434" y="110"/>
                  </a:cubicBezTo>
                  <a:cubicBezTo>
                    <a:pt x="307" y="78"/>
                    <a:pt x="150" y="77"/>
                    <a:pt x="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25953" y="-101857"/>
              <a:ext cx="62185" cy="106086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68"/>
                    <a:pt x="301" y="735"/>
                    <a:pt x="568" y="968"/>
                  </a:cubicBezTo>
                  <a:cubicBezTo>
                    <a:pt x="301" y="668"/>
                    <a:pt x="134" y="401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020552" y="263365"/>
              <a:ext cx="36676" cy="116925"/>
            </a:xfrm>
            <a:custGeom>
              <a:avLst/>
              <a:gdLst/>
              <a:ahLst/>
              <a:cxnLst/>
              <a:rect l="l" t="t" r="r" b="b"/>
              <a:pathLst>
                <a:path w="335" h="1068" extrusionOk="0">
                  <a:moveTo>
                    <a:pt x="1" y="0"/>
                  </a:moveTo>
                  <a:cubicBezTo>
                    <a:pt x="201" y="334"/>
                    <a:pt x="268" y="668"/>
                    <a:pt x="268" y="1034"/>
                  </a:cubicBezTo>
                  <a:cubicBezTo>
                    <a:pt x="268" y="1034"/>
                    <a:pt x="301" y="1068"/>
                    <a:pt x="301" y="1068"/>
                  </a:cubicBezTo>
                  <a:cubicBezTo>
                    <a:pt x="334" y="701"/>
                    <a:pt x="234" y="334"/>
                    <a:pt x="34" y="3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046608" y="258110"/>
              <a:ext cx="43464" cy="107619"/>
            </a:xfrm>
            <a:custGeom>
              <a:avLst/>
              <a:gdLst/>
              <a:ahLst/>
              <a:cxnLst/>
              <a:rect l="l" t="t" r="r" b="b"/>
              <a:pathLst>
                <a:path w="397" h="983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8" y="15"/>
                    <a:pt x="30" y="15"/>
                  </a:cubicBezTo>
                  <a:cubicBezTo>
                    <a:pt x="19" y="4"/>
                    <a:pt x="11" y="0"/>
                    <a:pt x="8" y="0"/>
                  </a:cubicBez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230" y="282"/>
                    <a:pt x="263" y="582"/>
                    <a:pt x="197" y="916"/>
                  </a:cubicBezTo>
                  <a:cubicBezTo>
                    <a:pt x="197" y="916"/>
                    <a:pt x="263" y="982"/>
                    <a:pt x="263" y="982"/>
                  </a:cubicBezTo>
                  <a:cubicBezTo>
                    <a:pt x="397" y="649"/>
                    <a:pt x="263" y="282"/>
                    <a:pt x="30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089962" y="357298"/>
              <a:ext cx="149878" cy="55944"/>
            </a:xfrm>
            <a:custGeom>
              <a:avLst/>
              <a:gdLst/>
              <a:ahLst/>
              <a:cxnLst/>
              <a:rect l="l" t="t" r="r" b="b"/>
              <a:pathLst>
                <a:path w="1369" h="511" extrusionOk="0">
                  <a:moveTo>
                    <a:pt x="204" y="1"/>
                  </a:moveTo>
                  <a:cubicBezTo>
                    <a:pt x="132" y="1"/>
                    <a:pt x="62" y="13"/>
                    <a:pt x="1" y="43"/>
                  </a:cubicBezTo>
                  <a:cubicBezTo>
                    <a:pt x="234" y="76"/>
                    <a:pt x="468" y="76"/>
                    <a:pt x="701" y="176"/>
                  </a:cubicBezTo>
                  <a:cubicBezTo>
                    <a:pt x="935" y="243"/>
                    <a:pt x="1135" y="410"/>
                    <a:pt x="1335" y="510"/>
                  </a:cubicBezTo>
                  <a:cubicBezTo>
                    <a:pt x="1368" y="510"/>
                    <a:pt x="1335" y="477"/>
                    <a:pt x="1302" y="477"/>
                  </a:cubicBezTo>
                  <a:cubicBezTo>
                    <a:pt x="1101" y="310"/>
                    <a:pt x="901" y="210"/>
                    <a:pt x="668" y="110"/>
                  </a:cubicBezTo>
                  <a:cubicBezTo>
                    <a:pt x="552" y="63"/>
                    <a:pt x="37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122805" y="340000"/>
              <a:ext cx="124369" cy="51237"/>
            </a:xfrm>
            <a:custGeom>
              <a:avLst/>
              <a:gdLst/>
              <a:ahLst/>
              <a:cxnLst/>
              <a:rect l="l" t="t" r="r" b="b"/>
              <a:pathLst>
                <a:path w="1136" h="46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34" y="34"/>
                  </a:cubicBezTo>
                  <a:cubicBezTo>
                    <a:pt x="234" y="68"/>
                    <a:pt x="435" y="134"/>
                    <a:pt x="601" y="201"/>
                  </a:cubicBezTo>
                  <a:cubicBezTo>
                    <a:pt x="794" y="297"/>
                    <a:pt x="925" y="394"/>
                    <a:pt x="1113" y="460"/>
                  </a:cubicBezTo>
                  <a:lnTo>
                    <a:pt x="1113" y="460"/>
                  </a:lnTo>
                  <a:cubicBezTo>
                    <a:pt x="1099" y="448"/>
                    <a:pt x="1092" y="425"/>
                    <a:pt x="1068" y="401"/>
                  </a:cubicBezTo>
                  <a:cubicBezTo>
                    <a:pt x="768" y="201"/>
                    <a:pt x="368" y="34"/>
                    <a:pt x="1" y="1"/>
                  </a:cubicBezTo>
                  <a:close/>
                  <a:moveTo>
                    <a:pt x="1113" y="460"/>
                  </a:moveTo>
                  <a:cubicBezTo>
                    <a:pt x="1118" y="465"/>
                    <a:pt x="1125" y="468"/>
                    <a:pt x="1135" y="468"/>
                  </a:cubicBezTo>
                  <a:cubicBezTo>
                    <a:pt x="1128" y="465"/>
                    <a:pt x="1120" y="463"/>
                    <a:pt x="1113" y="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5794149" y="336387"/>
              <a:ext cx="160826" cy="394566"/>
            </a:xfrm>
            <a:custGeom>
              <a:avLst/>
              <a:gdLst/>
              <a:ahLst/>
              <a:cxnLst/>
              <a:rect l="l" t="t" r="r" b="b"/>
              <a:pathLst>
                <a:path w="1469" h="3604" extrusionOk="0">
                  <a:moveTo>
                    <a:pt x="1435" y="1"/>
                  </a:moveTo>
                  <a:cubicBezTo>
                    <a:pt x="1202" y="634"/>
                    <a:pt x="768" y="1135"/>
                    <a:pt x="501" y="1735"/>
                  </a:cubicBezTo>
                  <a:cubicBezTo>
                    <a:pt x="234" y="2302"/>
                    <a:pt x="67" y="2936"/>
                    <a:pt x="1" y="3570"/>
                  </a:cubicBezTo>
                  <a:cubicBezTo>
                    <a:pt x="1" y="3570"/>
                    <a:pt x="34" y="3603"/>
                    <a:pt x="34" y="3603"/>
                  </a:cubicBezTo>
                  <a:cubicBezTo>
                    <a:pt x="134" y="2936"/>
                    <a:pt x="301" y="2269"/>
                    <a:pt x="635" y="1668"/>
                  </a:cubicBezTo>
                  <a:cubicBezTo>
                    <a:pt x="901" y="1135"/>
                    <a:pt x="1368" y="634"/>
                    <a:pt x="1468" y="34"/>
                  </a:cubicBezTo>
                  <a:cubicBezTo>
                    <a:pt x="1468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5845276" y="362006"/>
              <a:ext cx="76855" cy="116925"/>
            </a:xfrm>
            <a:custGeom>
              <a:avLst/>
              <a:gdLst/>
              <a:ahLst/>
              <a:cxnLst/>
              <a:rect l="l" t="t" r="r" b="b"/>
              <a:pathLst>
                <a:path w="702" h="1068" extrusionOk="0">
                  <a:moveTo>
                    <a:pt x="668" y="0"/>
                  </a:moveTo>
                  <a:cubicBezTo>
                    <a:pt x="434" y="334"/>
                    <a:pt x="268" y="701"/>
                    <a:pt x="1" y="1034"/>
                  </a:cubicBezTo>
                  <a:cubicBezTo>
                    <a:pt x="1" y="1067"/>
                    <a:pt x="34" y="1067"/>
                    <a:pt x="34" y="1067"/>
                  </a:cubicBezTo>
                  <a:cubicBezTo>
                    <a:pt x="301" y="767"/>
                    <a:pt x="568" y="400"/>
                    <a:pt x="701" y="33"/>
                  </a:cubicBezTo>
                  <a:cubicBezTo>
                    <a:pt x="701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84415" y="-193163"/>
              <a:ext cx="98641" cy="131595"/>
            </a:xfrm>
            <a:custGeom>
              <a:avLst/>
              <a:gdLst/>
              <a:ahLst/>
              <a:cxnLst/>
              <a:rect l="l" t="t" r="r" b="b"/>
              <a:pathLst>
                <a:path w="901" h="1202" extrusionOk="0">
                  <a:moveTo>
                    <a:pt x="0" y="1"/>
                  </a:moveTo>
                  <a:cubicBezTo>
                    <a:pt x="34" y="468"/>
                    <a:pt x="434" y="1068"/>
                    <a:pt x="901" y="1202"/>
                  </a:cubicBezTo>
                  <a:cubicBezTo>
                    <a:pt x="901" y="1202"/>
                    <a:pt x="868" y="1135"/>
                    <a:pt x="868" y="1135"/>
                  </a:cubicBezTo>
                  <a:cubicBezTo>
                    <a:pt x="401" y="901"/>
                    <a:pt x="134" y="534"/>
                    <a:pt x="34" y="34"/>
                  </a:cubicBezTo>
                  <a:cubicBezTo>
                    <a:pt x="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528316" y="-215058"/>
              <a:ext cx="80358" cy="124260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" y="1"/>
                  </a:moveTo>
                  <a:cubicBezTo>
                    <a:pt x="0" y="463"/>
                    <a:pt x="261" y="957"/>
                    <a:pt x="719" y="1129"/>
                  </a:cubicBezTo>
                  <a:lnTo>
                    <a:pt x="719" y="1129"/>
                  </a:lnTo>
                  <a:cubicBezTo>
                    <a:pt x="699" y="1113"/>
                    <a:pt x="694" y="1068"/>
                    <a:pt x="667" y="1068"/>
                  </a:cubicBezTo>
                  <a:cubicBezTo>
                    <a:pt x="266" y="868"/>
                    <a:pt x="66" y="501"/>
                    <a:pt x="100" y="34"/>
                  </a:cubicBezTo>
                  <a:cubicBezTo>
                    <a:pt x="100" y="34"/>
                    <a:pt x="66" y="1"/>
                    <a:pt x="66" y="1"/>
                  </a:cubicBezTo>
                  <a:close/>
                  <a:moveTo>
                    <a:pt x="719" y="1129"/>
                  </a:moveTo>
                  <a:lnTo>
                    <a:pt x="719" y="1129"/>
                  </a:lnTo>
                  <a:cubicBezTo>
                    <a:pt x="723" y="1133"/>
                    <a:pt x="728" y="1135"/>
                    <a:pt x="733" y="1135"/>
                  </a:cubicBezTo>
                  <a:cubicBezTo>
                    <a:pt x="728" y="1133"/>
                    <a:pt x="724" y="1131"/>
                    <a:pt x="719" y="1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7309668" y="796528"/>
              <a:ext cx="95138" cy="248410"/>
            </a:xfrm>
            <a:custGeom>
              <a:avLst/>
              <a:gdLst/>
              <a:ahLst/>
              <a:cxnLst/>
              <a:rect l="l" t="t" r="r" b="b"/>
              <a:pathLst>
                <a:path w="869" h="2269" extrusionOk="0">
                  <a:moveTo>
                    <a:pt x="1" y="1"/>
                  </a:moveTo>
                  <a:cubicBezTo>
                    <a:pt x="535" y="668"/>
                    <a:pt x="635" y="1402"/>
                    <a:pt x="668" y="2202"/>
                  </a:cubicBezTo>
                  <a:cubicBezTo>
                    <a:pt x="668" y="2235"/>
                    <a:pt x="701" y="2269"/>
                    <a:pt x="701" y="2269"/>
                  </a:cubicBezTo>
                  <a:cubicBezTo>
                    <a:pt x="868" y="1502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7306055" y="871740"/>
              <a:ext cx="62185" cy="238995"/>
            </a:xfrm>
            <a:custGeom>
              <a:avLst/>
              <a:gdLst/>
              <a:ahLst/>
              <a:cxnLst/>
              <a:rect l="l" t="t" r="r" b="b"/>
              <a:pathLst>
                <a:path w="568" h="2183" extrusionOk="0">
                  <a:moveTo>
                    <a:pt x="1" y="0"/>
                  </a:moveTo>
                  <a:cubicBezTo>
                    <a:pt x="1" y="0"/>
                    <a:pt x="1" y="4"/>
                    <a:pt x="1" y="14"/>
                  </a:cubicBezTo>
                  <a:cubicBezTo>
                    <a:pt x="368" y="681"/>
                    <a:pt x="401" y="1382"/>
                    <a:pt x="234" y="2149"/>
                  </a:cubicBezTo>
                  <a:cubicBezTo>
                    <a:pt x="234" y="2149"/>
                    <a:pt x="301" y="2182"/>
                    <a:pt x="301" y="2182"/>
                  </a:cubicBezTo>
                  <a:cubicBezTo>
                    <a:pt x="568" y="1482"/>
                    <a:pt x="401" y="681"/>
                    <a:pt x="34" y="47"/>
                  </a:cubicBezTo>
                  <a:cubicBezTo>
                    <a:pt x="10" y="24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7287772" y="985489"/>
              <a:ext cx="36676" cy="128858"/>
            </a:xfrm>
            <a:custGeom>
              <a:avLst/>
              <a:gdLst/>
              <a:ahLst/>
              <a:cxnLst/>
              <a:rect l="l" t="t" r="r" b="b"/>
              <a:pathLst>
                <a:path w="335" h="1177" extrusionOk="0">
                  <a:moveTo>
                    <a:pt x="7" y="0"/>
                  </a:moveTo>
                  <a:cubicBezTo>
                    <a:pt x="3" y="0"/>
                    <a:pt x="1" y="3"/>
                    <a:pt x="1" y="9"/>
                  </a:cubicBezTo>
                  <a:cubicBezTo>
                    <a:pt x="168" y="376"/>
                    <a:pt x="168" y="710"/>
                    <a:pt x="101" y="1110"/>
                  </a:cubicBezTo>
                  <a:cubicBezTo>
                    <a:pt x="101" y="1110"/>
                    <a:pt x="168" y="1177"/>
                    <a:pt x="168" y="1177"/>
                  </a:cubicBezTo>
                  <a:cubicBezTo>
                    <a:pt x="334" y="843"/>
                    <a:pt x="234" y="376"/>
                    <a:pt x="68" y="76"/>
                  </a:cubicBezTo>
                  <a:cubicBezTo>
                    <a:pt x="68" y="49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7273212" y="1041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7079653" y="1161750"/>
              <a:ext cx="241184" cy="332381"/>
            </a:xfrm>
            <a:custGeom>
              <a:avLst/>
              <a:gdLst/>
              <a:ahLst/>
              <a:cxnLst/>
              <a:rect l="l" t="t" r="r" b="b"/>
              <a:pathLst>
                <a:path w="2203" h="3036" extrusionOk="0">
                  <a:moveTo>
                    <a:pt x="2102" y="0"/>
                  </a:moveTo>
                  <a:cubicBezTo>
                    <a:pt x="2035" y="67"/>
                    <a:pt x="2002" y="100"/>
                    <a:pt x="1935" y="167"/>
                  </a:cubicBezTo>
                  <a:cubicBezTo>
                    <a:pt x="1912" y="143"/>
                    <a:pt x="1888" y="120"/>
                    <a:pt x="1876" y="120"/>
                  </a:cubicBezTo>
                  <a:cubicBezTo>
                    <a:pt x="1871" y="120"/>
                    <a:pt x="1868" y="124"/>
                    <a:pt x="1868" y="134"/>
                  </a:cubicBezTo>
                  <a:cubicBezTo>
                    <a:pt x="1668" y="367"/>
                    <a:pt x="1468" y="667"/>
                    <a:pt x="1268" y="934"/>
                  </a:cubicBezTo>
                  <a:cubicBezTo>
                    <a:pt x="1268" y="968"/>
                    <a:pt x="1301" y="1001"/>
                    <a:pt x="1335" y="1001"/>
                  </a:cubicBezTo>
                  <a:cubicBezTo>
                    <a:pt x="1201" y="1201"/>
                    <a:pt x="1101" y="1401"/>
                    <a:pt x="1001" y="1601"/>
                  </a:cubicBezTo>
                  <a:cubicBezTo>
                    <a:pt x="701" y="2102"/>
                    <a:pt x="367" y="2535"/>
                    <a:pt x="0" y="3002"/>
                  </a:cubicBezTo>
                  <a:cubicBezTo>
                    <a:pt x="0" y="3002"/>
                    <a:pt x="34" y="3036"/>
                    <a:pt x="34" y="3036"/>
                  </a:cubicBezTo>
                  <a:cubicBezTo>
                    <a:pt x="768" y="2435"/>
                    <a:pt x="1201" y="1501"/>
                    <a:pt x="1702" y="701"/>
                  </a:cubicBezTo>
                  <a:cubicBezTo>
                    <a:pt x="1868" y="501"/>
                    <a:pt x="2069" y="300"/>
                    <a:pt x="2202" y="100"/>
                  </a:cubicBezTo>
                  <a:cubicBezTo>
                    <a:pt x="2202" y="100"/>
                    <a:pt x="2135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7068705" y="453202"/>
              <a:ext cx="182722" cy="241184"/>
            </a:xfrm>
            <a:custGeom>
              <a:avLst/>
              <a:gdLst/>
              <a:ahLst/>
              <a:cxnLst/>
              <a:rect l="l" t="t" r="r" b="b"/>
              <a:pathLst>
                <a:path w="1669" h="2203" extrusionOk="0">
                  <a:moveTo>
                    <a:pt x="34" y="1"/>
                  </a:moveTo>
                  <a:cubicBezTo>
                    <a:pt x="0" y="1"/>
                    <a:pt x="34" y="34"/>
                    <a:pt x="34" y="34"/>
                  </a:cubicBezTo>
                  <a:cubicBezTo>
                    <a:pt x="701" y="668"/>
                    <a:pt x="1201" y="1369"/>
                    <a:pt x="1635" y="2169"/>
                  </a:cubicBezTo>
                  <a:cubicBezTo>
                    <a:pt x="1635" y="2169"/>
                    <a:pt x="1668" y="2203"/>
                    <a:pt x="1668" y="2203"/>
                  </a:cubicBezTo>
                  <a:cubicBezTo>
                    <a:pt x="1301" y="1369"/>
                    <a:pt x="701" y="6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558861" y="46268"/>
              <a:ext cx="38865" cy="78388"/>
            </a:xfrm>
            <a:custGeom>
              <a:avLst/>
              <a:gdLst/>
              <a:ahLst/>
              <a:cxnLst/>
              <a:rect l="l" t="t" r="r" b="b"/>
              <a:pathLst>
                <a:path w="355" h="716" extrusionOk="0">
                  <a:moveTo>
                    <a:pt x="121" y="349"/>
                  </a:moveTo>
                  <a:cubicBezTo>
                    <a:pt x="154" y="382"/>
                    <a:pt x="154" y="449"/>
                    <a:pt x="188" y="516"/>
                  </a:cubicBezTo>
                  <a:cubicBezTo>
                    <a:pt x="188" y="516"/>
                    <a:pt x="221" y="549"/>
                    <a:pt x="221" y="582"/>
                  </a:cubicBezTo>
                  <a:lnTo>
                    <a:pt x="188" y="549"/>
                  </a:lnTo>
                  <a:cubicBezTo>
                    <a:pt x="188" y="516"/>
                    <a:pt x="188" y="516"/>
                    <a:pt x="188" y="516"/>
                  </a:cubicBezTo>
                  <a:cubicBezTo>
                    <a:pt x="121" y="449"/>
                    <a:pt x="121" y="449"/>
                    <a:pt x="121" y="382"/>
                  </a:cubicBezTo>
                  <a:cubicBezTo>
                    <a:pt x="121" y="349"/>
                    <a:pt x="121" y="349"/>
                    <a:pt x="121" y="349"/>
                  </a:cubicBezTo>
                  <a:close/>
                  <a:moveTo>
                    <a:pt x="86" y="0"/>
                  </a:moveTo>
                  <a:cubicBezTo>
                    <a:pt x="0" y="0"/>
                    <a:pt x="54" y="356"/>
                    <a:pt x="54" y="416"/>
                  </a:cubicBezTo>
                  <a:cubicBezTo>
                    <a:pt x="87" y="449"/>
                    <a:pt x="87" y="482"/>
                    <a:pt x="121" y="516"/>
                  </a:cubicBezTo>
                  <a:cubicBezTo>
                    <a:pt x="121" y="549"/>
                    <a:pt x="121" y="582"/>
                    <a:pt x="154" y="582"/>
                  </a:cubicBezTo>
                  <a:cubicBezTo>
                    <a:pt x="121" y="616"/>
                    <a:pt x="221" y="682"/>
                    <a:pt x="254" y="716"/>
                  </a:cubicBezTo>
                  <a:cubicBezTo>
                    <a:pt x="254" y="716"/>
                    <a:pt x="254" y="682"/>
                    <a:pt x="221" y="682"/>
                  </a:cubicBezTo>
                  <a:cubicBezTo>
                    <a:pt x="221" y="649"/>
                    <a:pt x="221" y="649"/>
                    <a:pt x="221" y="649"/>
                  </a:cubicBezTo>
                  <a:cubicBezTo>
                    <a:pt x="254" y="649"/>
                    <a:pt x="254" y="649"/>
                    <a:pt x="254" y="682"/>
                  </a:cubicBezTo>
                  <a:lnTo>
                    <a:pt x="321" y="682"/>
                  </a:lnTo>
                  <a:cubicBezTo>
                    <a:pt x="321" y="716"/>
                    <a:pt x="354" y="716"/>
                    <a:pt x="354" y="716"/>
                  </a:cubicBezTo>
                  <a:cubicBezTo>
                    <a:pt x="288" y="616"/>
                    <a:pt x="221" y="482"/>
                    <a:pt x="188" y="382"/>
                  </a:cubicBezTo>
                  <a:cubicBezTo>
                    <a:pt x="154" y="382"/>
                    <a:pt x="121" y="316"/>
                    <a:pt x="87" y="316"/>
                  </a:cubicBezTo>
                  <a:cubicBezTo>
                    <a:pt x="87" y="215"/>
                    <a:pt x="87" y="49"/>
                    <a:pt x="154" y="49"/>
                  </a:cubicBezTo>
                  <a:cubicBezTo>
                    <a:pt x="154" y="49"/>
                    <a:pt x="121" y="15"/>
                    <a:pt x="121" y="15"/>
                  </a:cubicBezTo>
                  <a:cubicBezTo>
                    <a:pt x="107" y="5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580428" y="1051395"/>
              <a:ext cx="371466" cy="329535"/>
            </a:xfrm>
            <a:custGeom>
              <a:avLst/>
              <a:gdLst/>
              <a:ahLst/>
              <a:cxnLst/>
              <a:rect l="l" t="t" r="r" b="b"/>
              <a:pathLst>
                <a:path w="3393" h="3010" extrusionOk="0">
                  <a:moveTo>
                    <a:pt x="14" y="1"/>
                  </a:moveTo>
                  <a:cubicBezTo>
                    <a:pt x="0" y="1"/>
                    <a:pt x="29" y="74"/>
                    <a:pt x="57" y="74"/>
                  </a:cubicBezTo>
                  <a:cubicBezTo>
                    <a:pt x="691" y="675"/>
                    <a:pt x="1325" y="1275"/>
                    <a:pt x="1959" y="1876"/>
                  </a:cubicBezTo>
                  <a:cubicBezTo>
                    <a:pt x="2225" y="2142"/>
                    <a:pt x="2459" y="2409"/>
                    <a:pt x="2759" y="2643"/>
                  </a:cubicBezTo>
                  <a:cubicBezTo>
                    <a:pt x="2926" y="2810"/>
                    <a:pt x="3159" y="3010"/>
                    <a:pt x="3393" y="3010"/>
                  </a:cubicBezTo>
                  <a:cubicBezTo>
                    <a:pt x="3393" y="3010"/>
                    <a:pt x="3360" y="2943"/>
                    <a:pt x="3326" y="2943"/>
                  </a:cubicBezTo>
                  <a:cubicBezTo>
                    <a:pt x="2659" y="2676"/>
                    <a:pt x="2159" y="2042"/>
                    <a:pt x="1625" y="1542"/>
                  </a:cubicBezTo>
                  <a:cubicBezTo>
                    <a:pt x="1091" y="1042"/>
                    <a:pt x="558" y="508"/>
                    <a:pt x="24" y="8"/>
                  </a:cubicBezTo>
                  <a:cubicBezTo>
                    <a:pt x="19" y="3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575720" y="-200498"/>
              <a:ext cx="620861" cy="222901"/>
            </a:xfrm>
            <a:custGeom>
              <a:avLst/>
              <a:gdLst/>
              <a:ahLst/>
              <a:cxnLst/>
              <a:rect l="l" t="t" r="r" b="b"/>
              <a:pathLst>
                <a:path w="5671" h="2036" extrusionOk="0">
                  <a:moveTo>
                    <a:pt x="3181" y="1"/>
                  </a:moveTo>
                  <a:cubicBezTo>
                    <a:pt x="3057" y="1"/>
                    <a:pt x="2931" y="12"/>
                    <a:pt x="2802" y="34"/>
                  </a:cubicBezTo>
                  <a:cubicBezTo>
                    <a:pt x="2235" y="101"/>
                    <a:pt x="1668" y="435"/>
                    <a:pt x="1168" y="702"/>
                  </a:cubicBezTo>
                  <a:cubicBezTo>
                    <a:pt x="667" y="1002"/>
                    <a:pt x="167" y="1369"/>
                    <a:pt x="0" y="1936"/>
                  </a:cubicBezTo>
                  <a:cubicBezTo>
                    <a:pt x="0" y="1969"/>
                    <a:pt x="67" y="2036"/>
                    <a:pt x="67" y="2036"/>
                  </a:cubicBezTo>
                  <a:cubicBezTo>
                    <a:pt x="334" y="1602"/>
                    <a:pt x="634" y="1269"/>
                    <a:pt x="1068" y="1002"/>
                  </a:cubicBezTo>
                  <a:cubicBezTo>
                    <a:pt x="1501" y="702"/>
                    <a:pt x="2002" y="468"/>
                    <a:pt x="2502" y="268"/>
                  </a:cubicBezTo>
                  <a:cubicBezTo>
                    <a:pt x="2768" y="167"/>
                    <a:pt x="3025" y="122"/>
                    <a:pt x="3273" y="122"/>
                  </a:cubicBezTo>
                  <a:cubicBezTo>
                    <a:pt x="4175" y="122"/>
                    <a:pt x="4957" y="715"/>
                    <a:pt x="5638" y="1369"/>
                  </a:cubicBezTo>
                  <a:cubicBezTo>
                    <a:pt x="5671" y="1369"/>
                    <a:pt x="5638" y="1335"/>
                    <a:pt x="5638" y="1335"/>
                  </a:cubicBezTo>
                  <a:cubicBezTo>
                    <a:pt x="4987" y="655"/>
                    <a:pt x="4153" y="1"/>
                    <a:pt x="3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071679" y="204903"/>
              <a:ext cx="36676" cy="113312"/>
            </a:xfrm>
            <a:custGeom>
              <a:avLst/>
              <a:gdLst/>
              <a:ahLst/>
              <a:cxnLst/>
              <a:rect l="l" t="t" r="r" b="b"/>
              <a:pathLst>
                <a:path w="335" h="1035" extrusionOk="0">
                  <a:moveTo>
                    <a:pt x="1" y="1"/>
                  </a:moveTo>
                  <a:cubicBezTo>
                    <a:pt x="168" y="334"/>
                    <a:pt x="234" y="668"/>
                    <a:pt x="301" y="1001"/>
                  </a:cubicBezTo>
                  <a:cubicBezTo>
                    <a:pt x="301" y="1035"/>
                    <a:pt x="334" y="1035"/>
                    <a:pt x="334" y="1035"/>
                  </a:cubicBezTo>
                  <a:cubicBezTo>
                    <a:pt x="334" y="701"/>
                    <a:pt x="201" y="368"/>
                    <a:pt x="34" y="67"/>
                  </a:cubicBezTo>
                  <a:cubicBezTo>
                    <a:pt x="34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13"/>
          <p:cNvGrpSpPr/>
          <p:nvPr/>
        </p:nvGrpSpPr>
        <p:grpSpPr>
          <a:xfrm>
            <a:off x="5595407" y="4159461"/>
            <a:ext cx="2879329" cy="2731536"/>
            <a:chOff x="3828750" y="797925"/>
            <a:chExt cx="530400" cy="503175"/>
          </a:xfrm>
        </p:grpSpPr>
        <p:sp>
          <p:nvSpPr>
            <p:cNvPr id="2273" name="Google Shape;2273;p13"/>
            <p:cNvSpPr/>
            <p:nvPr/>
          </p:nvSpPr>
          <p:spPr>
            <a:xfrm>
              <a:off x="3833750" y="797925"/>
              <a:ext cx="525400" cy="460200"/>
            </a:xfrm>
            <a:custGeom>
              <a:avLst/>
              <a:gdLst/>
              <a:ahLst/>
              <a:cxnLst/>
              <a:rect l="l" t="t" r="r" b="b"/>
              <a:pathLst>
                <a:path w="21016" h="18408" extrusionOk="0">
                  <a:moveTo>
                    <a:pt x="2392" y="15655"/>
                  </a:moveTo>
                  <a:lnTo>
                    <a:pt x="2392" y="15655"/>
                  </a:lnTo>
                  <a:cubicBezTo>
                    <a:pt x="2395" y="15659"/>
                    <a:pt x="2399" y="15664"/>
                    <a:pt x="2402" y="15669"/>
                  </a:cubicBezTo>
                  <a:cubicBezTo>
                    <a:pt x="2402" y="15664"/>
                    <a:pt x="2398" y="15660"/>
                    <a:pt x="2392" y="15655"/>
                  </a:cubicBezTo>
                  <a:close/>
                  <a:moveTo>
                    <a:pt x="13738" y="0"/>
                  </a:moveTo>
                  <a:cubicBezTo>
                    <a:pt x="13066" y="0"/>
                    <a:pt x="12444" y="190"/>
                    <a:pt x="11775" y="358"/>
                  </a:cubicBezTo>
                  <a:cubicBezTo>
                    <a:pt x="11266" y="471"/>
                    <a:pt x="10756" y="509"/>
                    <a:pt x="10247" y="509"/>
                  </a:cubicBezTo>
                  <a:cubicBezTo>
                    <a:pt x="9856" y="509"/>
                    <a:pt x="9464" y="487"/>
                    <a:pt x="9073" y="458"/>
                  </a:cubicBezTo>
                  <a:cubicBezTo>
                    <a:pt x="8676" y="427"/>
                    <a:pt x="8290" y="406"/>
                    <a:pt x="7913" y="406"/>
                  </a:cubicBezTo>
                  <a:cubicBezTo>
                    <a:pt x="6677" y="406"/>
                    <a:pt x="5544" y="625"/>
                    <a:pt x="4470" y="1392"/>
                  </a:cubicBezTo>
                  <a:cubicBezTo>
                    <a:pt x="3136" y="2326"/>
                    <a:pt x="2035" y="3727"/>
                    <a:pt x="1134" y="5028"/>
                  </a:cubicBezTo>
                  <a:cubicBezTo>
                    <a:pt x="0" y="6729"/>
                    <a:pt x="400" y="8463"/>
                    <a:pt x="834" y="10298"/>
                  </a:cubicBezTo>
                  <a:cubicBezTo>
                    <a:pt x="1068" y="11232"/>
                    <a:pt x="1201" y="12166"/>
                    <a:pt x="1301" y="13133"/>
                  </a:cubicBezTo>
                  <a:cubicBezTo>
                    <a:pt x="1401" y="14001"/>
                    <a:pt x="1568" y="14801"/>
                    <a:pt x="2135" y="15502"/>
                  </a:cubicBezTo>
                  <a:cubicBezTo>
                    <a:pt x="2164" y="15560"/>
                    <a:pt x="2347" y="15619"/>
                    <a:pt x="2392" y="15655"/>
                  </a:cubicBezTo>
                  <a:lnTo>
                    <a:pt x="2392" y="15655"/>
                  </a:lnTo>
                  <a:cubicBezTo>
                    <a:pt x="1536" y="14456"/>
                    <a:pt x="1700" y="12895"/>
                    <a:pt x="1468" y="11532"/>
                  </a:cubicBezTo>
                  <a:cubicBezTo>
                    <a:pt x="1168" y="10065"/>
                    <a:pt x="534" y="8563"/>
                    <a:pt x="767" y="7029"/>
                  </a:cubicBezTo>
                  <a:cubicBezTo>
                    <a:pt x="1001" y="5495"/>
                    <a:pt x="2235" y="4194"/>
                    <a:pt x="3236" y="3093"/>
                  </a:cubicBezTo>
                  <a:cubicBezTo>
                    <a:pt x="4170" y="2025"/>
                    <a:pt x="5304" y="1025"/>
                    <a:pt x="6705" y="725"/>
                  </a:cubicBezTo>
                  <a:cubicBezTo>
                    <a:pt x="7119" y="636"/>
                    <a:pt x="7536" y="606"/>
                    <a:pt x="7954" y="606"/>
                  </a:cubicBezTo>
                  <a:cubicBezTo>
                    <a:pt x="8836" y="606"/>
                    <a:pt x="9724" y="740"/>
                    <a:pt x="10605" y="740"/>
                  </a:cubicBezTo>
                  <a:cubicBezTo>
                    <a:pt x="10885" y="740"/>
                    <a:pt x="11164" y="727"/>
                    <a:pt x="11442" y="691"/>
                  </a:cubicBezTo>
                  <a:cubicBezTo>
                    <a:pt x="12209" y="591"/>
                    <a:pt x="12943" y="258"/>
                    <a:pt x="13743" y="191"/>
                  </a:cubicBezTo>
                  <a:cubicBezTo>
                    <a:pt x="13780" y="190"/>
                    <a:pt x="13817" y="189"/>
                    <a:pt x="13854" y="189"/>
                  </a:cubicBezTo>
                  <a:cubicBezTo>
                    <a:pt x="14991" y="189"/>
                    <a:pt x="16208" y="678"/>
                    <a:pt x="17112" y="1292"/>
                  </a:cubicBezTo>
                  <a:cubicBezTo>
                    <a:pt x="17780" y="1759"/>
                    <a:pt x="18347" y="2359"/>
                    <a:pt x="18647" y="3093"/>
                  </a:cubicBezTo>
                  <a:cubicBezTo>
                    <a:pt x="18980" y="3893"/>
                    <a:pt x="18914" y="4761"/>
                    <a:pt x="18847" y="5595"/>
                  </a:cubicBezTo>
                  <a:cubicBezTo>
                    <a:pt x="18780" y="6262"/>
                    <a:pt x="18747" y="6929"/>
                    <a:pt x="18914" y="7563"/>
                  </a:cubicBezTo>
                  <a:cubicBezTo>
                    <a:pt x="19114" y="8330"/>
                    <a:pt x="19481" y="9030"/>
                    <a:pt x="19748" y="9798"/>
                  </a:cubicBezTo>
                  <a:cubicBezTo>
                    <a:pt x="20882" y="13500"/>
                    <a:pt x="17913" y="16636"/>
                    <a:pt x="14911" y="18237"/>
                  </a:cubicBezTo>
                  <a:cubicBezTo>
                    <a:pt x="14911" y="18237"/>
                    <a:pt x="15081" y="18408"/>
                    <a:pt x="15160" y="18408"/>
                  </a:cubicBezTo>
                  <a:cubicBezTo>
                    <a:pt x="15167" y="18408"/>
                    <a:pt x="15173" y="18406"/>
                    <a:pt x="15178" y="18404"/>
                  </a:cubicBezTo>
                  <a:cubicBezTo>
                    <a:pt x="18113" y="16903"/>
                    <a:pt x="21015" y="13967"/>
                    <a:pt x="20181" y="10365"/>
                  </a:cubicBezTo>
                  <a:cubicBezTo>
                    <a:pt x="20014" y="9598"/>
                    <a:pt x="19614" y="8897"/>
                    <a:pt x="19381" y="8163"/>
                  </a:cubicBezTo>
                  <a:cubicBezTo>
                    <a:pt x="19080" y="7196"/>
                    <a:pt x="19147" y="6329"/>
                    <a:pt x="19214" y="5361"/>
                  </a:cubicBezTo>
                  <a:cubicBezTo>
                    <a:pt x="19314" y="3827"/>
                    <a:pt x="18880" y="2593"/>
                    <a:pt x="17679" y="1592"/>
                  </a:cubicBezTo>
                  <a:cubicBezTo>
                    <a:pt x="16679" y="825"/>
                    <a:pt x="15411" y="191"/>
                    <a:pt x="14144" y="24"/>
                  </a:cubicBezTo>
                  <a:cubicBezTo>
                    <a:pt x="14006" y="8"/>
                    <a:pt x="13871" y="0"/>
                    <a:pt x="13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3907125" y="1197975"/>
              <a:ext cx="263550" cy="101250"/>
            </a:xfrm>
            <a:custGeom>
              <a:avLst/>
              <a:gdLst/>
              <a:ahLst/>
              <a:cxnLst/>
              <a:rect l="l" t="t" r="r" b="b"/>
              <a:pathLst>
                <a:path w="10542" h="4050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334"/>
                    <a:pt x="234" y="534"/>
                    <a:pt x="468" y="767"/>
                  </a:cubicBezTo>
                  <a:cubicBezTo>
                    <a:pt x="901" y="1168"/>
                    <a:pt x="1435" y="1468"/>
                    <a:pt x="1935" y="1835"/>
                  </a:cubicBezTo>
                  <a:cubicBezTo>
                    <a:pt x="2736" y="2435"/>
                    <a:pt x="3570" y="3102"/>
                    <a:pt x="4504" y="3536"/>
                  </a:cubicBezTo>
                  <a:cubicBezTo>
                    <a:pt x="5268" y="3898"/>
                    <a:pt x="6092" y="4050"/>
                    <a:pt x="6926" y="4050"/>
                  </a:cubicBezTo>
                  <a:cubicBezTo>
                    <a:pt x="8165" y="4050"/>
                    <a:pt x="9425" y="3714"/>
                    <a:pt x="10541" y="3236"/>
                  </a:cubicBezTo>
                  <a:cubicBezTo>
                    <a:pt x="10541" y="3236"/>
                    <a:pt x="10468" y="3162"/>
                    <a:pt x="10426" y="3162"/>
                  </a:cubicBezTo>
                  <a:cubicBezTo>
                    <a:pt x="10419" y="3162"/>
                    <a:pt x="10413" y="3164"/>
                    <a:pt x="10408" y="3169"/>
                  </a:cubicBezTo>
                  <a:cubicBezTo>
                    <a:pt x="9148" y="3464"/>
                    <a:pt x="7889" y="3845"/>
                    <a:pt x="6595" y="3845"/>
                  </a:cubicBezTo>
                  <a:cubicBezTo>
                    <a:pt x="6278" y="3845"/>
                    <a:pt x="5959" y="3822"/>
                    <a:pt x="5638" y="3770"/>
                  </a:cubicBezTo>
                  <a:cubicBezTo>
                    <a:pt x="4470" y="3603"/>
                    <a:pt x="3503" y="2902"/>
                    <a:pt x="2569" y="2202"/>
                  </a:cubicBezTo>
                  <a:cubicBezTo>
                    <a:pt x="1869" y="1701"/>
                    <a:pt x="501" y="1034"/>
                    <a:pt x="334" y="134"/>
                  </a:cubicBezTo>
                  <a:cubicBezTo>
                    <a:pt x="334" y="100"/>
                    <a:pt x="10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4199825" y="906100"/>
              <a:ext cx="35900" cy="61925"/>
            </a:xfrm>
            <a:custGeom>
              <a:avLst/>
              <a:gdLst/>
              <a:ahLst/>
              <a:cxnLst/>
              <a:rect l="l" t="t" r="r" b="b"/>
              <a:pathLst>
                <a:path w="1436" h="2477" extrusionOk="0">
                  <a:moveTo>
                    <a:pt x="1" y="0"/>
                  </a:moveTo>
                  <a:cubicBezTo>
                    <a:pt x="335" y="400"/>
                    <a:pt x="668" y="767"/>
                    <a:pt x="902" y="1234"/>
                  </a:cubicBezTo>
                  <a:cubicBezTo>
                    <a:pt x="1002" y="1468"/>
                    <a:pt x="1135" y="1768"/>
                    <a:pt x="1068" y="2035"/>
                  </a:cubicBezTo>
                  <a:cubicBezTo>
                    <a:pt x="1002" y="2335"/>
                    <a:pt x="735" y="2335"/>
                    <a:pt x="468" y="2335"/>
                  </a:cubicBezTo>
                  <a:cubicBezTo>
                    <a:pt x="468" y="2335"/>
                    <a:pt x="535" y="2402"/>
                    <a:pt x="568" y="2402"/>
                  </a:cubicBezTo>
                  <a:cubicBezTo>
                    <a:pt x="685" y="2435"/>
                    <a:pt x="843" y="2477"/>
                    <a:pt x="989" y="2477"/>
                  </a:cubicBezTo>
                  <a:cubicBezTo>
                    <a:pt x="1135" y="2477"/>
                    <a:pt x="1269" y="2435"/>
                    <a:pt x="1335" y="2302"/>
                  </a:cubicBezTo>
                  <a:cubicBezTo>
                    <a:pt x="1435" y="2068"/>
                    <a:pt x="1335" y="1768"/>
                    <a:pt x="1235" y="1568"/>
                  </a:cubicBezTo>
                  <a:cubicBezTo>
                    <a:pt x="1002" y="967"/>
                    <a:pt x="601" y="434"/>
                    <a:pt x="101" y="33"/>
                  </a:cubicBezTo>
                  <a:cubicBezTo>
                    <a:pt x="68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4063900" y="908600"/>
              <a:ext cx="135125" cy="154300"/>
            </a:xfrm>
            <a:custGeom>
              <a:avLst/>
              <a:gdLst/>
              <a:ahLst/>
              <a:cxnLst/>
              <a:rect l="l" t="t" r="r" b="b"/>
              <a:pathLst>
                <a:path w="5405" h="6172" extrusionOk="0">
                  <a:moveTo>
                    <a:pt x="5305" y="0"/>
                  </a:moveTo>
                  <a:cubicBezTo>
                    <a:pt x="4604" y="267"/>
                    <a:pt x="4270" y="934"/>
                    <a:pt x="3803" y="1468"/>
                  </a:cubicBezTo>
                  <a:cubicBezTo>
                    <a:pt x="3270" y="2068"/>
                    <a:pt x="2636" y="2569"/>
                    <a:pt x="2069" y="3102"/>
                  </a:cubicBezTo>
                  <a:cubicBezTo>
                    <a:pt x="1468" y="3703"/>
                    <a:pt x="1" y="5237"/>
                    <a:pt x="901" y="6138"/>
                  </a:cubicBezTo>
                  <a:cubicBezTo>
                    <a:pt x="917" y="6138"/>
                    <a:pt x="933" y="6138"/>
                    <a:pt x="945" y="6142"/>
                  </a:cubicBezTo>
                  <a:lnTo>
                    <a:pt x="945" y="6142"/>
                  </a:lnTo>
                  <a:cubicBezTo>
                    <a:pt x="237" y="5171"/>
                    <a:pt x="1975" y="3597"/>
                    <a:pt x="2603" y="3036"/>
                  </a:cubicBezTo>
                  <a:cubicBezTo>
                    <a:pt x="3136" y="2569"/>
                    <a:pt x="3703" y="2102"/>
                    <a:pt x="4170" y="1568"/>
                  </a:cubicBezTo>
                  <a:cubicBezTo>
                    <a:pt x="4604" y="1068"/>
                    <a:pt x="4904" y="501"/>
                    <a:pt x="5405" y="67"/>
                  </a:cubicBezTo>
                  <a:cubicBezTo>
                    <a:pt x="5405" y="34"/>
                    <a:pt x="5338" y="0"/>
                    <a:pt x="5305" y="0"/>
                  </a:cubicBezTo>
                  <a:close/>
                  <a:moveTo>
                    <a:pt x="945" y="6142"/>
                  </a:moveTo>
                  <a:cubicBezTo>
                    <a:pt x="953" y="6152"/>
                    <a:pt x="960" y="6161"/>
                    <a:pt x="968" y="6171"/>
                  </a:cubicBezTo>
                  <a:cubicBezTo>
                    <a:pt x="968" y="6154"/>
                    <a:pt x="959" y="6145"/>
                    <a:pt x="945" y="6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4058900" y="110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4017200" y="943475"/>
              <a:ext cx="211025" cy="183225"/>
            </a:xfrm>
            <a:custGeom>
              <a:avLst/>
              <a:gdLst/>
              <a:ahLst/>
              <a:cxnLst/>
              <a:rect l="l" t="t" r="r" b="b"/>
              <a:pathLst>
                <a:path w="8441" h="7329" extrusionOk="0">
                  <a:moveTo>
                    <a:pt x="3075" y="1"/>
                  </a:moveTo>
                  <a:cubicBezTo>
                    <a:pt x="3072" y="1"/>
                    <a:pt x="3070" y="2"/>
                    <a:pt x="3070" y="6"/>
                  </a:cubicBezTo>
                  <a:cubicBezTo>
                    <a:pt x="2669" y="607"/>
                    <a:pt x="2136" y="940"/>
                    <a:pt x="1402" y="1007"/>
                  </a:cubicBezTo>
                  <a:cubicBezTo>
                    <a:pt x="1402" y="1007"/>
                    <a:pt x="1402" y="1040"/>
                    <a:pt x="1402" y="1040"/>
                  </a:cubicBezTo>
                  <a:cubicBezTo>
                    <a:pt x="1368" y="1807"/>
                    <a:pt x="401" y="1841"/>
                    <a:pt x="134" y="2475"/>
                  </a:cubicBezTo>
                  <a:cubicBezTo>
                    <a:pt x="1" y="2741"/>
                    <a:pt x="134" y="3208"/>
                    <a:pt x="168" y="3475"/>
                  </a:cubicBezTo>
                  <a:cubicBezTo>
                    <a:pt x="234" y="3876"/>
                    <a:pt x="268" y="4276"/>
                    <a:pt x="368" y="4643"/>
                  </a:cubicBezTo>
                  <a:cubicBezTo>
                    <a:pt x="501" y="5410"/>
                    <a:pt x="468" y="6277"/>
                    <a:pt x="1268" y="6578"/>
                  </a:cubicBezTo>
                  <a:cubicBezTo>
                    <a:pt x="1769" y="6778"/>
                    <a:pt x="2302" y="7011"/>
                    <a:pt x="2803" y="7245"/>
                  </a:cubicBezTo>
                  <a:cubicBezTo>
                    <a:pt x="2836" y="7245"/>
                    <a:pt x="2869" y="7311"/>
                    <a:pt x="2936" y="7311"/>
                  </a:cubicBezTo>
                  <a:cubicBezTo>
                    <a:pt x="2984" y="7323"/>
                    <a:pt x="3034" y="7329"/>
                    <a:pt x="3085" y="7329"/>
                  </a:cubicBezTo>
                  <a:cubicBezTo>
                    <a:pt x="3469" y="7329"/>
                    <a:pt x="3951" y="7037"/>
                    <a:pt x="4304" y="6978"/>
                  </a:cubicBezTo>
                  <a:cubicBezTo>
                    <a:pt x="4838" y="6878"/>
                    <a:pt x="5405" y="6811"/>
                    <a:pt x="5872" y="6411"/>
                  </a:cubicBezTo>
                  <a:cubicBezTo>
                    <a:pt x="6405" y="5910"/>
                    <a:pt x="6672" y="5210"/>
                    <a:pt x="7473" y="5043"/>
                  </a:cubicBezTo>
                  <a:cubicBezTo>
                    <a:pt x="7473" y="5043"/>
                    <a:pt x="7473" y="5043"/>
                    <a:pt x="7473" y="5010"/>
                  </a:cubicBezTo>
                  <a:cubicBezTo>
                    <a:pt x="6939" y="4276"/>
                    <a:pt x="6739" y="3442"/>
                    <a:pt x="6806" y="2541"/>
                  </a:cubicBezTo>
                  <a:cubicBezTo>
                    <a:pt x="6806" y="2541"/>
                    <a:pt x="6772" y="2508"/>
                    <a:pt x="6739" y="2475"/>
                  </a:cubicBezTo>
                  <a:cubicBezTo>
                    <a:pt x="7273" y="1941"/>
                    <a:pt x="7840" y="1441"/>
                    <a:pt x="8440" y="907"/>
                  </a:cubicBezTo>
                  <a:cubicBezTo>
                    <a:pt x="8440" y="907"/>
                    <a:pt x="8407" y="873"/>
                    <a:pt x="8407" y="873"/>
                  </a:cubicBezTo>
                  <a:cubicBezTo>
                    <a:pt x="7439" y="1374"/>
                    <a:pt x="6572" y="2208"/>
                    <a:pt x="5905" y="3042"/>
                  </a:cubicBezTo>
                  <a:cubicBezTo>
                    <a:pt x="5605" y="3475"/>
                    <a:pt x="5305" y="3876"/>
                    <a:pt x="5071" y="4343"/>
                  </a:cubicBezTo>
                  <a:cubicBezTo>
                    <a:pt x="4839" y="4779"/>
                    <a:pt x="4555" y="5493"/>
                    <a:pt x="4001" y="5493"/>
                  </a:cubicBezTo>
                  <a:cubicBezTo>
                    <a:pt x="3919" y="5493"/>
                    <a:pt x="3831" y="5478"/>
                    <a:pt x="3737" y="5443"/>
                  </a:cubicBezTo>
                  <a:cubicBezTo>
                    <a:pt x="3670" y="5443"/>
                    <a:pt x="3803" y="5510"/>
                    <a:pt x="3837" y="5510"/>
                  </a:cubicBezTo>
                  <a:cubicBezTo>
                    <a:pt x="3965" y="5566"/>
                    <a:pt x="4084" y="5591"/>
                    <a:pt x="4196" y="5591"/>
                  </a:cubicBezTo>
                  <a:cubicBezTo>
                    <a:pt x="5016" y="5591"/>
                    <a:pt x="5423" y="4229"/>
                    <a:pt x="5805" y="3642"/>
                  </a:cubicBezTo>
                  <a:cubicBezTo>
                    <a:pt x="6038" y="3309"/>
                    <a:pt x="6272" y="3008"/>
                    <a:pt x="6539" y="2708"/>
                  </a:cubicBezTo>
                  <a:cubicBezTo>
                    <a:pt x="6539" y="2942"/>
                    <a:pt x="6539" y="3175"/>
                    <a:pt x="6605" y="3409"/>
                  </a:cubicBezTo>
                  <a:cubicBezTo>
                    <a:pt x="6672" y="3842"/>
                    <a:pt x="6906" y="4176"/>
                    <a:pt x="7006" y="4543"/>
                  </a:cubicBezTo>
                  <a:cubicBezTo>
                    <a:pt x="7039" y="4743"/>
                    <a:pt x="7173" y="4676"/>
                    <a:pt x="7006" y="4910"/>
                  </a:cubicBezTo>
                  <a:cubicBezTo>
                    <a:pt x="6939" y="5010"/>
                    <a:pt x="6672" y="5076"/>
                    <a:pt x="6572" y="5143"/>
                  </a:cubicBezTo>
                  <a:cubicBezTo>
                    <a:pt x="6272" y="5377"/>
                    <a:pt x="6105" y="5677"/>
                    <a:pt x="5872" y="5977"/>
                  </a:cubicBezTo>
                  <a:cubicBezTo>
                    <a:pt x="5271" y="6678"/>
                    <a:pt x="4504" y="6678"/>
                    <a:pt x="3703" y="6911"/>
                  </a:cubicBezTo>
                  <a:cubicBezTo>
                    <a:pt x="3416" y="6969"/>
                    <a:pt x="3154" y="7125"/>
                    <a:pt x="2895" y="7125"/>
                  </a:cubicBezTo>
                  <a:cubicBezTo>
                    <a:pt x="2853" y="7125"/>
                    <a:pt x="2811" y="7121"/>
                    <a:pt x="2769" y="7111"/>
                  </a:cubicBezTo>
                  <a:cubicBezTo>
                    <a:pt x="2569" y="7045"/>
                    <a:pt x="2336" y="6811"/>
                    <a:pt x="2136" y="6744"/>
                  </a:cubicBezTo>
                  <a:cubicBezTo>
                    <a:pt x="2002" y="6644"/>
                    <a:pt x="1835" y="6578"/>
                    <a:pt x="1669" y="6544"/>
                  </a:cubicBezTo>
                  <a:cubicBezTo>
                    <a:pt x="1669" y="6544"/>
                    <a:pt x="1275" y="6428"/>
                    <a:pt x="1201" y="6428"/>
                  </a:cubicBezTo>
                  <a:cubicBezTo>
                    <a:pt x="1187" y="6428"/>
                    <a:pt x="1185" y="6433"/>
                    <a:pt x="1202" y="6444"/>
                  </a:cubicBezTo>
                  <a:cubicBezTo>
                    <a:pt x="935" y="6311"/>
                    <a:pt x="968" y="6244"/>
                    <a:pt x="901" y="5977"/>
                  </a:cubicBezTo>
                  <a:cubicBezTo>
                    <a:pt x="668" y="5010"/>
                    <a:pt x="468" y="4042"/>
                    <a:pt x="401" y="3042"/>
                  </a:cubicBezTo>
                  <a:cubicBezTo>
                    <a:pt x="368" y="2608"/>
                    <a:pt x="534" y="2475"/>
                    <a:pt x="835" y="2208"/>
                  </a:cubicBezTo>
                  <a:cubicBezTo>
                    <a:pt x="1135" y="1941"/>
                    <a:pt x="1335" y="1574"/>
                    <a:pt x="1602" y="1340"/>
                  </a:cubicBezTo>
                  <a:cubicBezTo>
                    <a:pt x="1802" y="1107"/>
                    <a:pt x="2302" y="1107"/>
                    <a:pt x="2569" y="940"/>
                  </a:cubicBezTo>
                  <a:cubicBezTo>
                    <a:pt x="2903" y="773"/>
                    <a:pt x="3103" y="507"/>
                    <a:pt x="3270" y="173"/>
                  </a:cubicBezTo>
                  <a:cubicBezTo>
                    <a:pt x="3756" y="524"/>
                    <a:pt x="4308" y="744"/>
                    <a:pt x="4908" y="744"/>
                  </a:cubicBezTo>
                  <a:cubicBezTo>
                    <a:pt x="5049" y="744"/>
                    <a:pt x="5192" y="732"/>
                    <a:pt x="5338" y="707"/>
                  </a:cubicBezTo>
                  <a:cubicBezTo>
                    <a:pt x="5305" y="707"/>
                    <a:pt x="5204" y="573"/>
                    <a:pt x="5138" y="573"/>
                  </a:cubicBezTo>
                  <a:cubicBezTo>
                    <a:pt x="4985" y="596"/>
                    <a:pt x="4835" y="609"/>
                    <a:pt x="4686" y="609"/>
                  </a:cubicBezTo>
                  <a:cubicBezTo>
                    <a:pt x="4185" y="609"/>
                    <a:pt x="3707" y="467"/>
                    <a:pt x="3270" y="106"/>
                  </a:cubicBezTo>
                  <a:cubicBezTo>
                    <a:pt x="3240" y="106"/>
                    <a:pt x="3105" y="1"/>
                    <a:pt x="3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4090600" y="810200"/>
              <a:ext cx="92575" cy="35050"/>
            </a:xfrm>
            <a:custGeom>
              <a:avLst/>
              <a:gdLst/>
              <a:ahLst/>
              <a:cxnLst/>
              <a:rect l="l" t="t" r="r" b="b"/>
              <a:pathLst>
                <a:path w="3703" h="1402" extrusionOk="0">
                  <a:moveTo>
                    <a:pt x="3703" y="0"/>
                  </a:moveTo>
                  <a:cubicBezTo>
                    <a:pt x="3469" y="0"/>
                    <a:pt x="3202" y="33"/>
                    <a:pt x="2902" y="100"/>
                  </a:cubicBezTo>
                  <a:cubicBezTo>
                    <a:pt x="1868" y="334"/>
                    <a:pt x="834" y="634"/>
                    <a:pt x="0" y="1368"/>
                  </a:cubicBezTo>
                  <a:cubicBezTo>
                    <a:pt x="0" y="1368"/>
                    <a:pt x="34" y="1401"/>
                    <a:pt x="34" y="1401"/>
                  </a:cubicBezTo>
                  <a:cubicBezTo>
                    <a:pt x="467" y="1201"/>
                    <a:pt x="834" y="867"/>
                    <a:pt x="1268" y="667"/>
                  </a:cubicBezTo>
                  <a:cubicBezTo>
                    <a:pt x="1735" y="434"/>
                    <a:pt x="2235" y="300"/>
                    <a:pt x="2735" y="200"/>
                  </a:cubicBezTo>
                  <a:cubicBezTo>
                    <a:pt x="3069" y="100"/>
                    <a:pt x="3403" y="33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3"/>
            <p:cNvSpPr/>
            <p:nvPr/>
          </p:nvSpPr>
          <p:spPr>
            <a:xfrm>
              <a:off x="4221525" y="816850"/>
              <a:ext cx="15875" cy="6700"/>
            </a:xfrm>
            <a:custGeom>
              <a:avLst/>
              <a:gdLst/>
              <a:ahLst/>
              <a:cxnLst/>
              <a:rect l="l" t="t" r="r" b="b"/>
              <a:pathLst>
                <a:path w="635" h="268" extrusionOk="0">
                  <a:moveTo>
                    <a:pt x="0" y="1"/>
                  </a:moveTo>
                  <a:cubicBezTo>
                    <a:pt x="201" y="68"/>
                    <a:pt x="401" y="168"/>
                    <a:pt x="601" y="268"/>
                  </a:cubicBezTo>
                  <a:cubicBezTo>
                    <a:pt x="634" y="268"/>
                    <a:pt x="601" y="234"/>
                    <a:pt x="601" y="234"/>
                  </a:cubicBezTo>
                  <a:cubicBezTo>
                    <a:pt x="401" y="134"/>
                    <a:pt x="201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3"/>
            <p:cNvSpPr/>
            <p:nvPr/>
          </p:nvSpPr>
          <p:spPr>
            <a:xfrm>
              <a:off x="4088100" y="821875"/>
              <a:ext cx="24200" cy="16700"/>
            </a:xfrm>
            <a:custGeom>
              <a:avLst/>
              <a:gdLst/>
              <a:ahLst/>
              <a:cxnLst/>
              <a:rect l="l" t="t" r="r" b="b"/>
              <a:pathLst>
                <a:path w="968" h="668" extrusionOk="0">
                  <a:moveTo>
                    <a:pt x="901" y="0"/>
                  </a:moveTo>
                  <a:cubicBezTo>
                    <a:pt x="601" y="167"/>
                    <a:pt x="300" y="367"/>
                    <a:pt x="33" y="634"/>
                  </a:cubicBezTo>
                  <a:cubicBezTo>
                    <a:pt x="0" y="634"/>
                    <a:pt x="67" y="667"/>
                    <a:pt x="67" y="667"/>
                  </a:cubicBezTo>
                  <a:cubicBezTo>
                    <a:pt x="367" y="434"/>
                    <a:pt x="634" y="200"/>
                    <a:pt x="967" y="33"/>
                  </a:cubicBezTo>
                  <a:cubicBezTo>
                    <a:pt x="967" y="33"/>
                    <a:pt x="934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3"/>
            <p:cNvSpPr/>
            <p:nvPr/>
          </p:nvSpPr>
          <p:spPr>
            <a:xfrm>
              <a:off x="4102275" y="8227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34" y="34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3"/>
            <p:cNvSpPr/>
            <p:nvPr/>
          </p:nvSpPr>
          <p:spPr>
            <a:xfrm>
              <a:off x="4094750" y="816850"/>
              <a:ext cx="100950" cy="44225"/>
            </a:xfrm>
            <a:custGeom>
              <a:avLst/>
              <a:gdLst/>
              <a:ahLst/>
              <a:cxnLst/>
              <a:rect l="l" t="t" r="r" b="b"/>
              <a:pathLst>
                <a:path w="4038" h="1769" extrusionOk="0">
                  <a:moveTo>
                    <a:pt x="4037" y="1"/>
                  </a:moveTo>
                  <a:cubicBezTo>
                    <a:pt x="3303" y="1"/>
                    <a:pt x="2569" y="134"/>
                    <a:pt x="1869" y="435"/>
                  </a:cubicBezTo>
                  <a:cubicBezTo>
                    <a:pt x="1235" y="668"/>
                    <a:pt x="368" y="1102"/>
                    <a:pt x="34" y="1735"/>
                  </a:cubicBezTo>
                  <a:cubicBezTo>
                    <a:pt x="1" y="1735"/>
                    <a:pt x="68" y="1769"/>
                    <a:pt x="68" y="1769"/>
                  </a:cubicBezTo>
                  <a:cubicBezTo>
                    <a:pt x="435" y="1135"/>
                    <a:pt x="1168" y="768"/>
                    <a:pt x="1836" y="501"/>
                  </a:cubicBezTo>
                  <a:cubicBezTo>
                    <a:pt x="2536" y="201"/>
                    <a:pt x="3270" y="34"/>
                    <a:pt x="4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4093925" y="842700"/>
              <a:ext cx="35875" cy="31725"/>
            </a:xfrm>
            <a:custGeom>
              <a:avLst/>
              <a:gdLst/>
              <a:ahLst/>
              <a:cxnLst/>
              <a:rect l="l" t="t" r="r" b="b"/>
              <a:pathLst>
                <a:path w="1435" h="1269" extrusionOk="0">
                  <a:moveTo>
                    <a:pt x="1435" y="1"/>
                  </a:moveTo>
                  <a:cubicBezTo>
                    <a:pt x="868" y="301"/>
                    <a:pt x="267" y="635"/>
                    <a:pt x="1" y="1235"/>
                  </a:cubicBezTo>
                  <a:cubicBezTo>
                    <a:pt x="1" y="1235"/>
                    <a:pt x="34" y="1269"/>
                    <a:pt x="67" y="1269"/>
                  </a:cubicBezTo>
                  <a:cubicBezTo>
                    <a:pt x="334" y="668"/>
                    <a:pt x="901" y="335"/>
                    <a:pt x="1435" y="34"/>
                  </a:cubicBezTo>
                  <a:cubicBezTo>
                    <a:pt x="1435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3"/>
            <p:cNvSpPr/>
            <p:nvPr/>
          </p:nvSpPr>
          <p:spPr>
            <a:xfrm>
              <a:off x="4094750" y="857725"/>
              <a:ext cx="28400" cy="26700"/>
            </a:xfrm>
            <a:custGeom>
              <a:avLst/>
              <a:gdLst/>
              <a:ahLst/>
              <a:cxnLst/>
              <a:rect l="l" t="t" r="r" b="b"/>
              <a:pathLst>
                <a:path w="1136" h="1068" extrusionOk="0">
                  <a:moveTo>
                    <a:pt x="1135" y="0"/>
                  </a:moveTo>
                  <a:cubicBezTo>
                    <a:pt x="735" y="234"/>
                    <a:pt x="201" y="567"/>
                    <a:pt x="1" y="1034"/>
                  </a:cubicBezTo>
                  <a:cubicBezTo>
                    <a:pt x="1" y="1034"/>
                    <a:pt x="34" y="1068"/>
                    <a:pt x="68" y="1068"/>
                  </a:cubicBezTo>
                  <a:cubicBezTo>
                    <a:pt x="234" y="868"/>
                    <a:pt x="368" y="668"/>
                    <a:pt x="535" y="467"/>
                  </a:cubicBezTo>
                  <a:cubicBezTo>
                    <a:pt x="735" y="301"/>
                    <a:pt x="935" y="134"/>
                    <a:pt x="1135" y="34"/>
                  </a:cubicBezTo>
                  <a:cubicBezTo>
                    <a:pt x="1135" y="34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3"/>
            <p:cNvSpPr/>
            <p:nvPr/>
          </p:nvSpPr>
          <p:spPr>
            <a:xfrm>
              <a:off x="4094750" y="876075"/>
              <a:ext cx="20875" cy="19200"/>
            </a:xfrm>
            <a:custGeom>
              <a:avLst/>
              <a:gdLst/>
              <a:ahLst/>
              <a:cxnLst/>
              <a:rect l="l" t="t" r="r" b="b"/>
              <a:pathLst>
                <a:path w="835" h="768" extrusionOk="0">
                  <a:moveTo>
                    <a:pt x="768" y="0"/>
                  </a:moveTo>
                  <a:cubicBezTo>
                    <a:pt x="535" y="267"/>
                    <a:pt x="268" y="501"/>
                    <a:pt x="1" y="767"/>
                  </a:cubicBezTo>
                  <a:lnTo>
                    <a:pt x="68" y="767"/>
                  </a:lnTo>
                  <a:cubicBezTo>
                    <a:pt x="335" y="601"/>
                    <a:pt x="601" y="300"/>
                    <a:pt x="835" y="34"/>
                  </a:cubicBezTo>
                  <a:cubicBezTo>
                    <a:pt x="835" y="34"/>
                    <a:pt x="802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3"/>
            <p:cNvSpPr/>
            <p:nvPr/>
          </p:nvSpPr>
          <p:spPr>
            <a:xfrm>
              <a:off x="4094750" y="88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935" y="0"/>
                  </a:moveTo>
                  <a:cubicBezTo>
                    <a:pt x="601" y="267"/>
                    <a:pt x="201" y="601"/>
                    <a:pt x="1" y="1001"/>
                  </a:cubicBezTo>
                  <a:lnTo>
                    <a:pt x="34" y="1001"/>
                  </a:lnTo>
                  <a:cubicBezTo>
                    <a:pt x="368" y="668"/>
                    <a:pt x="635" y="301"/>
                    <a:pt x="1002" y="34"/>
                  </a:cubicBezTo>
                  <a:cubicBezTo>
                    <a:pt x="1002" y="34"/>
                    <a:pt x="968" y="0"/>
                    <a:pt x="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3"/>
            <p:cNvSpPr/>
            <p:nvPr/>
          </p:nvSpPr>
          <p:spPr>
            <a:xfrm>
              <a:off x="4098925" y="889175"/>
              <a:ext cx="28375" cy="28625"/>
            </a:xfrm>
            <a:custGeom>
              <a:avLst/>
              <a:gdLst/>
              <a:ahLst/>
              <a:cxnLst/>
              <a:rect l="l" t="t" r="r" b="b"/>
              <a:pathLst>
                <a:path w="1135" h="1145" extrusionOk="0">
                  <a:moveTo>
                    <a:pt x="1088" y="1"/>
                  </a:moveTo>
                  <a:cubicBezTo>
                    <a:pt x="1082" y="1"/>
                    <a:pt x="1075" y="3"/>
                    <a:pt x="1068" y="10"/>
                  </a:cubicBezTo>
                  <a:cubicBezTo>
                    <a:pt x="601" y="177"/>
                    <a:pt x="101" y="610"/>
                    <a:pt x="1" y="1144"/>
                  </a:cubicBezTo>
                  <a:lnTo>
                    <a:pt x="34" y="1144"/>
                  </a:lnTo>
                  <a:cubicBezTo>
                    <a:pt x="168" y="911"/>
                    <a:pt x="268" y="677"/>
                    <a:pt x="468" y="477"/>
                  </a:cubicBezTo>
                  <a:cubicBezTo>
                    <a:pt x="668" y="277"/>
                    <a:pt x="868" y="143"/>
                    <a:pt x="1135" y="43"/>
                  </a:cubicBezTo>
                  <a:cubicBezTo>
                    <a:pt x="1135" y="43"/>
                    <a:pt x="1114" y="1"/>
                    <a:pt x="1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3"/>
            <p:cNvSpPr/>
            <p:nvPr/>
          </p:nvSpPr>
          <p:spPr>
            <a:xfrm>
              <a:off x="4100600" y="895250"/>
              <a:ext cx="31725" cy="29200"/>
            </a:xfrm>
            <a:custGeom>
              <a:avLst/>
              <a:gdLst/>
              <a:ahLst/>
              <a:cxnLst/>
              <a:rect l="l" t="t" r="r" b="b"/>
              <a:pathLst>
                <a:path w="1269" h="1168" extrusionOk="0">
                  <a:moveTo>
                    <a:pt x="1235" y="0"/>
                  </a:moveTo>
                  <a:cubicBezTo>
                    <a:pt x="968" y="201"/>
                    <a:pt x="734" y="367"/>
                    <a:pt x="501" y="568"/>
                  </a:cubicBezTo>
                  <a:cubicBezTo>
                    <a:pt x="267" y="701"/>
                    <a:pt x="0" y="868"/>
                    <a:pt x="0" y="1135"/>
                  </a:cubicBezTo>
                  <a:cubicBezTo>
                    <a:pt x="0" y="1168"/>
                    <a:pt x="34" y="1168"/>
                    <a:pt x="34" y="1168"/>
                  </a:cubicBezTo>
                  <a:cubicBezTo>
                    <a:pt x="234" y="668"/>
                    <a:pt x="868" y="367"/>
                    <a:pt x="1268" y="34"/>
                  </a:cubicBezTo>
                  <a:cubicBezTo>
                    <a:pt x="1268" y="34"/>
                    <a:pt x="1235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3"/>
            <p:cNvSpPr/>
            <p:nvPr/>
          </p:nvSpPr>
          <p:spPr>
            <a:xfrm>
              <a:off x="4106425" y="919425"/>
              <a:ext cx="10050" cy="1005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335" y="1"/>
                  </a:moveTo>
                  <a:cubicBezTo>
                    <a:pt x="234" y="134"/>
                    <a:pt x="101" y="234"/>
                    <a:pt x="1" y="368"/>
                  </a:cubicBezTo>
                  <a:cubicBezTo>
                    <a:pt x="1" y="368"/>
                    <a:pt x="34" y="401"/>
                    <a:pt x="34" y="401"/>
                  </a:cubicBezTo>
                  <a:cubicBezTo>
                    <a:pt x="168" y="301"/>
                    <a:pt x="301" y="168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3"/>
            <p:cNvSpPr/>
            <p:nvPr/>
          </p:nvSpPr>
          <p:spPr>
            <a:xfrm>
              <a:off x="4228200" y="819375"/>
              <a:ext cx="8350" cy="3350"/>
            </a:xfrm>
            <a:custGeom>
              <a:avLst/>
              <a:gdLst/>
              <a:ahLst/>
              <a:cxnLst/>
              <a:rect l="l" t="t" r="r" b="b"/>
              <a:pathLst>
                <a:path w="334" h="134" extrusionOk="0">
                  <a:moveTo>
                    <a:pt x="0" y="0"/>
                  </a:moveTo>
                  <a:cubicBezTo>
                    <a:pt x="100" y="33"/>
                    <a:pt x="234" y="100"/>
                    <a:pt x="334" y="133"/>
                  </a:cubicBezTo>
                  <a:cubicBezTo>
                    <a:pt x="234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3"/>
            <p:cNvSpPr/>
            <p:nvPr/>
          </p:nvSpPr>
          <p:spPr>
            <a:xfrm>
              <a:off x="4236525" y="822700"/>
              <a:ext cx="8375" cy="4200"/>
            </a:xfrm>
            <a:custGeom>
              <a:avLst/>
              <a:gdLst/>
              <a:ahLst/>
              <a:cxnLst/>
              <a:rect l="l" t="t" r="r" b="b"/>
              <a:pathLst>
                <a:path w="335" h="168" extrusionOk="0">
                  <a:moveTo>
                    <a:pt x="334" y="167"/>
                  </a:moveTo>
                  <a:cubicBezTo>
                    <a:pt x="234" y="100"/>
                    <a:pt x="134" y="34"/>
                    <a:pt x="1" y="0"/>
                  </a:cubicBezTo>
                  <a:cubicBezTo>
                    <a:pt x="134" y="34"/>
                    <a:pt x="234" y="100"/>
                    <a:pt x="334" y="167"/>
                  </a:cubicBezTo>
                  <a:cubicBezTo>
                    <a:pt x="334" y="167"/>
                    <a:pt x="334" y="167"/>
                    <a:pt x="334" y="1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3"/>
            <p:cNvSpPr/>
            <p:nvPr/>
          </p:nvSpPr>
          <p:spPr>
            <a:xfrm>
              <a:off x="4262400" y="833550"/>
              <a:ext cx="22525" cy="21700"/>
            </a:xfrm>
            <a:custGeom>
              <a:avLst/>
              <a:gdLst/>
              <a:ahLst/>
              <a:cxnLst/>
              <a:rect l="l" t="t" r="r" b="b"/>
              <a:pathLst>
                <a:path w="901" h="868" extrusionOk="0">
                  <a:moveTo>
                    <a:pt x="0" y="0"/>
                  </a:moveTo>
                  <a:cubicBezTo>
                    <a:pt x="400" y="200"/>
                    <a:pt x="667" y="501"/>
                    <a:pt x="900" y="867"/>
                  </a:cubicBezTo>
                  <a:cubicBezTo>
                    <a:pt x="700" y="501"/>
                    <a:pt x="400" y="2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3"/>
            <p:cNvSpPr/>
            <p:nvPr/>
          </p:nvSpPr>
          <p:spPr>
            <a:xfrm>
              <a:off x="4284900" y="855225"/>
              <a:ext cx="23375" cy="146800"/>
            </a:xfrm>
            <a:custGeom>
              <a:avLst/>
              <a:gdLst/>
              <a:ahLst/>
              <a:cxnLst/>
              <a:rect l="l" t="t" r="r" b="b"/>
              <a:pathLst>
                <a:path w="935" h="5872" extrusionOk="0">
                  <a:moveTo>
                    <a:pt x="0" y="0"/>
                  </a:moveTo>
                  <a:cubicBezTo>
                    <a:pt x="434" y="768"/>
                    <a:pt x="467" y="1802"/>
                    <a:pt x="434" y="2636"/>
                  </a:cubicBezTo>
                  <a:cubicBezTo>
                    <a:pt x="401" y="3736"/>
                    <a:pt x="301" y="4870"/>
                    <a:pt x="901" y="5871"/>
                  </a:cubicBezTo>
                  <a:lnTo>
                    <a:pt x="934" y="5871"/>
                  </a:lnTo>
                  <a:cubicBezTo>
                    <a:pt x="167" y="4504"/>
                    <a:pt x="601" y="2936"/>
                    <a:pt x="467" y="1501"/>
                  </a:cubicBezTo>
                  <a:cubicBezTo>
                    <a:pt x="434" y="968"/>
                    <a:pt x="267" y="4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3"/>
            <p:cNvSpPr/>
            <p:nvPr/>
          </p:nvSpPr>
          <p:spPr>
            <a:xfrm>
              <a:off x="4257375" y="831875"/>
              <a:ext cx="1700" cy="85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34" y="0"/>
                    <a:pt x="67" y="0"/>
                    <a:pt x="67" y="34"/>
                  </a:cubicBezTo>
                  <a:cubicBezTo>
                    <a:pt x="67" y="0"/>
                    <a:pt x="3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3"/>
            <p:cNvSpPr/>
            <p:nvPr/>
          </p:nvSpPr>
          <p:spPr>
            <a:xfrm>
              <a:off x="4260725" y="833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cubicBezTo>
                    <a:pt x="67" y="0"/>
                    <a:pt x="33" y="0"/>
                    <a:pt x="0" y="0"/>
                  </a:cubicBezTo>
                  <a:cubicBezTo>
                    <a:pt x="33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3"/>
            <p:cNvSpPr/>
            <p:nvPr/>
          </p:nvSpPr>
          <p:spPr>
            <a:xfrm>
              <a:off x="4259050" y="832700"/>
              <a:ext cx="1700" cy="875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67" y="34"/>
                  </a:moveTo>
                  <a:cubicBezTo>
                    <a:pt x="67" y="1"/>
                    <a:pt x="34" y="1"/>
                    <a:pt x="0" y="1"/>
                  </a:cubicBezTo>
                  <a:cubicBezTo>
                    <a:pt x="34" y="1"/>
                    <a:pt x="67" y="1"/>
                    <a:pt x="67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3"/>
            <p:cNvSpPr/>
            <p:nvPr/>
          </p:nvSpPr>
          <p:spPr>
            <a:xfrm>
              <a:off x="4285725" y="958625"/>
              <a:ext cx="13375" cy="46725"/>
            </a:xfrm>
            <a:custGeom>
              <a:avLst/>
              <a:gdLst/>
              <a:ahLst/>
              <a:cxnLst/>
              <a:rect l="l" t="t" r="r" b="b"/>
              <a:pathLst>
                <a:path w="535" h="1869" extrusionOk="0">
                  <a:moveTo>
                    <a:pt x="1" y="1"/>
                  </a:moveTo>
                  <a:cubicBezTo>
                    <a:pt x="34" y="668"/>
                    <a:pt x="201" y="1302"/>
                    <a:pt x="534" y="1869"/>
                  </a:cubicBezTo>
                  <a:cubicBezTo>
                    <a:pt x="234" y="1302"/>
                    <a:pt x="34" y="6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3"/>
            <p:cNvSpPr/>
            <p:nvPr/>
          </p:nvSpPr>
          <p:spPr>
            <a:xfrm>
              <a:off x="4279900" y="971975"/>
              <a:ext cx="9200" cy="27550"/>
            </a:xfrm>
            <a:custGeom>
              <a:avLst/>
              <a:gdLst/>
              <a:ahLst/>
              <a:cxnLst/>
              <a:rect l="l" t="t" r="r" b="b"/>
              <a:pathLst>
                <a:path w="368" h="1102" extrusionOk="0">
                  <a:moveTo>
                    <a:pt x="0" y="0"/>
                  </a:moveTo>
                  <a:cubicBezTo>
                    <a:pt x="0" y="367"/>
                    <a:pt x="100" y="768"/>
                    <a:pt x="334" y="1068"/>
                  </a:cubicBezTo>
                  <a:cubicBezTo>
                    <a:pt x="334" y="1101"/>
                    <a:pt x="367" y="1101"/>
                    <a:pt x="367" y="1101"/>
                  </a:cubicBezTo>
                  <a:cubicBezTo>
                    <a:pt x="167" y="768"/>
                    <a:pt x="67" y="401"/>
                    <a:pt x="34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3"/>
            <p:cNvSpPr/>
            <p:nvPr/>
          </p:nvSpPr>
          <p:spPr>
            <a:xfrm>
              <a:off x="4272400" y="980300"/>
              <a:ext cx="10025" cy="22550"/>
            </a:xfrm>
            <a:custGeom>
              <a:avLst/>
              <a:gdLst/>
              <a:ahLst/>
              <a:cxnLst/>
              <a:rect l="l" t="t" r="r" b="b"/>
              <a:pathLst>
                <a:path w="401" h="902" extrusionOk="0">
                  <a:moveTo>
                    <a:pt x="0" y="1"/>
                  </a:moveTo>
                  <a:cubicBezTo>
                    <a:pt x="100" y="301"/>
                    <a:pt x="200" y="635"/>
                    <a:pt x="367" y="902"/>
                  </a:cubicBezTo>
                  <a:lnTo>
                    <a:pt x="400" y="902"/>
                  </a:lnTo>
                  <a:cubicBezTo>
                    <a:pt x="267" y="635"/>
                    <a:pt x="133" y="334"/>
                    <a:pt x="67" y="34"/>
                  </a:cubicBezTo>
                  <a:cubicBezTo>
                    <a:pt x="6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3"/>
            <p:cNvSpPr/>
            <p:nvPr/>
          </p:nvSpPr>
          <p:spPr>
            <a:xfrm>
              <a:off x="4269050" y="989475"/>
              <a:ext cx="3375" cy="7550"/>
            </a:xfrm>
            <a:custGeom>
              <a:avLst/>
              <a:gdLst/>
              <a:ahLst/>
              <a:cxnLst/>
              <a:rect l="l" t="t" r="r" b="b"/>
              <a:pathLst>
                <a:path w="135" h="302" extrusionOk="0">
                  <a:moveTo>
                    <a:pt x="1" y="1"/>
                  </a:moveTo>
                  <a:cubicBezTo>
                    <a:pt x="24" y="35"/>
                    <a:pt x="43" y="70"/>
                    <a:pt x="59" y="105"/>
                  </a:cubicBezTo>
                  <a:lnTo>
                    <a:pt x="59" y="105"/>
                  </a:lnTo>
                  <a:cubicBezTo>
                    <a:pt x="51" y="82"/>
                    <a:pt x="42" y="59"/>
                    <a:pt x="34" y="34"/>
                  </a:cubicBezTo>
                  <a:cubicBezTo>
                    <a:pt x="34" y="34"/>
                    <a:pt x="1" y="1"/>
                    <a:pt x="1" y="1"/>
                  </a:cubicBezTo>
                  <a:close/>
                  <a:moveTo>
                    <a:pt x="59" y="105"/>
                  </a:moveTo>
                  <a:lnTo>
                    <a:pt x="59" y="105"/>
                  </a:lnTo>
                  <a:cubicBezTo>
                    <a:pt x="84" y="170"/>
                    <a:pt x="109" y="226"/>
                    <a:pt x="134" y="301"/>
                  </a:cubicBezTo>
                  <a:cubicBezTo>
                    <a:pt x="112" y="236"/>
                    <a:pt x="90" y="170"/>
                    <a:pt x="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3"/>
            <p:cNvSpPr/>
            <p:nvPr/>
          </p:nvSpPr>
          <p:spPr>
            <a:xfrm>
              <a:off x="4264875" y="995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3"/>
            <p:cNvSpPr/>
            <p:nvPr/>
          </p:nvSpPr>
          <p:spPr>
            <a:xfrm>
              <a:off x="4253200" y="994475"/>
              <a:ext cx="6700" cy="12550"/>
            </a:xfrm>
            <a:custGeom>
              <a:avLst/>
              <a:gdLst/>
              <a:ahLst/>
              <a:cxnLst/>
              <a:rect l="l" t="t" r="r" b="b"/>
              <a:pathLst>
                <a:path w="268" h="5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68"/>
                    <a:pt x="101" y="368"/>
                    <a:pt x="234" y="468"/>
                  </a:cubicBezTo>
                  <a:cubicBezTo>
                    <a:pt x="234" y="468"/>
                    <a:pt x="268" y="501"/>
                    <a:pt x="268" y="501"/>
                  </a:cubicBezTo>
                  <a:cubicBezTo>
                    <a:pt x="134" y="368"/>
                    <a:pt x="101" y="201"/>
                    <a:pt x="68" y="34"/>
                  </a:cubicBezTo>
                  <a:cubicBezTo>
                    <a:pt x="68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3"/>
            <p:cNvSpPr/>
            <p:nvPr/>
          </p:nvSpPr>
          <p:spPr>
            <a:xfrm>
              <a:off x="4104400" y="936950"/>
              <a:ext cx="45425" cy="10675"/>
            </a:xfrm>
            <a:custGeom>
              <a:avLst/>
              <a:gdLst/>
              <a:ahLst/>
              <a:cxnLst/>
              <a:rect l="l" t="t" r="r" b="b"/>
              <a:pathLst>
                <a:path w="1817" h="427" extrusionOk="0">
                  <a:moveTo>
                    <a:pt x="2" y="186"/>
                  </a:moveTo>
                  <a:cubicBezTo>
                    <a:pt x="0" y="186"/>
                    <a:pt x="4" y="189"/>
                    <a:pt x="15" y="200"/>
                  </a:cubicBezTo>
                  <a:cubicBezTo>
                    <a:pt x="55" y="214"/>
                    <a:pt x="95" y="227"/>
                    <a:pt x="135" y="239"/>
                  </a:cubicBezTo>
                  <a:lnTo>
                    <a:pt x="135" y="239"/>
                  </a:lnTo>
                  <a:cubicBezTo>
                    <a:pt x="106" y="227"/>
                    <a:pt x="77" y="214"/>
                    <a:pt x="49" y="200"/>
                  </a:cubicBezTo>
                  <a:cubicBezTo>
                    <a:pt x="26" y="200"/>
                    <a:pt x="4" y="186"/>
                    <a:pt x="2" y="186"/>
                  </a:cubicBezTo>
                  <a:close/>
                  <a:moveTo>
                    <a:pt x="1783" y="0"/>
                  </a:moveTo>
                  <a:cubicBezTo>
                    <a:pt x="1545" y="290"/>
                    <a:pt x="1245" y="388"/>
                    <a:pt x="929" y="388"/>
                  </a:cubicBezTo>
                  <a:cubicBezTo>
                    <a:pt x="667" y="388"/>
                    <a:pt x="394" y="321"/>
                    <a:pt x="135" y="239"/>
                  </a:cubicBezTo>
                  <a:lnTo>
                    <a:pt x="135" y="239"/>
                  </a:lnTo>
                  <a:cubicBezTo>
                    <a:pt x="387" y="348"/>
                    <a:pt x="671" y="426"/>
                    <a:pt x="945" y="426"/>
                  </a:cubicBezTo>
                  <a:cubicBezTo>
                    <a:pt x="1276" y="426"/>
                    <a:pt x="1591" y="312"/>
                    <a:pt x="1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3"/>
            <p:cNvSpPr/>
            <p:nvPr/>
          </p:nvSpPr>
          <p:spPr>
            <a:xfrm>
              <a:off x="4108950" y="948625"/>
              <a:ext cx="34200" cy="7050"/>
            </a:xfrm>
            <a:custGeom>
              <a:avLst/>
              <a:gdLst/>
              <a:ahLst/>
              <a:cxnLst/>
              <a:rect l="l" t="t" r="r" b="b"/>
              <a:pathLst>
                <a:path w="1368" h="282" extrusionOk="0">
                  <a:moveTo>
                    <a:pt x="0" y="0"/>
                  </a:moveTo>
                  <a:cubicBezTo>
                    <a:pt x="11" y="8"/>
                    <a:pt x="21" y="16"/>
                    <a:pt x="32" y="24"/>
                  </a:cubicBezTo>
                  <a:lnTo>
                    <a:pt x="32" y="24"/>
                  </a:lnTo>
                  <a:cubicBezTo>
                    <a:pt x="26" y="0"/>
                    <a:pt x="0" y="0"/>
                    <a:pt x="0" y="0"/>
                  </a:cubicBezTo>
                  <a:close/>
                  <a:moveTo>
                    <a:pt x="32" y="24"/>
                  </a:moveTo>
                  <a:cubicBezTo>
                    <a:pt x="33" y="27"/>
                    <a:pt x="33" y="30"/>
                    <a:pt x="33" y="34"/>
                  </a:cubicBezTo>
                  <a:cubicBezTo>
                    <a:pt x="149" y="118"/>
                    <a:pt x="278" y="179"/>
                    <a:pt x="413" y="217"/>
                  </a:cubicBezTo>
                  <a:lnTo>
                    <a:pt x="413" y="217"/>
                  </a:lnTo>
                  <a:cubicBezTo>
                    <a:pt x="280" y="173"/>
                    <a:pt x="152" y="109"/>
                    <a:pt x="32" y="24"/>
                  </a:cubicBezTo>
                  <a:close/>
                  <a:moveTo>
                    <a:pt x="1301" y="134"/>
                  </a:moveTo>
                  <a:cubicBezTo>
                    <a:pt x="1129" y="220"/>
                    <a:pt x="939" y="262"/>
                    <a:pt x="750" y="262"/>
                  </a:cubicBezTo>
                  <a:cubicBezTo>
                    <a:pt x="636" y="262"/>
                    <a:pt x="523" y="247"/>
                    <a:pt x="413" y="217"/>
                  </a:cubicBezTo>
                  <a:lnTo>
                    <a:pt x="413" y="217"/>
                  </a:lnTo>
                  <a:cubicBezTo>
                    <a:pt x="546" y="260"/>
                    <a:pt x="683" y="282"/>
                    <a:pt x="822" y="282"/>
                  </a:cubicBezTo>
                  <a:cubicBezTo>
                    <a:pt x="1004" y="282"/>
                    <a:pt x="1188" y="244"/>
                    <a:pt x="1368" y="167"/>
                  </a:cubicBezTo>
                  <a:cubicBezTo>
                    <a:pt x="1368" y="167"/>
                    <a:pt x="1334" y="134"/>
                    <a:pt x="1301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3"/>
            <p:cNvSpPr/>
            <p:nvPr/>
          </p:nvSpPr>
          <p:spPr>
            <a:xfrm>
              <a:off x="4120625" y="935275"/>
              <a:ext cx="5025" cy="1700"/>
            </a:xfrm>
            <a:custGeom>
              <a:avLst/>
              <a:gdLst/>
              <a:ahLst/>
              <a:cxnLst/>
              <a:rect l="l" t="t" r="r" b="b"/>
              <a:pathLst>
                <a:path w="201" h="68" extrusionOk="0">
                  <a:moveTo>
                    <a:pt x="167" y="1"/>
                  </a:moveTo>
                  <a:cubicBezTo>
                    <a:pt x="100" y="1"/>
                    <a:pt x="67" y="34"/>
                    <a:pt x="0" y="34"/>
                  </a:cubicBezTo>
                  <a:cubicBezTo>
                    <a:pt x="0" y="34"/>
                    <a:pt x="33" y="67"/>
                    <a:pt x="33" y="67"/>
                  </a:cubicBezTo>
                  <a:cubicBezTo>
                    <a:pt x="100" y="34"/>
                    <a:pt x="133" y="34"/>
                    <a:pt x="200" y="34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3"/>
            <p:cNvSpPr/>
            <p:nvPr/>
          </p:nvSpPr>
          <p:spPr>
            <a:xfrm>
              <a:off x="4239875" y="997000"/>
              <a:ext cx="10850" cy="15400"/>
            </a:xfrm>
            <a:custGeom>
              <a:avLst/>
              <a:gdLst/>
              <a:ahLst/>
              <a:cxnLst/>
              <a:rect l="l" t="t" r="r" b="b"/>
              <a:pathLst>
                <a:path w="434" h="616" extrusionOk="0">
                  <a:moveTo>
                    <a:pt x="0" y="0"/>
                  </a:moveTo>
                  <a:cubicBezTo>
                    <a:pt x="100" y="234"/>
                    <a:pt x="234" y="434"/>
                    <a:pt x="400" y="600"/>
                  </a:cubicBezTo>
                  <a:cubicBezTo>
                    <a:pt x="400" y="600"/>
                    <a:pt x="415" y="615"/>
                    <a:pt x="425" y="615"/>
                  </a:cubicBezTo>
                  <a:cubicBezTo>
                    <a:pt x="430" y="615"/>
                    <a:pt x="434" y="612"/>
                    <a:pt x="434" y="600"/>
                  </a:cubicBezTo>
                  <a:cubicBezTo>
                    <a:pt x="267" y="434"/>
                    <a:pt x="134" y="2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3"/>
            <p:cNvSpPr/>
            <p:nvPr/>
          </p:nvSpPr>
          <p:spPr>
            <a:xfrm>
              <a:off x="4236525" y="100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3"/>
            <p:cNvSpPr/>
            <p:nvPr/>
          </p:nvSpPr>
          <p:spPr>
            <a:xfrm>
              <a:off x="4247375" y="830200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1" y="1"/>
                  </a:moveTo>
                  <a:cubicBezTo>
                    <a:pt x="368" y="201"/>
                    <a:pt x="701" y="434"/>
                    <a:pt x="1034" y="701"/>
                  </a:cubicBezTo>
                  <a:cubicBezTo>
                    <a:pt x="734" y="434"/>
                    <a:pt x="368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3"/>
            <p:cNvSpPr/>
            <p:nvPr/>
          </p:nvSpPr>
          <p:spPr>
            <a:xfrm>
              <a:off x="4187325" y="822850"/>
              <a:ext cx="49225" cy="9050"/>
            </a:xfrm>
            <a:custGeom>
              <a:avLst/>
              <a:gdLst/>
              <a:ahLst/>
              <a:cxnLst/>
              <a:rect l="l" t="t" r="r" b="b"/>
              <a:pathLst>
                <a:path w="1969" h="362" extrusionOk="0">
                  <a:moveTo>
                    <a:pt x="648" y="0"/>
                  </a:moveTo>
                  <a:cubicBezTo>
                    <a:pt x="432" y="0"/>
                    <a:pt x="214" y="30"/>
                    <a:pt x="1" y="94"/>
                  </a:cubicBezTo>
                  <a:cubicBezTo>
                    <a:pt x="1" y="94"/>
                    <a:pt x="34" y="128"/>
                    <a:pt x="34" y="128"/>
                  </a:cubicBezTo>
                  <a:cubicBezTo>
                    <a:pt x="266" y="70"/>
                    <a:pt x="499" y="40"/>
                    <a:pt x="729" y="40"/>
                  </a:cubicBezTo>
                  <a:cubicBezTo>
                    <a:pt x="1158" y="40"/>
                    <a:pt x="1577" y="144"/>
                    <a:pt x="1969" y="361"/>
                  </a:cubicBezTo>
                  <a:cubicBezTo>
                    <a:pt x="1561" y="135"/>
                    <a:pt x="110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3"/>
            <p:cNvSpPr/>
            <p:nvPr/>
          </p:nvSpPr>
          <p:spPr>
            <a:xfrm>
              <a:off x="4133125" y="833225"/>
              <a:ext cx="89250" cy="17850"/>
            </a:xfrm>
            <a:custGeom>
              <a:avLst/>
              <a:gdLst/>
              <a:ahLst/>
              <a:cxnLst/>
              <a:rect l="l" t="t" r="r" b="b"/>
              <a:pathLst>
                <a:path w="3570" h="714" extrusionOk="0">
                  <a:moveTo>
                    <a:pt x="2627" y="0"/>
                  </a:moveTo>
                  <a:cubicBezTo>
                    <a:pt x="1713" y="0"/>
                    <a:pt x="793" y="293"/>
                    <a:pt x="0" y="714"/>
                  </a:cubicBezTo>
                  <a:lnTo>
                    <a:pt x="34" y="714"/>
                  </a:lnTo>
                  <a:cubicBezTo>
                    <a:pt x="895" y="359"/>
                    <a:pt x="1776" y="43"/>
                    <a:pt x="2690" y="43"/>
                  </a:cubicBezTo>
                  <a:cubicBezTo>
                    <a:pt x="2980" y="43"/>
                    <a:pt x="3273" y="74"/>
                    <a:pt x="3570" y="146"/>
                  </a:cubicBezTo>
                  <a:cubicBezTo>
                    <a:pt x="3570" y="146"/>
                    <a:pt x="3570" y="113"/>
                    <a:pt x="3570" y="113"/>
                  </a:cubicBezTo>
                  <a:cubicBezTo>
                    <a:pt x="3260" y="36"/>
                    <a:pt x="2944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3"/>
            <p:cNvSpPr/>
            <p:nvPr/>
          </p:nvSpPr>
          <p:spPr>
            <a:xfrm>
              <a:off x="4127275" y="85105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1335" y="1"/>
                  </a:moveTo>
                  <a:cubicBezTo>
                    <a:pt x="902" y="134"/>
                    <a:pt x="435" y="267"/>
                    <a:pt x="1" y="468"/>
                  </a:cubicBezTo>
                  <a:cubicBezTo>
                    <a:pt x="1" y="468"/>
                    <a:pt x="34" y="501"/>
                    <a:pt x="34" y="501"/>
                  </a:cubicBezTo>
                  <a:cubicBezTo>
                    <a:pt x="501" y="334"/>
                    <a:pt x="935" y="167"/>
                    <a:pt x="1402" y="34"/>
                  </a:cubicBezTo>
                  <a:cubicBezTo>
                    <a:pt x="1402" y="34"/>
                    <a:pt x="1369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3"/>
            <p:cNvSpPr/>
            <p:nvPr/>
          </p:nvSpPr>
          <p:spPr>
            <a:xfrm>
              <a:off x="4143125" y="827700"/>
              <a:ext cx="26725" cy="11700"/>
            </a:xfrm>
            <a:custGeom>
              <a:avLst/>
              <a:gdLst/>
              <a:ahLst/>
              <a:cxnLst/>
              <a:rect l="l" t="t" r="r" b="b"/>
              <a:pathLst>
                <a:path w="1069" h="468" extrusionOk="0">
                  <a:moveTo>
                    <a:pt x="1035" y="1"/>
                  </a:moveTo>
                  <a:cubicBezTo>
                    <a:pt x="668" y="101"/>
                    <a:pt x="334" y="234"/>
                    <a:pt x="1" y="434"/>
                  </a:cubicBezTo>
                  <a:cubicBezTo>
                    <a:pt x="1" y="434"/>
                    <a:pt x="34" y="468"/>
                    <a:pt x="34" y="468"/>
                  </a:cubicBezTo>
                  <a:cubicBezTo>
                    <a:pt x="368" y="301"/>
                    <a:pt x="701" y="134"/>
                    <a:pt x="1068" y="34"/>
                  </a:cubicBezTo>
                  <a:cubicBezTo>
                    <a:pt x="1068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3"/>
            <p:cNvSpPr/>
            <p:nvPr/>
          </p:nvSpPr>
          <p:spPr>
            <a:xfrm>
              <a:off x="4029725" y="805175"/>
              <a:ext cx="120925" cy="17550"/>
            </a:xfrm>
            <a:custGeom>
              <a:avLst/>
              <a:gdLst/>
              <a:ahLst/>
              <a:cxnLst/>
              <a:rect l="l" t="t" r="r" b="b"/>
              <a:pathLst>
                <a:path w="4837" h="702" extrusionOk="0">
                  <a:moveTo>
                    <a:pt x="4770" y="1"/>
                  </a:moveTo>
                  <a:cubicBezTo>
                    <a:pt x="4603" y="34"/>
                    <a:pt x="4437" y="68"/>
                    <a:pt x="4270" y="134"/>
                  </a:cubicBezTo>
                  <a:cubicBezTo>
                    <a:pt x="4236" y="134"/>
                    <a:pt x="4236" y="101"/>
                    <a:pt x="4203" y="101"/>
                  </a:cubicBezTo>
                  <a:cubicBezTo>
                    <a:pt x="3703" y="168"/>
                    <a:pt x="3202" y="268"/>
                    <a:pt x="2702" y="334"/>
                  </a:cubicBezTo>
                  <a:cubicBezTo>
                    <a:pt x="2519" y="363"/>
                    <a:pt x="2341" y="373"/>
                    <a:pt x="2168" y="373"/>
                  </a:cubicBezTo>
                  <a:cubicBezTo>
                    <a:pt x="1930" y="373"/>
                    <a:pt x="1699" y="354"/>
                    <a:pt x="1468" y="334"/>
                  </a:cubicBezTo>
                  <a:cubicBezTo>
                    <a:pt x="1117" y="217"/>
                    <a:pt x="749" y="84"/>
                    <a:pt x="411" y="84"/>
                  </a:cubicBezTo>
                  <a:cubicBezTo>
                    <a:pt x="268" y="84"/>
                    <a:pt x="129" y="108"/>
                    <a:pt x="0" y="168"/>
                  </a:cubicBezTo>
                  <a:cubicBezTo>
                    <a:pt x="0" y="168"/>
                    <a:pt x="134" y="268"/>
                    <a:pt x="167" y="268"/>
                  </a:cubicBezTo>
                  <a:cubicBezTo>
                    <a:pt x="197" y="267"/>
                    <a:pt x="227" y="266"/>
                    <a:pt x="256" y="266"/>
                  </a:cubicBezTo>
                  <a:cubicBezTo>
                    <a:pt x="1087" y="266"/>
                    <a:pt x="1831" y="701"/>
                    <a:pt x="2669" y="701"/>
                  </a:cubicBezTo>
                  <a:cubicBezTo>
                    <a:pt x="3403" y="701"/>
                    <a:pt x="4203" y="435"/>
                    <a:pt x="4837" y="34"/>
                  </a:cubicBezTo>
                  <a:cubicBezTo>
                    <a:pt x="4837" y="34"/>
                    <a:pt x="4770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3"/>
            <p:cNvSpPr/>
            <p:nvPr/>
          </p:nvSpPr>
          <p:spPr>
            <a:xfrm>
              <a:off x="3944925" y="821750"/>
              <a:ext cx="135675" cy="42200"/>
            </a:xfrm>
            <a:custGeom>
              <a:avLst/>
              <a:gdLst/>
              <a:ahLst/>
              <a:cxnLst/>
              <a:rect l="l" t="t" r="r" b="b"/>
              <a:pathLst>
                <a:path w="5427" h="1688" extrusionOk="0">
                  <a:moveTo>
                    <a:pt x="3804" y="1"/>
                  </a:moveTo>
                  <a:cubicBezTo>
                    <a:pt x="2400" y="1"/>
                    <a:pt x="966" y="609"/>
                    <a:pt x="23" y="1673"/>
                  </a:cubicBezTo>
                  <a:cubicBezTo>
                    <a:pt x="1" y="1673"/>
                    <a:pt x="23" y="1688"/>
                    <a:pt x="40" y="1688"/>
                  </a:cubicBezTo>
                  <a:cubicBezTo>
                    <a:pt x="49" y="1688"/>
                    <a:pt x="56" y="1684"/>
                    <a:pt x="56" y="1673"/>
                  </a:cubicBezTo>
                  <a:cubicBezTo>
                    <a:pt x="790" y="1106"/>
                    <a:pt x="1491" y="572"/>
                    <a:pt x="2391" y="272"/>
                  </a:cubicBezTo>
                  <a:cubicBezTo>
                    <a:pt x="2880" y="109"/>
                    <a:pt x="3376" y="26"/>
                    <a:pt x="3869" y="26"/>
                  </a:cubicBezTo>
                  <a:cubicBezTo>
                    <a:pt x="4386" y="26"/>
                    <a:pt x="4898" y="117"/>
                    <a:pt x="5394" y="305"/>
                  </a:cubicBezTo>
                  <a:cubicBezTo>
                    <a:pt x="5427" y="305"/>
                    <a:pt x="5360" y="272"/>
                    <a:pt x="5360" y="272"/>
                  </a:cubicBezTo>
                  <a:cubicBezTo>
                    <a:pt x="4865" y="88"/>
                    <a:pt x="4336" y="1"/>
                    <a:pt x="3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3"/>
            <p:cNvSpPr/>
            <p:nvPr/>
          </p:nvSpPr>
          <p:spPr>
            <a:xfrm>
              <a:off x="3943825" y="816850"/>
              <a:ext cx="85925" cy="40900"/>
            </a:xfrm>
            <a:custGeom>
              <a:avLst/>
              <a:gdLst/>
              <a:ahLst/>
              <a:cxnLst/>
              <a:rect l="l" t="t" r="r" b="b"/>
              <a:pathLst>
                <a:path w="3437" h="1636" extrusionOk="0">
                  <a:moveTo>
                    <a:pt x="3403" y="1"/>
                  </a:moveTo>
                  <a:cubicBezTo>
                    <a:pt x="2202" y="134"/>
                    <a:pt x="834" y="668"/>
                    <a:pt x="0" y="1602"/>
                  </a:cubicBezTo>
                  <a:cubicBezTo>
                    <a:pt x="0" y="1602"/>
                    <a:pt x="34" y="1635"/>
                    <a:pt x="34" y="1635"/>
                  </a:cubicBezTo>
                  <a:cubicBezTo>
                    <a:pt x="534" y="1235"/>
                    <a:pt x="1001" y="868"/>
                    <a:pt x="1535" y="568"/>
                  </a:cubicBezTo>
                  <a:cubicBezTo>
                    <a:pt x="2135" y="268"/>
                    <a:pt x="2802" y="10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3949650" y="833550"/>
              <a:ext cx="75925" cy="40875"/>
            </a:xfrm>
            <a:custGeom>
              <a:avLst/>
              <a:gdLst/>
              <a:ahLst/>
              <a:cxnLst/>
              <a:rect l="l" t="t" r="r" b="b"/>
              <a:pathLst>
                <a:path w="3037" h="1635" extrusionOk="0">
                  <a:moveTo>
                    <a:pt x="3003" y="0"/>
                  </a:moveTo>
                  <a:cubicBezTo>
                    <a:pt x="1936" y="234"/>
                    <a:pt x="701" y="634"/>
                    <a:pt x="1" y="1568"/>
                  </a:cubicBezTo>
                  <a:cubicBezTo>
                    <a:pt x="1" y="1601"/>
                    <a:pt x="68" y="1635"/>
                    <a:pt x="68" y="1635"/>
                  </a:cubicBezTo>
                  <a:cubicBezTo>
                    <a:pt x="868" y="734"/>
                    <a:pt x="1902" y="2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3"/>
            <p:cNvSpPr/>
            <p:nvPr/>
          </p:nvSpPr>
          <p:spPr>
            <a:xfrm>
              <a:off x="3957175" y="856650"/>
              <a:ext cx="30875" cy="21100"/>
            </a:xfrm>
            <a:custGeom>
              <a:avLst/>
              <a:gdLst/>
              <a:ahLst/>
              <a:cxnLst/>
              <a:rect l="l" t="t" r="r" b="b"/>
              <a:pathLst>
                <a:path w="1235" h="844" extrusionOk="0">
                  <a:moveTo>
                    <a:pt x="1187" y="1"/>
                  </a:moveTo>
                  <a:cubicBezTo>
                    <a:pt x="1181" y="1"/>
                    <a:pt x="1174" y="3"/>
                    <a:pt x="1168" y="10"/>
                  </a:cubicBezTo>
                  <a:cubicBezTo>
                    <a:pt x="767" y="210"/>
                    <a:pt x="334" y="477"/>
                    <a:pt x="0" y="811"/>
                  </a:cubicBezTo>
                  <a:cubicBezTo>
                    <a:pt x="0" y="811"/>
                    <a:pt x="33" y="844"/>
                    <a:pt x="33" y="844"/>
                  </a:cubicBezTo>
                  <a:cubicBezTo>
                    <a:pt x="434" y="544"/>
                    <a:pt x="801" y="277"/>
                    <a:pt x="1234" y="43"/>
                  </a:cubicBezTo>
                  <a:cubicBezTo>
                    <a:pt x="1234" y="43"/>
                    <a:pt x="1213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3"/>
            <p:cNvSpPr/>
            <p:nvPr/>
          </p:nvSpPr>
          <p:spPr>
            <a:xfrm>
              <a:off x="3968000" y="869400"/>
              <a:ext cx="15875" cy="10025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68" y="0"/>
                  </a:moveTo>
                  <a:cubicBezTo>
                    <a:pt x="468" y="67"/>
                    <a:pt x="368" y="100"/>
                    <a:pt x="268" y="167"/>
                  </a:cubicBezTo>
                  <a:cubicBezTo>
                    <a:pt x="201" y="234"/>
                    <a:pt x="67" y="267"/>
                    <a:pt x="1" y="367"/>
                  </a:cubicBezTo>
                  <a:cubicBezTo>
                    <a:pt x="1" y="367"/>
                    <a:pt x="34" y="401"/>
                    <a:pt x="34" y="401"/>
                  </a:cubicBezTo>
                  <a:cubicBezTo>
                    <a:pt x="134" y="334"/>
                    <a:pt x="234" y="267"/>
                    <a:pt x="334" y="201"/>
                  </a:cubicBezTo>
                  <a:cubicBezTo>
                    <a:pt x="434" y="134"/>
                    <a:pt x="534" y="100"/>
                    <a:pt x="634" y="34"/>
                  </a:cubicBezTo>
                  <a:cubicBezTo>
                    <a:pt x="634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"/>
            <p:cNvSpPr/>
            <p:nvPr/>
          </p:nvSpPr>
          <p:spPr>
            <a:xfrm>
              <a:off x="3974675" y="877725"/>
              <a:ext cx="7525" cy="5050"/>
            </a:xfrm>
            <a:custGeom>
              <a:avLst/>
              <a:gdLst/>
              <a:ahLst/>
              <a:cxnLst/>
              <a:rect l="l" t="t" r="r" b="b"/>
              <a:pathLst>
                <a:path w="301" h="202" extrusionOk="0">
                  <a:moveTo>
                    <a:pt x="267" y="1"/>
                  </a:moveTo>
                  <a:cubicBezTo>
                    <a:pt x="167" y="68"/>
                    <a:pt x="67" y="101"/>
                    <a:pt x="1" y="168"/>
                  </a:cubicBezTo>
                  <a:cubicBezTo>
                    <a:pt x="1" y="168"/>
                    <a:pt x="34" y="201"/>
                    <a:pt x="67" y="201"/>
                  </a:cubicBezTo>
                  <a:cubicBezTo>
                    <a:pt x="134" y="168"/>
                    <a:pt x="234" y="101"/>
                    <a:pt x="301" y="34"/>
                  </a:cubicBezTo>
                  <a:cubicBezTo>
                    <a:pt x="301" y="34"/>
                    <a:pt x="2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3"/>
            <p:cNvSpPr/>
            <p:nvPr/>
          </p:nvSpPr>
          <p:spPr>
            <a:xfrm>
              <a:off x="3978850" y="880250"/>
              <a:ext cx="3350" cy="5850"/>
            </a:xfrm>
            <a:custGeom>
              <a:avLst/>
              <a:gdLst/>
              <a:ahLst/>
              <a:cxnLst/>
              <a:rect l="l" t="t" r="r" b="b"/>
              <a:pathLst>
                <a:path w="134" h="234" extrusionOk="0">
                  <a:moveTo>
                    <a:pt x="67" y="0"/>
                  </a:moveTo>
                  <a:cubicBezTo>
                    <a:pt x="67" y="33"/>
                    <a:pt x="67" y="67"/>
                    <a:pt x="34" y="100"/>
                  </a:cubicBezTo>
                  <a:cubicBezTo>
                    <a:pt x="34" y="133"/>
                    <a:pt x="0" y="167"/>
                    <a:pt x="0" y="234"/>
                  </a:cubicBezTo>
                  <a:lnTo>
                    <a:pt x="34" y="234"/>
                  </a:lnTo>
                  <a:cubicBezTo>
                    <a:pt x="100" y="200"/>
                    <a:pt x="134" y="100"/>
                    <a:pt x="134" y="33"/>
                  </a:cubicBezTo>
                  <a:cubicBezTo>
                    <a:pt x="134" y="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3"/>
            <p:cNvSpPr/>
            <p:nvPr/>
          </p:nvSpPr>
          <p:spPr>
            <a:xfrm>
              <a:off x="3850425" y="837700"/>
              <a:ext cx="111775" cy="173500"/>
            </a:xfrm>
            <a:custGeom>
              <a:avLst/>
              <a:gdLst/>
              <a:ahLst/>
              <a:cxnLst/>
              <a:rect l="l" t="t" r="r" b="b"/>
              <a:pathLst>
                <a:path w="4471" h="6940" extrusionOk="0">
                  <a:moveTo>
                    <a:pt x="4437" y="1"/>
                  </a:moveTo>
                  <a:cubicBezTo>
                    <a:pt x="3870" y="434"/>
                    <a:pt x="3369" y="935"/>
                    <a:pt x="2836" y="1435"/>
                  </a:cubicBezTo>
                  <a:cubicBezTo>
                    <a:pt x="2302" y="1936"/>
                    <a:pt x="1735" y="2469"/>
                    <a:pt x="1268" y="3036"/>
                  </a:cubicBezTo>
                  <a:cubicBezTo>
                    <a:pt x="434" y="4137"/>
                    <a:pt x="0" y="5538"/>
                    <a:pt x="200" y="6906"/>
                  </a:cubicBezTo>
                  <a:cubicBezTo>
                    <a:pt x="200" y="6906"/>
                    <a:pt x="229" y="6906"/>
                    <a:pt x="233" y="6933"/>
                  </a:cubicBezTo>
                  <a:lnTo>
                    <a:pt x="233" y="6933"/>
                  </a:lnTo>
                  <a:cubicBezTo>
                    <a:pt x="135" y="5534"/>
                    <a:pt x="535" y="4169"/>
                    <a:pt x="1368" y="3103"/>
                  </a:cubicBezTo>
                  <a:cubicBezTo>
                    <a:pt x="1835" y="2536"/>
                    <a:pt x="2369" y="2002"/>
                    <a:pt x="2869" y="1502"/>
                  </a:cubicBezTo>
                  <a:cubicBezTo>
                    <a:pt x="3369" y="968"/>
                    <a:pt x="3903" y="468"/>
                    <a:pt x="4470" y="1"/>
                  </a:cubicBezTo>
                  <a:close/>
                  <a:moveTo>
                    <a:pt x="233" y="6933"/>
                  </a:moveTo>
                  <a:cubicBezTo>
                    <a:pt x="234" y="6935"/>
                    <a:pt x="234" y="6937"/>
                    <a:pt x="234" y="6939"/>
                  </a:cubicBezTo>
                  <a:cubicBezTo>
                    <a:pt x="234" y="6937"/>
                    <a:pt x="234" y="6935"/>
                    <a:pt x="233" y="6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4311575" y="1014500"/>
              <a:ext cx="4200" cy="16700"/>
            </a:xfrm>
            <a:custGeom>
              <a:avLst/>
              <a:gdLst/>
              <a:ahLst/>
              <a:cxnLst/>
              <a:rect l="l" t="t" r="r" b="b"/>
              <a:pathLst>
                <a:path w="168" h="668" extrusionOk="0">
                  <a:moveTo>
                    <a:pt x="1" y="1"/>
                  </a:moveTo>
                  <a:cubicBezTo>
                    <a:pt x="1" y="234"/>
                    <a:pt x="34" y="468"/>
                    <a:pt x="168" y="668"/>
                  </a:cubicBezTo>
                  <a:cubicBezTo>
                    <a:pt x="101" y="468"/>
                    <a:pt x="34" y="2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3"/>
            <p:cNvSpPr/>
            <p:nvPr/>
          </p:nvSpPr>
          <p:spPr>
            <a:xfrm>
              <a:off x="4207350" y="1198800"/>
              <a:ext cx="63400" cy="37550"/>
            </a:xfrm>
            <a:custGeom>
              <a:avLst/>
              <a:gdLst/>
              <a:ahLst/>
              <a:cxnLst/>
              <a:rect l="l" t="t" r="r" b="b"/>
              <a:pathLst>
                <a:path w="2536" h="1502" extrusionOk="0">
                  <a:moveTo>
                    <a:pt x="2535" y="1"/>
                  </a:moveTo>
                  <a:cubicBezTo>
                    <a:pt x="1902" y="734"/>
                    <a:pt x="901" y="1168"/>
                    <a:pt x="0" y="1468"/>
                  </a:cubicBezTo>
                  <a:cubicBezTo>
                    <a:pt x="0" y="1468"/>
                    <a:pt x="34" y="1502"/>
                    <a:pt x="34" y="1502"/>
                  </a:cubicBezTo>
                  <a:cubicBezTo>
                    <a:pt x="934" y="1235"/>
                    <a:pt x="1968" y="734"/>
                    <a:pt x="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3"/>
            <p:cNvSpPr/>
            <p:nvPr/>
          </p:nvSpPr>
          <p:spPr>
            <a:xfrm>
              <a:off x="4211500" y="1213800"/>
              <a:ext cx="32550" cy="14225"/>
            </a:xfrm>
            <a:custGeom>
              <a:avLst/>
              <a:gdLst/>
              <a:ahLst/>
              <a:cxnLst/>
              <a:rect l="l" t="t" r="r" b="b"/>
              <a:pathLst>
                <a:path w="1302" h="569" extrusionOk="0">
                  <a:moveTo>
                    <a:pt x="1269" y="1"/>
                  </a:moveTo>
                  <a:cubicBezTo>
                    <a:pt x="868" y="268"/>
                    <a:pt x="468" y="435"/>
                    <a:pt x="1" y="535"/>
                  </a:cubicBezTo>
                  <a:cubicBezTo>
                    <a:pt x="1" y="535"/>
                    <a:pt x="34" y="568"/>
                    <a:pt x="34" y="568"/>
                  </a:cubicBezTo>
                  <a:cubicBezTo>
                    <a:pt x="501" y="501"/>
                    <a:pt x="935" y="301"/>
                    <a:pt x="1302" y="34"/>
                  </a:cubicBezTo>
                  <a:cubicBezTo>
                    <a:pt x="1302" y="34"/>
                    <a:pt x="1269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4213175" y="1209400"/>
              <a:ext cx="27550" cy="11100"/>
            </a:xfrm>
            <a:custGeom>
              <a:avLst/>
              <a:gdLst/>
              <a:ahLst/>
              <a:cxnLst/>
              <a:rect l="l" t="t" r="r" b="b"/>
              <a:pathLst>
                <a:path w="1102" h="444" extrusionOk="0">
                  <a:moveTo>
                    <a:pt x="1072" y="1"/>
                  </a:moveTo>
                  <a:cubicBezTo>
                    <a:pt x="1069" y="1"/>
                    <a:pt x="1068" y="3"/>
                    <a:pt x="1068" y="10"/>
                  </a:cubicBezTo>
                  <a:cubicBezTo>
                    <a:pt x="735" y="177"/>
                    <a:pt x="368" y="277"/>
                    <a:pt x="1" y="410"/>
                  </a:cubicBezTo>
                  <a:cubicBezTo>
                    <a:pt x="1" y="410"/>
                    <a:pt x="34" y="444"/>
                    <a:pt x="34" y="444"/>
                  </a:cubicBezTo>
                  <a:cubicBezTo>
                    <a:pt x="401" y="377"/>
                    <a:pt x="801" y="210"/>
                    <a:pt x="1101" y="44"/>
                  </a:cubicBezTo>
                  <a:cubicBezTo>
                    <a:pt x="1101" y="44"/>
                    <a:pt x="108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3"/>
            <p:cNvSpPr/>
            <p:nvPr/>
          </p:nvSpPr>
          <p:spPr>
            <a:xfrm>
              <a:off x="4210675" y="1205475"/>
              <a:ext cx="28375" cy="8350"/>
            </a:xfrm>
            <a:custGeom>
              <a:avLst/>
              <a:gdLst/>
              <a:ahLst/>
              <a:cxnLst/>
              <a:rect l="l" t="t" r="r" b="b"/>
              <a:pathLst>
                <a:path w="1135" h="334" extrusionOk="0">
                  <a:moveTo>
                    <a:pt x="1101" y="0"/>
                  </a:moveTo>
                  <a:cubicBezTo>
                    <a:pt x="734" y="167"/>
                    <a:pt x="368" y="234"/>
                    <a:pt x="1" y="301"/>
                  </a:cubicBezTo>
                  <a:cubicBezTo>
                    <a:pt x="1" y="301"/>
                    <a:pt x="34" y="334"/>
                    <a:pt x="34" y="334"/>
                  </a:cubicBezTo>
                  <a:cubicBezTo>
                    <a:pt x="434" y="334"/>
                    <a:pt x="801" y="201"/>
                    <a:pt x="1135" y="34"/>
                  </a:cubicBezTo>
                  <a:cubicBezTo>
                    <a:pt x="1135" y="34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3"/>
            <p:cNvSpPr/>
            <p:nvPr/>
          </p:nvSpPr>
          <p:spPr>
            <a:xfrm>
              <a:off x="4206500" y="1202125"/>
              <a:ext cx="24225" cy="7550"/>
            </a:xfrm>
            <a:custGeom>
              <a:avLst/>
              <a:gdLst/>
              <a:ahLst/>
              <a:cxnLst/>
              <a:rect l="l" t="t" r="r" b="b"/>
              <a:pathLst>
                <a:path w="969" h="302" extrusionOk="0">
                  <a:moveTo>
                    <a:pt x="901" y="1"/>
                  </a:moveTo>
                  <a:cubicBezTo>
                    <a:pt x="601" y="134"/>
                    <a:pt x="301" y="168"/>
                    <a:pt x="1" y="268"/>
                  </a:cubicBezTo>
                  <a:cubicBezTo>
                    <a:pt x="1" y="268"/>
                    <a:pt x="34" y="301"/>
                    <a:pt x="34" y="301"/>
                  </a:cubicBezTo>
                  <a:cubicBezTo>
                    <a:pt x="331" y="268"/>
                    <a:pt x="660" y="170"/>
                    <a:pt x="957" y="39"/>
                  </a:cubicBezTo>
                  <a:lnTo>
                    <a:pt x="957" y="39"/>
                  </a:lnTo>
                  <a:cubicBezTo>
                    <a:pt x="960" y="42"/>
                    <a:pt x="963" y="44"/>
                    <a:pt x="964" y="44"/>
                  </a:cubicBezTo>
                  <a:cubicBezTo>
                    <a:pt x="967" y="44"/>
                    <a:pt x="968" y="41"/>
                    <a:pt x="968" y="34"/>
                  </a:cubicBezTo>
                  <a:lnTo>
                    <a:pt x="968" y="34"/>
                  </a:lnTo>
                  <a:cubicBezTo>
                    <a:pt x="964" y="36"/>
                    <a:pt x="961" y="38"/>
                    <a:pt x="957" y="39"/>
                  </a:cubicBezTo>
                  <a:lnTo>
                    <a:pt x="957" y="39"/>
                  </a:lnTo>
                  <a:cubicBezTo>
                    <a:pt x="944" y="28"/>
                    <a:pt x="923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4204000" y="1197125"/>
              <a:ext cx="19200" cy="2525"/>
            </a:xfrm>
            <a:custGeom>
              <a:avLst/>
              <a:gdLst/>
              <a:ahLst/>
              <a:cxnLst/>
              <a:rect l="l" t="t" r="r" b="b"/>
              <a:pathLst>
                <a:path w="768" h="101" extrusionOk="0">
                  <a:moveTo>
                    <a:pt x="735" y="1"/>
                  </a:moveTo>
                  <a:cubicBezTo>
                    <a:pt x="468" y="34"/>
                    <a:pt x="234" y="34"/>
                    <a:pt x="1" y="101"/>
                  </a:cubicBezTo>
                  <a:cubicBezTo>
                    <a:pt x="268" y="68"/>
                    <a:pt x="534" y="68"/>
                    <a:pt x="768" y="34"/>
                  </a:cubicBezTo>
                  <a:cubicBezTo>
                    <a:pt x="768" y="34"/>
                    <a:pt x="735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3"/>
            <p:cNvSpPr/>
            <p:nvPr/>
          </p:nvSpPr>
          <p:spPr>
            <a:xfrm>
              <a:off x="4219850" y="121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3"/>
            <p:cNvSpPr/>
            <p:nvPr/>
          </p:nvSpPr>
          <p:spPr>
            <a:xfrm>
              <a:off x="4222350" y="123715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34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4050450" y="1108900"/>
              <a:ext cx="41000" cy="17525"/>
            </a:xfrm>
            <a:custGeom>
              <a:avLst/>
              <a:gdLst/>
              <a:ahLst/>
              <a:cxnLst/>
              <a:rect l="l" t="t" r="r" b="b"/>
              <a:pathLst>
                <a:path w="1640" h="701" extrusionOk="0">
                  <a:moveTo>
                    <a:pt x="23" y="0"/>
                  </a:moveTo>
                  <a:cubicBezTo>
                    <a:pt x="1" y="0"/>
                    <a:pt x="42" y="36"/>
                    <a:pt x="138" y="94"/>
                  </a:cubicBezTo>
                  <a:lnTo>
                    <a:pt x="172" y="127"/>
                  </a:lnTo>
                  <a:cubicBezTo>
                    <a:pt x="372" y="194"/>
                    <a:pt x="539" y="261"/>
                    <a:pt x="739" y="361"/>
                  </a:cubicBezTo>
                  <a:cubicBezTo>
                    <a:pt x="839" y="428"/>
                    <a:pt x="939" y="494"/>
                    <a:pt x="1039" y="528"/>
                  </a:cubicBezTo>
                  <a:cubicBezTo>
                    <a:pt x="1241" y="614"/>
                    <a:pt x="1444" y="701"/>
                    <a:pt x="1581" y="701"/>
                  </a:cubicBezTo>
                  <a:cubicBezTo>
                    <a:pt x="1602" y="701"/>
                    <a:pt x="1622" y="699"/>
                    <a:pt x="1640" y="694"/>
                  </a:cubicBezTo>
                  <a:cubicBezTo>
                    <a:pt x="1606" y="694"/>
                    <a:pt x="1573" y="694"/>
                    <a:pt x="1539" y="661"/>
                  </a:cubicBezTo>
                  <a:cubicBezTo>
                    <a:pt x="1473" y="661"/>
                    <a:pt x="1439" y="661"/>
                    <a:pt x="1406" y="628"/>
                  </a:cubicBezTo>
                  <a:lnTo>
                    <a:pt x="1306" y="628"/>
                  </a:lnTo>
                  <a:cubicBezTo>
                    <a:pt x="1239" y="628"/>
                    <a:pt x="1173" y="561"/>
                    <a:pt x="1139" y="528"/>
                  </a:cubicBezTo>
                  <a:cubicBezTo>
                    <a:pt x="1106" y="528"/>
                    <a:pt x="1072" y="494"/>
                    <a:pt x="1039" y="494"/>
                  </a:cubicBezTo>
                  <a:cubicBezTo>
                    <a:pt x="1006" y="461"/>
                    <a:pt x="1006" y="461"/>
                    <a:pt x="1006" y="461"/>
                  </a:cubicBezTo>
                  <a:cubicBezTo>
                    <a:pt x="972" y="461"/>
                    <a:pt x="939" y="428"/>
                    <a:pt x="906" y="394"/>
                  </a:cubicBezTo>
                  <a:cubicBezTo>
                    <a:pt x="672" y="261"/>
                    <a:pt x="405" y="94"/>
                    <a:pt x="172" y="61"/>
                  </a:cubicBezTo>
                  <a:cubicBezTo>
                    <a:pt x="88" y="19"/>
                    <a:pt x="39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3"/>
            <p:cNvSpPr/>
            <p:nvPr/>
          </p:nvSpPr>
          <p:spPr>
            <a:xfrm>
              <a:off x="4010525" y="980300"/>
              <a:ext cx="189325" cy="201150"/>
            </a:xfrm>
            <a:custGeom>
              <a:avLst/>
              <a:gdLst/>
              <a:ahLst/>
              <a:cxnLst/>
              <a:rect l="l" t="t" r="r" b="b"/>
              <a:pathLst>
                <a:path w="7573" h="8046" extrusionOk="0">
                  <a:moveTo>
                    <a:pt x="1620" y="5144"/>
                  </a:moveTo>
                  <a:cubicBezTo>
                    <a:pt x="1636" y="5144"/>
                    <a:pt x="1685" y="5163"/>
                    <a:pt x="1769" y="5205"/>
                  </a:cubicBezTo>
                  <a:cubicBezTo>
                    <a:pt x="2002" y="5238"/>
                    <a:pt x="2236" y="5405"/>
                    <a:pt x="2469" y="5538"/>
                  </a:cubicBezTo>
                  <a:cubicBezTo>
                    <a:pt x="2536" y="5572"/>
                    <a:pt x="2569" y="5605"/>
                    <a:pt x="2569" y="5605"/>
                  </a:cubicBezTo>
                  <a:lnTo>
                    <a:pt x="2636" y="5605"/>
                  </a:lnTo>
                  <a:cubicBezTo>
                    <a:pt x="2669" y="5638"/>
                    <a:pt x="2703" y="5638"/>
                    <a:pt x="2703" y="5672"/>
                  </a:cubicBezTo>
                  <a:cubicBezTo>
                    <a:pt x="2770" y="5705"/>
                    <a:pt x="2836" y="5772"/>
                    <a:pt x="2903" y="5772"/>
                  </a:cubicBezTo>
                  <a:lnTo>
                    <a:pt x="3003" y="5772"/>
                  </a:lnTo>
                  <a:lnTo>
                    <a:pt x="3103" y="5805"/>
                  </a:lnTo>
                  <a:cubicBezTo>
                    <a:pt x="3136" y="5838"/>
                    <a:pt x="3170" y="5838"/>
                    <a:pt x="3203" y="5838"/>
                  </a:cubicBezTo>
                  <a:cubicBezTo>
                    <a:pt x="3190" y="5843"/>
                    <a:pt x="3174" y="5845"/>
                    <a:pt x="3156" y="5845"/>
                  </a:cubicBezTo>
                  <a:cubicBezTo>
                    <a:pt x="3040" y="5845"/>
                    <a:pt x="2834" y="5758"/>
                    <a:pt x="2603" y="5672"/>
                  </a:cubicBezTo>
                  <a:cubicBezTo>
                    <a:pt x="2536" y="5638"/>
                    <a:pt x="2436" y="5572"/>
                    <a:pt x="2336" y="5505"/>
                  </a:cubicBezTo>
                  <a:cubicBezTo>
                    <a:pt x="2136" y="5405"/>
                    <a:pt x="1936" y="5338"/>
                    <a:pt x="1735" y="5271"/>
                  </a:cubicBezTo>
                  <a:lnTo>
                    <a:pt x="1735" y="5238"/>
                  </a:lnTo>
                  <a:cubicBezTo>
                    <a:pt x="1639" y="5180"/>
                    <a:pt x="1598" y="5144"/>
                    <a:pt x="1620" y="5144"/>
                  </a:cubicBezTo>
                  <a:close/>
                  <a:moveTo>
                    <a:pt x="1569" y="1"/>
                  </a:moveTo>
                  <a:cubicBezTo>
                    <a:pt x="1168" y="435"/>
                    <a:pt x="668" y="768"/>
                    <a:pt x="101" y="935"/>
                  </a:cubicBezTo>
                  <a:cubicBezTo>
                    <a:pt x="301" y="1769"/>
                    <a:pt x="1" y="2569"/>
                    <a:pt x="201" y="3403"/>
                  </a:cubicBezTo>
                  <a:cubicBezTo>
                    <a:pt x="268" y="3737"/>
                    <a:pt x="468" y="4004"/>
                    <a:pt x="601" y="4304"/>
                  </a:cubicBezTo>
                  <a:cubicBezTo>
                    <a:pt x="701" y="4471"/>
                    <a:pt x="768" y="4671"/>
                    <a:pt x="801" y="4838"/>
                  </a:cubicBezTo>
                  <a:cubicBezTo>
                    <a:pt x="835" y="5005"/>
                    <a:pt x="902" y="5205"/>
                    <a:pt x="968" y="5405"/>
                  </a:cubicBezTo>
                  <a:cubicBezTo>
                    <a:pt x="768" y="5572"/>
                    <a:pt x="768" y="5772"/>
                    <a:pt x="801" y="6039"/>
                  </a:cubicBezTo>
                  <a:cubicBezTo>
                    <a:pt x="835" y="6272"/>
                    <a:pt x="868" y="6472"/>
                    <a:pt x="835" y="6706"/>
                  </a:cubicBezTo>
                  <a:cubicBezTo>
                    <a:pt x="835" y="6739"/>
                    <a:pt x="801" y="6772"/>
                    <a:pt x="801" y="6772"/>
                  </a:cubicBezTo>
                  <a:cubicBezTo>
                    <a:pt x="701" y="7139"/>
                    <a:pt x="601" y="7506"/>
                    <a:pt x="468" y="7840"/>
                  </a:cubicBezTo>
                  <a:cubicBezTo>
                    <a:pt x="468" y="7873"/>
                    <a:pt x="468" y="7873"/>
                    <a:pt x="501" y="7873"/>
                  </a:cubicBezTo>
                  <a:cubicBezTo>
                    <a:pt x="468" y="7907"/>
                    <a:pt x="435" y="7907"/>
                    <a:pt x="435" y="7940"/>
                  </a:cubicBezTo>
                  <a:cubicBezTo>
                    <a:pt x="435" y="7940"/>
                    <a:pt x="540" y="8045"/>
                    <a:pt x="587" y="8045"/>
                  </a:cubicBezTo>
                  <a:cubicBezTo>
                    <a:pt x="593" y="8045"/>
                    <a:pt x="598" y="8044"/>
                    <a:pt x="601" y="8040"/>
                  </a:cubicBezTo>
                  <a:cubicBezTo>
                    <a:pt x="668" y="8007"/>
                    <a:pt x="701" y="7940"/>
                    <a:pt x="735" y="7873"/>
                  </a:cubicBezTo>
                  <a:cubicBezTo>
                    <a:pt x="935" y="7640"/>
                    <a:pt x="1068" y="7440"/>
                    <a:pt x="1168" y="7173"/>
                  </a:cubicBezTo>
                  <a:cubicBezTo>
                    <a:pt x="1302" y="6973"/>
                    <a:pt x="1402" y="6739"/>
                    <a:pt x="1469" y="6472"/>
                  </a:cubicBezTo>
                  <a:cubicBezTo>
                    <a:pt x="1569" y="6339"/>
                    <a:pt x="1702" y="6205"/>
                    <a:pt x="1869" y="6105"/>
                  </a:cubicBezTo>
                  <a:cubicBezTo>
                    <a:pt x="1869" y="6105"/>
                    <a:pt x="1802" y="6039"/>
                    <a:pt x="1769" y="6039"/>
                  </a:cubicBezTo>
                  <a:cubicBezTo>
                    <a:pt x="1702" y="6072"/>
                    <a:pt x="1669" y="6105"/>
                    <a:pt x="1602" y="6139"/>
                  </a:cubicBezTo>
                  <a:cubicBezTo>
                    <a:pt x="1702" y="5905"/>
                    <a:pt x="1836" y="5705"/>
                    <a:pt x="2102" y="5638"/>
                  </a:cubicBezTo>
                  <a:cubicBezTo>
                    <a:pt x="2269" y="5672"/>
                    <a:pt x="2436" y="5738"/>
                    <a:pt x="2603" y="5805"/>
                  </a:cubicBezTo>
                  <a:cubicBezTo>
                    <a:pt x="2669" y="5838"/>
                    <a:pt x="2736" y="5872"/>
                    <a:pt x="2836" y="5905"/>
                  </a:cubicBezTo>
                  <a:cubicBezTo>
                    <a:pt x="2970" y="5972"/>
                    <a:pt x="3103" y="6072"/>
                    <a:pt x="3237" y="6105"/>
                  </a:cubicBezTo>
                  <a:cubicBezTo>
                    <a:pt x="3297" y="6121"/>
                    <a:pt x="3355" y="6127"/>
                    <a:pt x="3411" y="6127"/>
                  </a:cubicBezTo>
                  <a:cubicBezTo>
                    <a:pt x="3720" y="6127"/>
                    <a:pt x="3960" y="5918"/>
                    <a:pt x="4271" y="5805"/>
                  </a:cubicBezTo>
                  <a:cubicBezTo>
                    <a:pt x="4673" y="5640"/>
                    <a:pt x="5092" y="5575"/>
                    <a:pt x="5515" y="5575"/>
                  </a:cubicBezTo>
                  <a:cubicBezTo>
                    <a:pt x="5689" y="5575"/>
                    <a:pt x="5864" y="5586"/>
                    <a:pt x="6039" y="5605"/>
                  </a:cubicBezTo>
                  <a:cubicBezTo>
                    <a:pt x="6039" y="5605"/>
                    <a:pt x="6039" y="5605"/>
                    <a:pt x="6039" y="5572"/>
                  </a:cubicBezTo>
                  <a:cubicBezTo>
                    <a:pt x="6072" y="5572"/>
                    <a:pt x="6139" y="5605"/>
                    <a:pt x="6139" y="5605"/>
                  </a:cubicBezTo>
                  <a:cubicBezTo>
                    <a:pt x="6105" y="5538"/>
                    <a:pt x="6072" y="5472"/>
                    <a:pt x="6072" y="5405"/>
                  </a:cubicBezTo>
                  <a:cubicBezTo>
                    <a:pt x="6139" y="5305"/>
                    <a:pt x="6172" y="5171"/>
                    <a:pt x="6205" y="5038"/>
                  </a:cubicBezTo>
                  <a:cubicBezTo>
                    <a:pt x="6506" y="4404"/>
                    <a:pt x="6973" y="3937"/>
                    <a:pt x="7573" y="3603"/>
                  </a:cubicBezTo>
                  <a:cubicBezTo>
                    <a:pt x="7573" y="3603"/>
                    <a:pt x="7506" y="3537"/>
                    <a:pt x="7473" y="3537"/>
                  </a:cubicBezTo>
                  <a:cubicBezTo>
                    <a:pt x="6839" y="3770"/>
                    <a:pt x="6305" y="4171"/>
                    <a:pt x="5972" y="4771"/>
                  </a:cubicBezTo>
                  <a:cubicBezTo>
                    <a:pt x="5938" y="4838"/>
                    <a:pt x="5905" y="4904"/>
                    <a:pt x="5872" y="4971"/>
                  </a:cubicBezTo>
                  <a:cubicBezTo>
                    <a:pt x="5772" y="5038"/>
                    <a:pt x="5772" y="5105"/>
                    <a:pt x="5772" y="5171"/>
                  </a:cubicBezTo>
                  <a:cubicBezTo>
                    <a:pt x="5772" y="5171"/>
                    <a:pt x="5738" y="5171"/>
                    <a:pt x="5738" y="5205"/>
                  </a:cubicBezTo>
                  <a:lnTo>
                    <a:pt x="5605" y="5205"/>
                  </a:lnTo>
                  <a:cubicBezTo>
                    <a:pt x="5449" y="5166"/>
                    <a:pt x="5418" y="5149"/>
                    <a:pt x="5366" y="5149"/>
                  </a:cubicBezTo>
                  <a:cubicBezTo>
                    <a:pt x="5329" y="5149"/>
                    <a:pt x="5282" y="5157"/>
                    <a:pt x="5171" y="5171"/>
                  </a:cubicBezTo>
                  <a:cubicBezTo>
                    <a:pt x="5171" y="5171"/>
                    <a:pt x="5205" y="5205"/>
                    <a:pt x="5271" y="5238"/>
                  </a:cubicBezTo>
                  <a:cubicBezTo>
                    <a:pt x="5171" y="5271"/>
                    <a:pt x="5105" y="5271"/>
                    <a:pt x="5004" y="5305"/>
                  </a:cubicBezTo>
                  <a:cubicBezTo>
                    <a:pt x="4938" y="5305"/>
                    <a:pt x="4838" y="5305"/>
                    <a:pt x="4738" y="5371"/>
                  </a:cubicBezTo>
                  <a:cubicBezTo>
                    <a:pt x="4738" y="5371"/>
                    <a:pt x="4771" y="5371"/>
                    <a:pt x="4804" y="5405"/>
                  </a:cubicBezTo>
                  <a:cubicBezTo>
                    <a:pt x="4437" y="5438"/>
                    <a:pt x="4070" y="5538"/>
                    <a:pt x="3737" y="5705"/>
                  </a:cubicBezTo>
                  <a:cubicBezTo>
                    <a:pt x="3603" y="5738"/>
                    <a:pt x="3470" y="5805"/>
                    <a:pt x="3403" y="5838"/>
                  </a:cubicBezTo>
                  <a:lnTo>
                    <a:pt x="3337" y="5838"/>
                  </a:lnTo>
                  <a:cubicBezTo>
                    <a:pt x="3303" y="5805"/>
                    <a:pt x="3303" y="5805"/>
                    <a:pt x="3270" y="5805"/>
                  </a:cubicBezTo>
                  <a:cubicBezTo>
                    <a:pt x="3237" y="5772"/>
                    <a:pt x="3170" y="5705"/>
                    <a:pt x="3136" y="5705"/>
                  </a:cubicBezTo>
                  <a:cubicBezTo>
                    <a:pt x="2536" y="5572"/>
                    <a:pt x="2036" y="5171"/>
                    <a:pt x="1469" y="4971"/>
                  </a:cubicBezTo>
                  <a:cubicBezTo>
                    <a:pt x="1635" y="4938"/>
                    <a:pt x="1802" y="4871"/>
                    <a:pt x="1936" y="4838"/>
                  </a:cubicBezTo>
                  <a:cubicBezTo>
                    <a:pt x="2102" y="4771"/>
                    <a:pt x="2269" y="4738"/>
                    <a:pt x="2436" y="4671"/>
                  </a:cubicBezTo>
                  <a:cubicBezTo>
                    <a:pt x="2436" y="4671"/>
                    <a:pt x="2331" y="4566"/>
                    <a:pt x="2284" y="4566"/>
                  </a:cubicBezTo>
                  <a:cubicBezTo>
                    <a:pt x="2278" y="4566"/>
                    <a:pt x="2273" y="4567"/>
                    <a:pt x="2269" y="4571"/>
                  </a:cubicBezTo>
                  <a:cubicBezTo>
                    <a:pt x="2102" y="4604"/>
                    <a:pt x="1902" y="4671"/>
                    <a:pt x="1735" y="4738"/>
                  </a:cubicBezTo>
                  <a:cubicBezTo>
                    <a:pt x="1602" y="4771"/>
                    <a:pt x="1435" y="4804"/>
                    <a:pt x="1302" y="4904"/>
                  </a:cubicBezTo>
                  <a:lnTo>
                    <a:pt x="1268" y="4904"/>
                  </a:lnTo>
                  <a:cubicBezTo>
                    <a:pt x="1202" y="4704"/>
                    <a:pt x="1102" y="4571"/>
                    <a:pt x="1035" y="4404"/>
                  </a:cubicBezTo>
                  <a:cubicBezTo>
                    <a:pt x="768" y="3870"/>
                    <a:pt x="668" y="3370"/>
                    <a:pt x="701" y="2770"/>
                  </a:cubicBezTo>
                  <a:cubicBezTo>
                    <a:pt x="701" y="2536"/>
                    <a:pt x="735" y="2269"/>
                    <a:pt x="701" y="2036"/>
                  </a:cubicBezTo>
                  <a:cubicBezTo>
                    <a:pt x="701" y="1836"/>
                    <a:pt x="635" y="1569"/>
                    <a:pt x="635" y="1402"/>
                  </a:cubicBezTo>
                  <a:cubicBezTo>
                    <a:pt x="668" y="1068"/>
                    <a:pt x="1002" y="968"/>
                    <a:pt x="1202" y="735"/>
                  </a:cubicBezTo>
                  <a:cubicBezTo>
                    <a:pt x="1435" y="501"/>
                    <a:pt x="1502" y="30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3"/>
            <p:cNvSpPr/>
            <p:nvPr/>
          </p:nvSpPr>
          <p:spPr>
            <a:xfrm>
              <a:off x="3949650" y="1188425"/>
              <a:ext cx="55900" cy="19525"/>
            </a:xfrm>
            <a:custGeom>
              <a:avLst/>
              <a:gdLst/>
              <a:ahLst/>
              <a:cxnLst/>
              <a:rect l="l" t="t" r="r" b="b"/>
              <a:pathLst>
                <a:path w="2236" h="781" extrusionOk="0">
                  <a:moveTo>
                    <a:pt x="1" y="749"/>
                  </a:moveTo>
                  <a:cubicBezTo>
                    <a:pt x="28" y="750"/>
                    <a:pt x="55" y="751"/>
                    <a:pt x="82" y="751"/>
                  </a:cubicBezTo>
                  <a:lnTo>
                    <a:pt x="82" y="751"/>
                  </a:lnTo>
                  <a:cubicBezTo>
                    <a:pt x="77" y="751"/>
                    <a:pt x="72" y="750"/>
                    <a:pt x="68" y="749"/>
                  </a:cubicBezTo>
                  <a:close/>
                  <a:moveTo>
                    <a:pt x="2226" y="0"/>
                  </a:moveTo>
                  <a:cubicBezTo>
                    <a:pt x="2221" y="0"/>
                    <a:pt x="2214" y="4"/>
                    <a:pt x="2202" y="15"/>
                  </a:cubicBezTo>
                  <a:cubicBezTo>
                    <a:pt x="1639" y="516"/>
                    <a:pt x="930" y="752"/>
                    <a:pt x="156" y="752"/>
                  </a:cubicBezTo>
                  <a:cubicBezTo>
                    <a:pt x="131" y="752"/>
                    <a:pt x="107" y="752"/>
                    <a:pt x="82" y="751"/>
                  </a:cubicBezTo>
                  <a:lnTo>
                    <a:pt x="82" y="751"/>
                  </a:lnTo>
                  <a:cubicBezTo>
                    <a:pt x="204" y="771"/>
                    <a:pt x="327" y="781"/>
                    <a:pt x="448" y="781"/>
                  </a:cubicBezTo>
                  <a:cubicBezTo>
                    <a:pt x="1116" y="781"/>
                    <a:pt x="1759" y="492"/>
                    <a:pt x="2236" y="15"/>
                  </a:cubicBezTo>
                  <a:cubicBezTo>
                    <a:pt x="2236" y="15"/>
                    <a:pt x="2236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4137300" y="1248825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cubicBezTo>
                    <a:pt x="0" y="34"/>
                    <a:pt x="134" y="68"/>
                    <a:pt x="134" y="68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3"/>
            <p:cNvSpPr/>
            <p:nvPr/>
          </p:nvSpPr>
          <p:spPr>
            <a:xfrm>
              <a:off x="4036375" y="1262175"/>
              <a:ext cx="140975" cy="26825"/>
            </a:xfrm>
            <a:custGeom>
              <a:avLst/>
              <a:gdLst/>
              <a:ahLst/>
              <a:cxnLst/>
              <a:rect l="l" t="t" r="r" b="b"/>
              <a:pathLst>
                <a:path w="5639" h="1073" extrusionOk="0">
                  <a:moveTo>
                    <a:pt x="5638" y="1"/>
                  </a:moveTo>
                  <a:lnTo>
                    <a:pt x="5638" y="1"/>
                  </a:lnTo>
                  <a:cubicBezTo>
                    <a:pt x="4388" y="533"/>
                    <a:pt x="3090" y="1033"/>
                    <a:pt x="1766" y="1033"/>
                  </a:cubicBezTo>
                  <a:cubicBezTo>
                    <a:pt x="1182" y="1033"/>
                    <a:pt x="593" y="936"/>
                    <a:pt x="1" y="701"/>
                  </a:cubicBezTo>
                  <a:cubicBezTo>
                    <a:pt x="1" y="701"/>
                    <a:pt x="1" y="735"/>
                    <a:pt x="1" y="735"/>
                  </a:cubicBezTo>
                  <a:cubicBezTo>
                    <a:pt x="580" y="972"/>
                    <a:pt x="1178" y="1072"/>
                    <a:pt x="1778" y="1072"/>
                  </a:cubicBezTo>
                  <a:cubicBezTo>
                    <a:pt x="3115" y="1072"/>
                    <a:pt x="4464" y="576"/>
                    <a:pt x="5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3"/>
            <p:cNvSpPr/>
            <p:nvPr/>
          </p:nvSpPr>
          <p:spPr>
            <a:xfrm>
              <a:off x="4030550" y="1269675"/>
              <a:ext cx="77575" cy="12950"/>
            </a:xfrm>
            <a:custGeom>
              <a:avLst/>
              <a:gdLst/>
              <a:ahLst/>
              <a:cxnLst/>
              <a:rect l="l" t="t" r="r" b="b"/>
              <a:pathLst>
                <a:path w="3103" h="518" extrusionOk="0">
                  <a:moveTo>
                    <a:pt x="0" y="1"/>
                  </a:moveTo>
                  <a:lnTo>
                    <a:pt x="0" y="1"/>
                  </a:lnTo>
                  <a:cubicBezTo>
                    <a:pt x="697" y="337"/>
                    <a:pt x="1463" y="518"/>
                    <a:pt x="2223" y="518"/>
                  </a:cubicBezTo>
                  <a:cubicBezTo>
                    <a:pt x="2519" y="518"/>
                    <a:pt x="2813" y="491"/>
                    <a:pt x="3103" y="435"/>
                  </a:cubicBezTo>
                  <a:lnTo>
                    <a:pt x="3069" y="435"/>
                  </a:lnTo>
                  <a:cubicBezTo>
                    <a:pt x="2829" y="458"/>
                    <a:pt x="2589" y="470"/>
                    <a:pt x="2350" y="470"/>
                  </a:cubicBezTo>
                  <a:cubicBezTo>
                    <a:pt x="1557" y="470"/>
                    <a:pt x="769" y="3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4031375" y="1263025"/>
              <a:ext cx="51725" cy="13350"/>
            </a:xfrm>
            <a:custGeom>
              <a:avLst/>
              <a:gdLst/>
              <a:ahLst/>
              <a:cxnLst/>
              <a:rect l="l" t="t" r="r" b="b"/>
              <a:pathLst>
                <a:path w="2069" h="534" extrusionOk="0">
                  <a:moveTo>
                    <a:pt x="34" y="0"/>
                  </a:moveTo>
                  <a:cubicBezTo>
                    <a:pt x="1" y="0"/>
                    <a:pt x="34" y="0"/>
                    <a:pt x="34" y="33"/>
                  </a:cubicBezTo>
                  <a:cubicBezTo>
                    <a:pt x="668" y="334"/>
                    <a:pt x="1368" y="500"/>
                    <a:pt x="2069" y="534"/>
                  </a:cubicBezTo>
                  <a:cubicBezTo>
                    <a:pt x="2069" y="534"/>
                    <a:pt x="2036" y="500"/>
                    <a:pt x="2002" y="500"/>
                  </a:cubicBezTo>
                  <a:cubicBezTo>
                    <a:pt x="1302" y="467"/>
                    <a:pt x="668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3"/>
            <p:cNvSpPr/>
            <p:nvPr/>
          </p:nvSpPr>
          <p:spPr>
            <a:xfrm>
              <a:off x="4163150" y="1130425"/>
              <a:ext cx="27550" cy="33375"/>
            </a:xfrm>
            <a:custGeom>
              <a:avLst/>
              <a:gdLst/>
              <a:ahLst/>
              <a:cxnLst/>
              <a:rect l="l" t="t" r="r" b="b"/>
              <a:pathLst>
                <a:path w="1102" h="1335" extrusionOk="0">
                  <a:moveTo>
                    <a:pt x="34" y="0"/>
                  </a:moveTo>
                  <a:cubicBezTo>
                    <a:pt x="0" y="0"/>
                    <a:pt x="67" y="34"/>
                    <a:pt x="67" y="34"/>
                  </a:cubicBezTo>
                  <a:cubicBezTo>
                    <a:pt x="82" y="43"/>
                    <a:pt x="96" y="53"/>
                    <a:pt x="111" y="62"/>
                  </a:cubicBezTo>
                  <a:lnTo>
                    <a:pt x="111" y="62"/>
                  </a:lnTo>
                  <a:cubicBezTo>
                    <a:pt x="86" y="42"/>
                    <a:pt x="60" y="21"/>
                    <a:pt x="34" y="0"/>
                  </a:cubicBezTo>
                  <a:close/>
                  <a:moveTo>
                    <a:pt x="111" y="62"/>
                  </a:moveTo>
                  <a:lnTo>
                    <a:pt x="111" y="62"/>
                  </a:lnTo>
                  <a:cubicBezTo>
                    <a:pt x="534" y="413"/>
                    <a:pt x="814" y="797"/>
                    <a:pt x="1034" y="1301"/>
                  </a:cubicBezTo>
                  <a:cubicBezTo>
                    <a:pt x="1034" y="1301"/>
                    <a:pt x="1101" y="1335"/>
                    <a:pt x="1101" y="1335"/>
                  </a:cubicBezTo>
                  <a:cubicBezTo>
                    <a:pt x="907" y="818"/>
                    <a:pt x="557" y="363"/>
                    <a:pt x="111" y="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3"/>
            <p:cNvSpPr/>
            <p:nvPr/>
          </p:nvSpPr>
          <p:spPr>
            <a:xfrm>
              <a:off x="4230700" y="1004500"/>
              <a:ext cx="9200" cy="11700"/>
            </a:xfrm>
            <a:custGeom>
              <a:avLst/>
              <a:gdLst/>
              <a:ahLst/>
              <a:cxnLst/>
              <a:rect l="l" t="t" r="r" b="b"/>
              <a:pathLst>
                <a:path w="368" h="468" extrusionOk="0">
                  <a:moveTo>
                    <a:pt x="0" y="0"/>
                  </a:moveTo>
                  <a:cubicBezTo>
                    <a:pt x="100" y="167"/>
                    <a:pt x="200" y="334"/>
                    <a:pt x="334" y="467"/>
                  </a:cubicBezTo>
                  <a:lnTo>
                    <a:pt x="367" y="467"/>
                  </a:lnTo>
                  <a:cubicBezTo>
                    <a:pt x="234" y="334"/>
                    <a:pt x="100" y="2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4219850" y="996150"/>
              <a:ext cx="17550" cy="27550"/>
            </a:xfrm>
            <a:custGeom>
              <a:avLst/>
              <a:gdLst/>
              <a:ahLst/>
              <a:cxnLst/>
              <a:rect l="l" t="t" r="r" b="b"/>
              <a:pathLst>
                <a:path w="702" h="1102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5" y="46"/>
                    <a:pt x="9" y="59"/>
                    <a:pt x="13" y="71"/>
                  </a:cubicBezTo>
                  <a:lnTo>
                    <a:pt x="13" y="71"/>
                  </a:lnTo>
                  <a:cubicBezTo>
                    <a:pt x="8" y="48"/>
                    <a:pt x="4" y="24"/>
                    <a:pt x="1" y="1"/>
                  </a:cubicBezTo>
                  <a:close/>
                  <a:moveTo>
                    <a:pt x="13" y="71"/>
                  </a:moveTo>
                  <a:lnTo>
                    <a:pt x="13" y="71"/>
                  </a:lnTo>
                  <a:cubicBezTo>
                    <a:pt x="96" y="477"/>
                    <a:pt x="352" y="849"/>
                    <a:pt x="668" y="1101"/>
                  </a:cubicBezTo>
                  <a:lnTo>
                    <a:pt x="701" y="1101"/>
                  </a:lnTo>
                  <a:cubicBezTo>
                    <a:pt x="378" y="811"/>
                    <a:pt x="148" y="457"/>
                    <a:pt x="1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3"/>
            <p:cNvSpPr/>
            <p:nvPr/>
          </p:nvSpPr>
          <p:spPr>
            <a:xfrm>
              <a:off x="4212350" y="997000"/>
              <a:ext cx="20025" cy="30875"/>
            </a:xfrm>
            <a:custGeom>
              <a:avLst/>
              <a:gdLst/>
              <a:ahLst/>
              <a:cxnLst/>
              <a:rect l="l" t="t" r="r" b="b"/>
              <a:pathLst>
                <a:path w="801" h="1235" extrusionOk="0">
                  <a:moveTo>
                    <a:pt x="0" y="0"/>
                  </a:moveTo>
                  <a:cubicBezTo>
                    <a:pt x="34" y="500"/>
                    <a:pt x="367" y="901"/>
                    <a:pt x="768" y="1234"/>
                  </a:cubicBezTo>
                  <a:lnTo>
                    <a:pt x="801" y="1234"/>
                  </a:lnTo>
                  <a:cubicBezTo>
                    <a:pt x="434" y="901"/>
                    <a:pt x="100" y="5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3"/>
            <p:cNvSpPr/>
            <p:nvPr/>
          </p:nvSpPr>
          <p:spPr>
            <a:xfrm>
              <a:off x="4206500" y="1006150"/>
              <a:ext cx="16700" cy="25050"/>
            </a:xfrm>
            <a:custGeom>
              <a:avLst/>
              <a:gdLst/>
              <a:ahLst/>
              <a:cxnLst/>
              <a:rect l="l" t="t" r="r" b="b"/>
              <a:pathLst>
                <a:path w="668" h="1002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01"/>
                    <a:pt x="301" y="768"/>
                    <a:pt x="668" y="1002"/>
                  </a:cubicBezTo>
                  <a:cubicBezTo>
                    <a:pt x="368" y="768"/>
                    <a:pt x="201" y="401"/>
                    <a:pt x="101" y="34"/>
                  </a:cubicBezTo>
                  <a:cubicBezTo>
                    <a:pt x="68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4197325" y="1010325"/>
              <a:ext cx="18375" cy="23750"/>
            </a:xfrm>
            <a:custGeom>
              <a:avLst/>
              <a:gdLst/>
              <a:ahLst/>
              <a:cxnLst/>
              <a:rect l="l" t="t" r="r" b="b"/>
              <a:pathLst>
                <a:path w="735" h="950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368"/>
                    <a:pt x="368" y="668"/>
                    <a:pt x="701" y="935"/>
                  </a:cubicBezTo>
                  <a:cubicBezTo>
                    <a:pt x="701" y="935"/>
                    <a:pt x="716" y="950"/>
                    <a:pt x="726" y="950"/>
                  </a:cubicBezTo>
                  <a:cubicBezTo>
                    <a:pt x="731" y="950"/>
                    <a:pt x="735" y="946"/>
                    <a:pt x="735" y="935"/>
                  </a:cubicBezTo>
                  <a:cubicBezTo>
                    <a:pt x="435" y="701"/>
                    <a:pt x="201" y="401"/>
                    <a:pt x="68" y="34"/>
                  </a:cubicBezTo>
                  <a:cubicBezTo>
                    <a:pt x="68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3"/>
            <p:cNvSpPr/>
            <p:nvPr/>
          </p:nvSpPr>
          <p:spPr>
            <a:xfrm>
              <a:off x="4203175" y="103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3"/>
            <p:cNvSpPr/>
            <p:nvPr/>
          </p:nvSpPr>
          <p:spPr>
            <a:xfrm>
              <a:off x="4204000" y="1038675"/>
              <a:ext cx="47575" cy="70525"/>
            </a:xfrm>
            <a:custGeom>
              <a:avLst/>
              <a:gdLst/>
              <a:ahLst/>
              <a:cxnLst/>
              <a:rect l="l" t="t" r="r" b="b"/>
              <a:pathLst>
                <a:path w="1903" h="2821" extrusionOk="0">
                  <a:moveTo>
                    <a:pt x="568" y="1"/>
                  </a:moveTo>
                  <a:lnTo>
                    <a:pt x="568" y="1"/>
                  </a:lnTo>
                  <a:cubicBezTo>
                    <a:pt x="1001" y="535"/>
                    <a:pt x="1602" y="1135"/>
                    <a:pt x="1635" y="1869"/>
                  </a:cubicBezTo>
                  <a:cubicBezTo>
                    <a:pt x="1669" y="2169"/>
                    <a:pt x="1569" y="2436"/>
                    <a:pt x="1302" y="2603"/>
                  </a:cubicBezTo>
                  <a:cubicBezTo>
                    <a:pt x="1121" y="2738"/>
                    <a:pt x="920" y="2792"/>
                    <a:pt x="717" y="2792"/>
                  </a:cubicBezTo>
                  <a:cubicBezTo>
                    <a:pt x="470" y="2792"/>
                    <a:pt x="220" y="2713"/>
                    <a:pt x="1" y="2603"/>
                  </a:cubicBezTo>
                  <a:lnTo>
                    <a:pt x="1" y="2603"/>
                  </a:lnTo>
                  <a:cubicBezTo>
                    <a:pt x="240" y="2730"/>
                    <a:pt x="557" y="2821"/>
                    <a:pt x="856" y="2821"/>
                  </a:cubicBezTo>
                  <a:cubicBezTo>
                    <a:pt x="1265" y="2821"/>
                    <a:pt x="1639" y="2651"/>
                    <a:pt x="1735" y="2169"/>
                  </a:cubicBezTo>
                  <a:cubicBezTo>
                    <a:pt x="1902" y="1369"/>
                    <a:pt x="1102" y="568"/>
                    <a:pt x="601" y="34"/>
                  </a:cubicBezTo>
                  <a:cubicBezTo>
                    <a:pt x="601" y="1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4209000" y="1037025"/>
              <a:ext cx="33400" cy="54600"/>
            </a:xfrm>
            <a:custGeom>
              <a:avLst/>
              <a:gdLst/>
              <a:ahLst/>
              <a:cxnLst/>
              <a:rect l="l" t="t" r="r" b="b"/>
              <a:pathLst>
                <a:path w="1336" h="2184" extrusionOk="0">
                  <a:moveTo>
                    <a:pt x="1" y="0"/>
                  </a:moveTo>
                  <a:cubicBezTo>
                    <a:pt x="268" y="334"/>
                    <a:pt x="568" y="634"/>
                    <a:pt x="801" y="1034"/>
                  </a:cubicBezTo>
                  <a:cubicBezTo>
                    <a:pt x="968" y="1334"/>
                    <a:pt x="1235" y="1868"/>
                    <a:pt x="902" y="2168"/>
                  </a:cubicBezTo>
                  <a:cubicBezTo>
                    <a:pt x="902" y="2168"/>
                    <a:pt x="916" y="2183"/>
                    <a:pt x="926" y="2183"/>
                  </a:cubicBezTo>
                  <a:cubicBezTo>
                    <a:pt x="931" y="2183"/>
                    <a:pt x="935" y="2180"/>
                    <a:pt x="935" y="2168"/>
                  </a:cubicBezTo>
                  <a:cubicBezTo>
                    <a:pt x="1335" y="1968"/>
                    <a:pt x="1002" y="1334"/>
                    <a:pt x="835" y="1034"/>
                  </a:cubicBezTo>
                  <a:cubicBezTo>
                    <a:pt x="635" y="667"/>
                    <a:pt x="334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3"/>
            <p:cNvSpPr/>
            <p:nvPr/>
          </p:nvSpPr>
          <p:spPr>
            <a:xfrm>
              <a:off x="4202350" y="1037025"/>
              <a:ext cx="32525" cy="50875"/>
            </a:xfrm>
            <a:custGeom>
              <a:avLst/>
              <a:gdLst/>
              <a:ahLst/>
              <a:cxnLst/>
              <a:rect l="l" t="t" r="r" b="b"/>
              <a:pathLst>
                <a:path w="1301" h="2035" extrusionOk="0">
                  <a:moveTo>
                    <a:pt x="0" y="0"/>
                  </a:moveTo>
                  <a:cubicBezTo>
                    <a:pt x="0" y="20"/>
                    <a:pt x="11" y="28"/>
                    <a:pt x="21" y="31"/>
                  </a:cubicBezTo>
                  <a:lnTo>
                    <a:pt x="21" y="31"/>
                  </a:lnTo>
                  <a:cubicBezTo>
                    <a:pt x="14" y="21"/>
                    <a:pt x="7" y="11"/>
                    <a:pt x="0" y="0"/>
                  </a:cubicBezTo>
                  <a:close/>
                  <a:moveTo>
                    <a:pt x="21" y="31"/>
                  </a:moveTo>
                  <a:cubicBezTo>
                    <a:pt x="424" y="624"/>
                    <a:pt x="1095" y="1280"/>
                    <a:pt x="734" y="2002"/>
                  </a:cubicBezTo>
                  <a:cubicBezTo>
                    <a:pt x="734" y="2002"/>
                    <a:pt x="767" y="2035"/>
                    <a:pt x="767" y="2035"/>
                  </a:cubicBezTo>
                  <a:cubicBezTo>
                    <a:pt x="1301" y="1435"/>
                    <a:pt x="367" y="501"/>
                    <a:pt x="33" y="34"/>
                  </a:cubicBezTo>
                  <a:cubicBezTo>
                    <a:pt x="33" y="34"/>
                    <a:pt x="28" y="34"/>
                    <a:pt x="2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3"/>
            <p:cNvSpPr/>
            <p:nvPr/>
          </p:nvSpPr>
          <p:spPr>
            <a:xfrm>
              <a:off x="4207350" y="10562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3"/>
            <p:cNvSpPr/>
            <p:nvPr/>
          </p:nvSpPr>
          <p:spPr>
            <a:xfrm>
              <a:off x="4210675" y="1106700"/>
              <a:ext cx="39225" cy="16350"/>
            </a:xfrm>
            <a:custGeom>
              <a:avLst/>
              <a:gdLst/>
              <a:ahLst/>
              <a:cxnLst/>
              <a:rect l="l" t="t" r="r" b="b"/>
              <a:pathLst>
                <a:path w="1569" h="654" extrusionOk="0">
                  <a:moveTo>
                    <a:pt x="1519" y="0"/>
                  </a:moveTo>
                  <a:cubicBezTo>
                    <a:pt x="1509" y="0"/>
                    <a:pt x="1502" y="4"/>
                    <a:pt x="1502" y="15"/>
                  </a:cubicBezTo>
                  <a:cubicBezTo>
                    <a:pt x="1310" y="398"/>
                    <a:pt x="913" y="626"/>
                    <a:pt x="494" y="626"/>
                  </a:cubicBezTo>
                  <a:cubicBezTo>
                    <a:pt x="329" y="626"/>
                    <a:pt x="161" y="591"/>
                    <a:pt x="1" y="516"/>
                  </a:cubicBezTo>
                  <a:lnTo>
                    <a:pt x="1" y="516"/>
                  </a:lnTo>
                  <a:cubicBezTo>
                    <a:pt x="187" y="609"/>
                    <a:pt x="379" y="654"/>
                    <a:pt x="565" y="654"/>
                  </a:cubicBezTo>
                  <a:cubicBezTo>
                    <a:pt x="979" y="654"/>
                    <a:pt x="1361" y="430"/>
                    <a:pt x="1568" y="15"/>
                  </a:cubicBezTo>
                  <a:cubicBezTo>
                    <a:pt x="1568" y="15"/>
                    <a:pt x="153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3"/>
            <p:cNvSpPr/>
            <p:nvPr/>
          </p:nvSpPr>
          <p:spPr>
            <a:xfrm>
              <a:off x="4235700" y="11212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3"/>
            <p:cNvSpPr/>
            <p:nvPr/>
          </p:nvSpPr>
          <p:spPr>
            <a:xfrm>
              <a:off x="4040550" y="921100"/>
              <a:ext cx="49000" cy="32800"/>
            </a:xfrm>
            <a:custGeom>
              <a:avLst/>
              <a:gdLst/>
              <a:ahLst/>
              <a:cxnLst/>
              <a:rect l="l" t="t" r="r" b="b"/>
              <a:pathLst>
                <a:path w="1960" h="1312" extrusionOk="0">
                  <a:moveTo>
                    <a:pt x="1869" y="1"/>
                  </a:moveTo>
                  <a:cubicBezTo>
                    <a:pt x="1894" y="705"/>
                    <a:pt x="1312" y="1258"/>
                    <a:pt x="666" y="1258"/>
                  </a:cubicBezTo>
                  <a:cubicBezTo>
                    <a:pt x="456" y="1258"/>
                    <a:pt x="239" y="1199"/>
                    <a:pt x="34" y="1068"/>
                  </a:cubicBezTo>
                  <a:lnTo>
                    <a:pt x="1" y="1068"/>
                  </a:lnTo>
                  <a:cubicBezTo>
                    <a:pt x="242" y="1235"/>
                    <a:pt x="501" y="1312"/>
                    <a:pt x="749" y="1312"/>
                  </a:cubicBezTo>
                  <a:cubicBezTo>
                    <a:pt x="1393" y="1312"/>
                    <a:pt x="1960" y="795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3"/>
            <p:cNvSpPr/>
            <p:nvPr/>
          </p:nvSpPr>
          <p:spPr>
            <a:xfrm>
              <a:off x="4038050" y="934450"/>
              <a:ext cx="32550" cy="10650"/>
            </a:xfrm>
            <a:custGeom>
              <a:avLst/>
              <a:gdLst/>
              <a:ahLst/>
              <a:cxnLst/>
              <a:rect l="l" t="t" r="r" b="b"/>
              <a:pathLst>
                <a:path w="1302" h="426" extrusionOk="0">
                  <a:moveTo>
                    <a:pt x="1" y="0"/>
                  </a:moveTo>
                  <a:lnTo>
                    <a:pt x="1" y="0"/>
                  </a:lnTo>
                  <a:cubicBezTo>
                    <a:pt x="185" y="277"/>
                    <a:pt x="528" y="426"/>
                    <a:pt x="866" y="426"/>
                  </a:cubicBezTo>
                  <a:cubicBezTo>
                    <a:pt x="1017" y="426"/>
                    <a:pt x="1167" y="396"/>
                    <a:pt x="1302" y="334"/>
                  </a:cubicBezTo>
                  <a:cubicBezTo>
                    <a:pt x="1302" y="334"/>
                    <a:pt x="1235" y="300"/>
                    <a:pt x="1235" y="300"/>
                  </a:cubicBezTo>
                  <a:cubicBezTo>
                    <a:pt x="1097" y="354"/>
                    <a:pt x="955" y="380"/>
                    <a:pt x="816" y="380"/>
                  </a:cubicBezTo>
                  <a:cubicBezTo>
                    <a:pt x="520" y="380"/>
                    <a:pt x="239" y="261"/>
                    <a:pt x="34" y="34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3"/>
            <p:cNvSpPr/>
            <p:nvPr/>
          </p:nvSpPr>
          <p:spPr>
            <a:xfrm>
              <a:off x="4036375" y="954450"/>
              <a:ext cx="39225" cy="9475"/>
            </a:xfrm>
            <a:custGeom>
              <a:avLst/>
              <a:gdLst/>
              <a:ahLst/>
              <a:cxnLst/>
              <a:rect l="l" t="t" r="r" b="b"/>
              <a:pathLst>
                <a:path w="1569" h="379" extrusionOk="0">
                  <a:moveTo>
                    <a:pt x="1" y="1"/>
                  </a:moveTo>
                  <a:cubicBezTo>
                    <a:pt x="231" y="251"/>
                    <a:pt x="562" y="379"/>
                    <a:pt x="889" y="379"/>
                  </a:cubicBezTo>
                  <a:cubicBezTo>
                    <a:pt x="1131" y="379"/>
                    <a:pt x="1371" y="309"/>
                    <a:pt x="1569" y="168"/>
                  </a:cubicBezTo>
                  <a:cubicBezTo>
                    <a:pt x="1569" y="168"/>
                    <a:pt x="1502" y="134"/>
                    <a:pt x="1502" y="134"/>
                  </a:cubicBezTo>
                  <a:cubicBezTo>
                    <a:pt x="1296" y="266"/>
                    <a:pt x="1071" y="334"/>
                    <a:pt x="847" y="334"/>
                  </a:cubicBezTo>
                  <a:cubicBezTo>
                    <a:pt x="562" y="334"/>
                    <a:pt x="277" y="22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3"/>
            <p:cNvSpPr/>
            <p:nvPr/>
          </p:nvSpPr>
          <p:spPr>
            <a:xfrm>
              <a:off x="4007200" y="964475"/>
              <a:ext cx="40575" cy="32575"/>
            </a:xfrm>
            <a:custGeom>
              <a:avLst/>
              <a:gdLst/>
              <a:ahLst/>
              <a:cxnLst/>
              <a:rect l="l" t="t" r="r" b="b"/>
              <a:pathLst>
                <a:path w="1623" h="1303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1268" y="300"/>
                    <a:pt x="1168" y="634"/>
                    <a:pt x="968" y="867"/>
                  </a:cubicBezTo>
                  <a:cubicBezTo>
                    <a:pt x="701" y="1134"/>
                    <a:pt x="334" y="1168"/>
                    <a:pt x="0" y="1268"/>
                  </a:cubicBezTo>
                  <a:cubicBezTo>
                    <a:pt x="0" y="1268"/>
                    <a:pt x="34" y="1301"/>
                    <a:pt x="67" y="1301"/>
                  </a:cubicBezTo>
                  <a:cubicBezTo>
                    <a:pt x="87" y="1302"/>
                    <a:pt x="107" y="1303"/>
                    <a:pt x="127" y="1303"/>
                  </a:cubicBezTo>
                  <a:cubicBezTo>
                    <a:pt x="787" y="1303"/>
                    <a:pt x="1622" y="778"/>
                    <a:pt x="1201" y="33"/>
                  </a:cubicBezTo>
                  <a:cubicBezTo>
                    <a:pt x="1168" y="33"/>
                    <a:pt x="1135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3"/>
            <p:cNvSpPr/>
            <p:nvPr/>
          </p:nvSpPr>
          <p:spPr>
            <a:xfrm>
              <a:off x="3999700" y="982800"/>
              <a:ext cx="20875" cy="10050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701" y="1"/>
                  </a:moveTo>
                  <a:cubicBezTo>
                    <a:pt x="467" y="101"/>
                    <a:pt x="200" y="201"/>
                    <a:pt x="0" y="368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330" y="336"/>
                    <a:pt x="561" y="205"/>
                    <a:pt x="823" y="73"/>
                  </a:cubicBezTo>
                  <a:lnTo>
                    <a:pt x="823" y="73"/>
                  </a:lnTo>
                  <a:cubicBezTo>
                    <a:pt x="825" y="74"/>
                    <a:pt x="827" y="75"/>
                    <a:pt x="829" y="75"/>
                  </a:cubicBezTo>
                  <a:cubicBezTo>
                    <a:pt x="832" y="75"/>
                    <a:pt x="834" y="72"/>
                    <a:pt x="834" y="68"/>
                  </a:cubicBezTo>
                  <a:lnTo>
                    <a:pt x="834" y="68"/>
                  </a:lnTo>
                  <a:cubicBezTo>
                    <a:pt x="830" y="70"/>
                    <a:pt x="827" y="71"/>
                    <a:pt x="823" y="73"/>
                  </a:cubicBezTo>
                  <a:lnTo>
                    <a:pt x="823" y="73"/>
                  </a:lnTo>
                  <a:cubicBezTo>
                    <a:pt x="796" y="64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3"/>
            <p:cNvSpPr/>
            <p:nvPr/>
          </p:nvSpPr>
          <p:spPr>
            <a:xfrm>
              <a:off x="3859600" y="866050"/>
              <a:ext cx="84250" cy="101775"/>
            </a:xfrm>
            <a:custGeom>
              <a:avLst/>
              <a:gdLst/>
              <a:ahLst/>
              <a:cxnLst/>
              <a:rect l="l" t="t" r="r" b="b"/>
              <a:pathLst>
                <a:path w="3370" h="4071" extrusionOk="0">
                  <a:moveTo>
                    <a:pt x="3369" y="1"/>
                  </a:moveTo>
                  <a:lnTo>
                    <a:pt x="3369" y="1"/>
                  </a:lnTo>
                  <a:cubicBezTo>
                    <a:pt x="1902" y="1002"/>
                    <a:pt x="401" y="2236"/>
                    <a:pt x="0" y="4037"/>
                  </a:cubicBezTo>
                  <a:cubicBezTo>
                    <a:pt x="0" y="4037"/>
                    <a:pt x="34" y="4071"/>
                    <a:pt x="34" y="4071"/>
                  </a:cubicBezTo>
                  <a:cubicBezTo>
                    <a:pt x="300" y="3203"/>
                    <a:pt x="734" y="2403"/>
                    <a:pt x="1368" y="1736"/>
                  </a:cubicBezTo>
                  <a:cubicBezTo>
                    <a:pt x="1968" y="1102"/>
                    <a:pt x="2669" y="568"/>
                    <a:pt x="3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3"/>
            <p:cNvSpPr/>
            <p:nvPr/>
          </p:nvSpPr>
          <p:spPr>
            <a:xfrm>
              <a:off x="3953825" y="1172950"/>
              <a:ext cx="67575" cy="50050"/>
            </a:xfrm>
            <a:custGeom>
              <a:avLst/>
              <a:gdLst/>
              <a:ahLst/>
              <a:cxnLst/>
              <a:rect l="l" t="t" r="r" b="b"/>
              <a:pathLst>
                <a:path w="2703" h="2002" extrusionOk="0">
                  <a:moveTo>
                    <a:pt x="2669" y="0"/>
                  </a:moveTo>
                  <a:cubicBezTo>
                    <a:pt x="2436" y="501"/>
                    <a:pt x="2135" y="1068"/>
                    <a:pt x="1668" y="1368"/>
                  </a:cubicBezTo>
                  <a:cubicBezTo>
                    <a:pt x="1168" y="1702"/>
                    <a:pt x="568" y="1702"/>
                    <a:pt x="1" y="1735"/>
                  </a:cubicBezTo>
                  <a:cubicBezTo>
                    <a:pt x="34" y="1735"/>
                    <a:pt x="34" y="1768"/>
                    <a:pt x="67" y="1768"/>
                  </a:cubicBezTo>
                  <a:cubicBezTo>
                    <a:pt x="601" y="1768"/>
                    <a:pt x="1168" y="1735"/>
                    <a:pt x="1668" y="1468"/>
                  </a:cubicBezTo>
                  <a:cubicBezTo>
                    <a:pt x="1735" y="1435"/>
                    <a:pt x="1769" y="1401"/>
                    <a:pt x="1835" y="1368"/>
                  </a:cubicBezTo>
                  <a:lnTo>
                    <a:pt x="1835" y="1368"/>
                  </a:lnTo>
                  <a:cubicBezTo>
                    <a:pt x="1402" y="1768"/>
                    <a:pt x="801" y="1835"/>
                    <a:pt x="201" y="1969"/>
                  </a:cubicBezTo>
                  <a:cubicBezTo>
                    <a:pt x="201" y="1969"/>
                    <a:pt x="234" y="2002"/>
                    <a:pt x="234" y="2002"/>
                  </a:cubicBezTo>
                  <a:cubicBezTo>
                    <a:pt x="901" y="1969"/>
                    <a:pt x="1635" y="1802"/>
                    <a:pt x="2069" y="1235"/>
                  </a:cubicBezTo>
                  <a:cubicBezTo>
                    <a:pt x="2069" y="1235"/>
                    <a:pt x="2035" y="1201"/>
                    <a:pt x="2035" y="1201"/>
                  </a:cubicBezTo>
                  <a:cubicBezTo>
                    <a:pt x="2336" y="868"/>
                    <a:pt x="2536" y="434"/>
                    <a:pt x="2703" y="34"/>
                  </a:cubicBezTo>
                  <a:cubicBezTo>
                    <a:pt x="2703" y="34"/>
                    <a:pt x="2669" y="0"/>
                    <a:pt x="2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3"/>
            <p:cNvSpPr/>
            <p:nvPr/>
          </p:nvSpPr>
          <p:spPr>
            <a:xfrm>
              <a:off x="3965500" y="1198800"/>
              <a:ext cx="50900" cy="34225"/>
            </a:xfrm>
            <a:custGeom>
              <a:avLst/>
              <a:gdLst/>
              <a:ahLst/>
              <a:cxnLst/>
              <a:rect l="l" t="t" r="r" b="b"/>
              <a:pathLst>
                <a:path w="2036" h="1369" extrusionOk="0">
                  <a:moveTo>
                    <a:pt x="2002" y="1"/>
                  </a:moveTo>
                  <a:cubicBezTo>
                    <a:pt x="1869" y="935"/>
                    <a:pt x="768" y="1201"/>
                    <a:pt x="1" y="1335"/>
                  </a:cubicBezTo>
                  <a:cubicBezTo>
                    <a:pt x="1" y="1335"/>
                    <a:pt x="1" y="1368"/>
                    <a:pt x="34" y="1368"/>
                  </a:cubicBezTo>
                  <a:cubicBezTo>
                    <a:pt x="835" y="1368"/>
                    <a:pt x="1935" y="935"/>
                    <a:pt x="2035" y="34"/>
                  </a:cubicBezTo>
                  <a:cubicBezTo>
                    <a:pt x="2035" y="34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3"/>
            <p:cNvSpPr/>
            <p:nvPr/>
          </p:nvSpPr>
          <p:spPr>
            <a:xfrm>
              <a:off x="3977175" y="1226925"/>
              <a:ext cx="21700" cy="10350"/>
            </a:xfrm>
            <a:custGeom>
              <a:avLst/>
              <a:gdLst/>
              <a:ahLst/>
              <a:cxnLst/>
              <a:rect l="l" t="t" r="r" b="b"/>
              <a:pathLst>
                <a:path w="868" h="414" extrusionOk="0">
                  <a:moveTo>
                    <a:pt x="808" y="0"/>
                  </a:moveTo>
                  <a:cubicBezTo>
                    <a:pt x="804" y="0"/>
                    <a:pt x="801" y="3"/>
                    <a:pt x="801" y="10"/>
                  </a:cubicBezTo>
                  <a:cubicBezTo>
                    <a:pt x="668" y="110"/>
                    <a:pt x="534" y="176"/>
                    <a:pt x="401" y="243"/>
                  </a:cubicBezTo>
                  <a:cubicBezTo>
                    <a:pt x="334" y="277"/>
                    <a:pt x="267" y="310"/>
                    <a:pt x="201" y="310"/>
                  </a:cubicBezTo>
                  <a:cubicBezTo>
                    <a:pt x="134" y="343"/>
                    <a:pt x="34" y="343"/>
                    <a:pt x="1" y="410"/>
                  </a:cubicBezTo>
                  <a:lnTo>
                    <a:pt x="34" y="410"/>
                  </a:lnTo>
                  <a:cubicBezTo>
                    <a:pt x="54" y="412"/>
                    <a:pt x="73" y="413"/>
                    <a:pt x="93" y="413"/>
                  </a:cubicBezTo>
                  <a:cubicBezTo>
                    <a:pt x="377" y="413"/>
                    <a:pt x="681" y="199"/>
                    <a:pt x="868" y="43"/>
                  </a:cubicBezTo>
                  <a:cubicBezTo>
                    <a:pt x="868" y="43"/>
                    <a:pt x="825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3"/>
            <p:cNvSpPr/>
            <p:nvPr/>
          </p:nvSpPr>
          <p:spPr>
            <a:xfrm>
              <a:off x="4126450" y="1244675"/>
              <a:ext cx="65900" cy="29200"/>
            </a:xfrm>
            <a:custGeom>
              <a:avLst/>
              <a:gdLst/>
              <a:ahLst/>
              <a:cxnLst/>
              <a:rect l="l" t="t" r="r" b="b"/>
              <a:pathLst>
                <a:path w="2636" h="1168" extrusionOk="0">
                  <a:moveTo>
                    <a:pt x="2602" y="0"/>
                  </a:moveTo>
                  <a:cubicBezTo>
                    <a:pt x="1768" y="367"/>
                    <a:pt x="834" y="701"/>
                    <a:pt x="1" y="1134"/>
                  </a:cubicBezTo>
                  <a:cubicBezTo>
                    <a:pt x="34" y="1134"/>
                    <a:pt x="34" y="1168"/>
                    <a:pt x="67" y="1168"/>
                  </a:cubicBezTo>
                  <a:cubicBezTo>
                    <a:pt x="935" y="867"/>
                    <a:pt x="1802" y="400"/>
                    <a:pt x="2636" y="34"/>
                  </a:cubicBezTo>
                  <a:cubicBezTo>
                    <a:pt x="2636" y="34"/>
                    <a:pt x="2602" y="0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3"/>
            <p:cNvSpPr/>
            <p:nvPr/>
          </p:nvSpPr>
          <p:spPr>
            <a:xfrm>
              <a:off x="4093925" y="1248475"/>
              <a:ext cx="76750" cy="24575"/>
            </a:xfrm>
            <a:custGeom>
              <a:avLst/>
              <a:gdLst/>
              <a:ahLst/>
              <a:cxnLst/>
              <a:rect l="l" t="t" r="r" b="b"/>
              <a:pathLst>
                <a:path w="3070" h="983" extrusionOk="0">
                  <a:moveTo>
                    <a:pt x="3027" y="0"/>
                  </a:moveTo>
                  <a:cubicBezTo>
                    <a:pt x="3021" y="0"/>
                    <a:pt x="3014" y="4"/>
                    <a:pt x="3003" y="15"/>
                  </a:cubicBezTo>
                  <a:cubicBezTo>
                    <a:pt x="2035" y="449"/>
                    <a:pt x="1068" y="882"/>
                    <a:pt x="1" y="949"/>
                  </a:cubicBezTo>
                  <a:cubicBezTo>
                    <a:pt x="1" y="949"/>
                    <a:pt x="1" y="982"/>
                    <a:pt x="34" y="982"/>
                  </a:cubicBezTo>
                  <a:cubicBezTo>
                    <a:pt x="1101" y="982"/>
                    <a:pt x="2102" y="482"/>
                    <a:pt x="3069" y="15"/>
                  </a:cubicBezTo>
                  <a:cubicBezTo>
                    <a:pt x="3047" y="15"/>
                    <a:pt x="3040" y="0"/>
                    <a:pt x="3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3"/>
            <p:cNvSpPr/>
            <p:nvPr/>
          </p:nvSpPr>
          <p:spPr>
            <a:xfrm>
              <a:off x="4084750" y="1262175"/>
              <a:ext cx="34225" cy="4025"/>
            </a:xfrm>
            <a:custGeom>
              <a:avLst/>
              <a:gdLst/>
              <a:ahLst/>
              <a:cxnLst/>
              <a:rect l="l" t="t" r="r" b="b"/>
              <a:pathLst>
                <a:path w="1369" h="161" extrusionOk="0">
                  <a:moveTo>
                    <a:pt x="1302" y="1"/>
                  </a:moveTo>
                  <a:cubicBezTo>
                    <a:pt x="868" y="101"/>
                    <a:pt x="468" y="101"/>
                    <a:pt x="1" y="101"/>
                  </a:cubicBezTo>
                  <a:cubicBezTo>
                    <a:pt x="1" y="101"/>
                    <a:pt x="34" y="134"/>
                    <a:pt x="34" y="134"/>
                  </a:cubicBezTo>
                  <a:cubicBezTo>
                    <a:pt x="164" y="153"/>
                    <a:pt x="292" y="161"/>
                    <a:pt x="418" y="161"/>
                  </a:cubicBezTo>
                  <a:cubicBezTo>
                    <a:pt x="743" y="161"/>
                    <a:pt x="1056" y="106"/>
                    <a:pt x="1368" y="34"/>
                  </a:cubicBezTo>
                  <a:cubicBezTo>
                    <a:pt x="1368" y="34"/>
                    <a:pt x="1335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3"/>
            <p:cNvSpPr/>
            <p:nvPr/>
          </p:nvSpPr>
          <p:spPr>
            <a:xfrm>
              <a:off x="4100600" y="1128400"/>
              <a:ext cx="55075" cy="13725"/>
            </a:xfrm>
            <a:custGeom>
              <a:avLst/>
              <a:gdLst/>
              <a:ahLst/>
              <a:cxnLst/>
              <a:rect l="l" t="t" r="r" b="b"/>
              <a:pathLst>
                <a:path w="2203" h="549" extrusionOk="0">
                  <a:moveTo>
                    <a:pt x="1308" y="0"/>
                  </a:moveTo>
                  <a:cubicBezTo>
                    <a:pt x="817" y="0"/>
                    <a:pt x="327" y="180"/>
                    <a:pt x="0" y="548"/>
                  </a:cubicBezTo>
                  <a:lnTo>
                    <a:pt x="34" y="548"/>
                  </a:lnTo>
                  <a:cubicBezTo>
                    <a:pt x="443" y="225"/>
                    <a:pt x="922" y="41"/>
                    <a:pt x="1407" y="41"/>
                  </a:cubicBezTo>
                  <a:cubicBezTo>
                    <a:pt x="1674" y="41"/>
                    <a:pt x="1942" y="96"/>
                    <a:pt x="2202" y="215"/>
                  </a:cubicBezTo>
                  <a:cubicBezTo>
                    <a:pt x="1931" y="72"/>
                    <a:pt x="1619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3"/>
            <p:cNvSpPr/>
            <p:nvPr/>
          </p:nvSpPr>
          <p:spPr>
            <a:xfrm>
              <a:off x="4102275" y="1137225"/>
              <a:ext cx="42550" cy="15275"/>
            </a:xfrm>
            <a:custGeom>
              <a:avLst/>
              <a:gdLst/>
              <a:ahLst/>
              <a:cxnLst/>
              <a:rect l="l" t="t" r="r" b="b"/>
              <a:pathLst>
                <a:path w="1702" h="611" extrusionOk="0">
                  <a:moveTo>
                    <a:pt x="1312" y="1"/>
                  </a:moveTo>
                  <a:cubicBezTo>
                    <a:pt x="822" y="1"/>
                    <a:pt x="300" y="187"/>
                    <a:pt x="0" y="596"/>
                  </a:cubicBezTo>
                  <a:cubicBezTo>
                    <a:pt x="0" y="596"/>
                    <a:pt x="30" y="610"/>
                    <a:pt x="50" y="610"/>
                  </a:cubicBezTo>
                  <a:cubicBezTo>
                    <a:pt x="59" y="610"/>
                    <a:pt x="67" y="607"/>
                    <a:pt x="67" y="596"/>
                  </a:cubicBezTo>
                  <a:cubicBezTo>
                    <a:pt x="495" y="281"/>
                    <a:pt x="924" y="41"/>
                    <a:pt x="1436" y="41"/>
                  </a:cubicBezTo>
                  <a:cubicBezTo>
                    <a:pt x="1522" y="41"/>
                    <a:pt x="1610" y="47"/>
                    <a:pt x="1701" y="62"/>
                  </a:cubicBezTo>
                  <a:cubicBezTo>
                    <a:pt x="1701" y="62"/>
                    <a:pt x="1668" y="28"/>
                    <a:pt x="1635" y="28"/>
                  </a:cubicBezTo>
                  <a:cubicBezTo>
                    <a:pt x="1531" y="10"/>
                    <a:pt x="1422" y="1"/>
                    <a:pt x="1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3"/>
            <p:cNvSpPr/>
            <p:nvPr/>
          </p:nvSpPr>
          <p:spPr>
            <a:xfrm>
              <a:off x="4101425" y="1149600"/>
              <a:ext cx="29225" cy="11700"/>
            </a:xfrm>
            <a:custGeom>
              <a:avLst/>
              <a:gdLst/>
              <a:ahLst/>
              <a:cxnLst/>
              <a:rect l="l" t="t" r="r" b="b"/>
              <a:pathLst>
                <a:path w="1169" h="468" extrusionOk="0">
                  <a:moveTo>
                    <a:pt x="1102" y="0"/>
                  </a:moveTo>
                  <a:cubicBezTo>
                    <a:pt x="701" y="0"/>
                    <a:pt x="268" y="134"/>
                    <a:pt x="1" y="434"/>
                  </a:cubicBezTo>
                  <a:cubicBezTo>
                    <a:pt x="1" y="467"/>
                    <a:pt x="34" y="467"/>
                    <a:pt x="68" y="467"/>
                  </a:cubicBezTo>
                  <a:cubicBezTo>
                    <a:pt x="401" y="234"/>
                    <a:pt x="735" y="34"/>
                    <a:pt x="1168" y="34"/>
                  </a:cubicBezTo>
                  <a:cubicBezTo>
                    <a:pt x="1168" y="34"/>
                    <a:pt x="1135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3"/>
            <p:cNvSpPr/>
            <p:nvPr/>
          </p:nvSpPr>
          <p:spPr>
            <a:xfrm>
              <a:off x="4055575" y="1132275"/>
              <a:ext cx="39200" cy="10675"/>
            </a:xfrm>
            <a:custGeom>
              <a:avLst/>
              <a:gdLst/>
              <a:ahLst/>
              <a:cxnLst/>
              <a:rect l="l" t="t" r="r" b="b"/>
              <a:pathLst>
                <a:path w="1568" h="427" extrusionOk="0">
                  <a:moveTo>
                    <a:pt x="600" y="0"/>
                  </a:moveTo>
                  <a:cubicBezTo>
                    <a:pt x="384" y="0"/>
                    <a:pt x="172" y="58"/>
                    <a:pt x="0" y="193"/>
                  </a:cubicBezTo>
                  <a:lnTo>
                    <a:pt x="34" y="193"/>
                  </a:lnTo>
                  <a:cubicBezTo>
                    <a:pt x="278" y="121"/>
                    <a:pt x="504" y="68"/>
                    <a:pt x="719" y="68"/>
                  </a:cubicBezTo>
                  <a:cubicBezTo>
                    <a:pt x="1003" y="68"/>
                    <a:pt x="1269" y="161"/>
                    <a:pt x="1535" y="427"/>
                  </a:cubicBezTo>
                  <a:lnTo>
                    <a:pt x="1568" y="427"/>
                  </a:lnTo>
                  <a:cubicBezTo>
                    <a:pt x="1357" y="173"/>
                    <a:pt x="972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3"/>
            <p:cNvSpPr/>
            <p:nvPr/>
          </p:nvSpPr>
          <p:spPr>
            <a:xfrm>
              <a:off x="4089750" y="1149600"/>
              <a:ext cx="1700" cy="2525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34" y="0"/>
                  </a:moveTo>
                  <a:cubicBezTo>
                    <a:pt x="34" y="34"/>
                    <a:pt x="34" y="34"/>
                    <a:pt x="1" y="67"/>
                  </a:cubicBezTo>
                  <a:cubicBezTo>
                    <a:pt x="1" y="67"/>
                    <a:pt x="34" y="101"/>
                    <a:pt x="34" y="101"/>
                  </a:cubicBezTo>
                  <a:cubicBezTo>
                    <a:pt x="34" y="67"/>
                    <a:pt x="68" y="34"/>
                    <a:pt x="68" y="34"/>
                  </a:cubicBezTo>
                  <a:cubicBezTo>
                    <a:pt x="68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3"/>
            <p:cNvSpPr/>
            <p:nvPr/>
          </p:nvSpPr>
          <p:spPr>
            <a:xfrm>
              <a:off x="3862100" y="930275"/>
              <a:ext cx="27550" cy="106775"/>
            </a:xfrm>
            <a:custGeom>
              <a:avLst/>
              <a:gdLst/>
              <a:ahLst/>
              <a:cxnLst/>
              <a:rect l="l" t="t" r="r" b="b"/>
              <a:pathLst>
                <a:path w="1102" h="4271" extrusionOk="0">
                  <a:moveTo>
                    <a:pt x="1068" y="0"/>
                  </a:moveTo>
                  <a:cubicBezTo>
                    <a:pt x="768" y="201"/>
                    <a:pt x="667" y="601"/>
                    <a:pt x="501" y="934"/>
                  </a:cubicBezTo>
                  <a:cubicBezTo>
                    <a:pt x="367" y="1301"/>
                    <a:pt x="200" y="1702"/>
                    <a:pt x="134" y="2102"/>
                  </a:cubicBezTo>
                  <a:cubicBezTo>
                    <a:pt x="0" y="2869"/>
                    <a:pt x="200" y="3570"/>
                    <a:pt x="567" y="4237"/>
                  </a:cubicBezTo>
                  <a:cubicBezTo>
                    <a:pt x="567" y="4270"/>
                    <a:pt x="634" y="4270"/>
                    <a:pt x="634" y="4270"/>
                  </a:cubicBezTo>
                  <a:cubicBezTo>
                    <a:pt x="434" y="3903"/>
                    <a:pt x="267" y="3503"/>
                    <a:pt x="200" y="3103"/>
                  </a:cubicBezTo>
                  <a:cubicBezTo>
                    <a:pt x="134" y="2736"/>
                    <a:pt x="167" y="2369"/>
                    <a:pt x="234" y="2035"/>
                  </a:cubicBezTo>
                  <a:cubicBezTo>
                    <a:pt x="334" y="1668"/>
                    <a:pt x="434" y="1301"/>
                    <a:pt x="567" y="968"/>
                  </a:cubicBezTo>
                  <a:cubicBezTo>
                    <a:pt x="701" y="634"/>
                    <a:pt x="801" y="234"/>
                    <a:pt x="1101" y="34"/>
                  </a:cubicBezTo>
                  <a:cubicBezTo>
                    <a:pt x="1101" y="34"/>
                    <a:pt x="10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3"/>
            <p:cNvSpPr/>
            <p:nvPr/>
          </p:nvSpPr>
          <p:spPr>
            <a:xfrm>
              <a:off x="3857925" y="1005325"/>
              <a:ext cx="50900" cy="186000"/>
            </a:xfrm>
            <a:custGeom>
              <a:avLst/>
              <a:gdLst/>
              <a:ahLst/>
              <a:cxnLst/>
              <a:rect l="l" t="t" r="r" b="b"/>
              <a:pathLst>
                <a:path w="2036" h="7440" extrusionOk="0">
                  <a:moveTo>
                    <a:pt x="1" y="1"/>
                  </a:moveTo>
                  <a:cubicBezTo>
                    <a:pt x="1" y="601"/>
                    <a:pt x="267" y="1168"/>
                    <a:pt x="501" y="1735"/>
                  </a:cubicBezTo>
                  <a:cubicBezTo>
                    <a:pt x="768" y="2436"/>
                    <a:pt x="868" y="3203"/>
                    <a:pt x="868" y="3970"/>
                  </a:cubicBezTo>
                  <a:cubicBezTo>
                    <a:pt x="934" y="5169"/>
                    <a:pt x="1001" y="6534"/>
                    <a:pt x="1963" y="7401"/>
                  </a:cubicBezTo>
                  <a:lnTo>
                    <a:pt x="1963" y="7401"/>
                  </a:lnTo>
                  <a:cubicBezTo>
                    <a:pt x="1002" y="6434"/>
                    <a:pt x="1034" y="5021"/>
                    <a:pt x="968" y="3770"/>
                  </a:cubicBezTo>
                  <a:cubicBezTo>
                    <a:pt x="901" y="3136"/>
                    <a:pt x="834" y="2502"/>
                    <a:pt x="634" y="1902"/>
                  </a:cubicBezTo>
                  <a:cubicBezTo>
                    <a:pt x="401" y="1268"/>
                    <a:pt x="67" y="701"/>
                    <a:pt x="34" y="1"/>
                  </a:cubicBezTo>
                  <a:close/>
                  <a:moveTo>
                    <a:pt x="1963" y="7401"/>
                  </a:moveTo>
                  <a:lnTo>
                    <a:pt x="1963" y="7401"/>
                  </a:lnTo>
                  <a:cubicBezTo>
                    <a:pt x="1976" y="7414"/>
                    <a:pt x="1989" y="7427"/>
                    <a:pt x="2002" y="7439"/>
                  </a:cubicBezTo>
                  <a:cubicBezTo>
                    <a:pt x="2035" y="7439"/>
                    <a:pt x="1969" y="7406"/>
                    <a:pt x="1969" y="7406"/>
                  </a:cubicBezTo>
                  <a:cubicBezTo>
                    <a:pt x="1967" y="7404"/>
                    <a:pt x="1965" y="7403"/>
                    <a:pt x="1963" y="7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3"/>
            <p:cNvSpPr/>
            <p:nvPr/>
          </p:nvSpPr>
          <p:spPr>
            <a:xfrm>
              <a:off x="3880725" y="1060375"/>
              <a:ext cx="53125" cy="138450"/>
            </a:xfrm>
            <a:custGeom>
              <a:avLst/>
              <a:gdLst/>
              <a:ahLst/>
              <a:cxnLst/>
              <a:rect l="l" t="t" r="r" b="b"/>
              <a:pathLst>
                <a:path w="2125" h="5538" extrusionOk="0">
                  <a:moveTo>
                    <a:pt x="89" y="0"/>
                  </a:moveTo>
                  <a:cubicBezTo>
                    <a:pt x="493" y="1676"/>
                    <a:pt x="1" y="4306"/>
                    <a:pt x="1705" y="5335"/>
                  </a:cubicBezTo>
                  <a:lnTo>
                    <a:pt x="1705" y="5335"/>
                  </a:lnTo>
                  <a:cubicBezTo>
                    <a:pt x="82" y="4287"/>
                    <a:pt x="467" y="1682"/>
                    <a:pt x="156" y="34"/>
                  </a:cubicBezTo>
                  <a:cubicBezTo>
                    <a:pt x="156" y="0"/>
                    <a:pt x="89" y="0"/>
                    <a:pt x="89" y="0"/>
                  </a:cubicBezTo>
                  <a:close/>
                  <a:moveTo>
                    <a:pt x="1705" y="5335"/>
                  </a:moveTo>
                  <a:lnTo>
                    <a:pt x="1705" y="5335"/>
                  </a:lnTo>
                  <a:cubicBezTo>
                    <a:pt x="1822" y="5411"/>
                    <a:pt x="1951" y="5479"/>
                    <a:pt x="2091" y="5538"/>
                  </a:cubicBezTo>
                  <a:lnTo>
                    <a:pt x="2124" y="5538"/>
                  </a:lnTo>
                  <a:cubicBezTo>
                    <a:pt x="1971" y="5480"/>
                    <a:pt x="1832" y="5412"/>
                    <a:pt x="1705" y="5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3"/>
            <p:cNvSpPr/>
            <p:nvPr/>
          </p:nvSpPr>
          <p:spPr>
            <a:xfrm>
              <a:off x="3892125" y="1067875"/>
              <a:ext cx="50875" cy="125950"/>
            </a:xfrm>
            <a:custGeom>
              <a:avLst/>
              <a:gdLst/>
              <a:ahLst/>
              <a:cxnLst/>
              <a:rect l="l" t="t" r="r" b="b"/>
              <a:pathLst>
                <a:path w="2035" h="503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168"/>
                    <a:pt x="34" y="2335"/>
                    <a:pt x="434" y="3436"/>
                  </a:cubicBezTo>
                  <a:cubicBezTo>
                    <a:pt x="674" y="4098"/>
                    <a:pt x="1132" y="4732"/>
                    <a:pt x="1806" y="4973"/>
                  </a:cubicBezTo>
                  <a:lnTo>
                    <a:pt x="1806" y="4973"/>
                  </a:lnTo>
                  <a:cubicBezTo>
                    <a:pt x="852" y="4602"/>
                    <a:pt x="486" y="3575"/>
                    <a:pt x="267" y="2636"/>
                  </a:cubicBezTo>
                  <a:cubicBezTo>
                    <a:pt x="100" y="1802"/>
                    <a:pt x="34" y="901"/>
                    <a:pt x="34" y="34"/>
                  </a:cubicBezTo>
                  <a:cubicBezTo>
                    <a:pt x="34" y="34"/>
                    <a:pt x="0" y="0"/>
                    <a:pt x="0" y="0"/>
                  </a:cubicBezTo>
                  <a:close/>
                  <a:moveTo>
                    <a:pt x="1806" y="4973"/>
                  </a:moveTo>
                  <a:lnTo>
                    <a:pt x="1806" y="4973"/>
                  </a:lnTo>
                  <a:cubicBezTo>
                    <a:pt x="1869" y="4997"/>
                    <a:pt x="1934" y="5019"/>
                    <a:pt x="2002" y="5037"/>
                  </a:cubicBezTo>
                  <a:lnTo>
                    <a:pt x="2035" y="5037"/>
                  </a:lnTo>
                  <a:cubicBezTo>
                    <a:pt x="1956" y="5021"/>
                    <a:pt x="1880" y="4999"/>
                    <a:pt x="1806" y="4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3"/>
            <p:cNvSpPr/>
            <p:nvPr/>
          </p:nvSpPr>
          <p:spPr>
            <a:xfrm>
              <a:off x="3906300" y="119130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0" y="0"/>
                  </a:moveTo>
                  <a:cubicBezTo>
                    <a:pt x="434" y="434"/>
                    <a:pt x="934" y="768"/>
                    <a:pt x="1501" y="1001"/>
                  </a:cubicBezTo>
                  <a:cubicBezTo>
                    <a:pt x="934" y="768"/>
                    <a:pt x="434" y="4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3930475" y="1213800"/>
              <a:ext cx="10300" cy="3725"/>
            </a:xfrm>
            <a:custGeom>
              <a:avLst/>
              <a:gdLst/>
              <a:ahLst/>
              <a:cxnLst/>
              <a:rect l="l" t="t" r="r" b="b"/>
              <a:pathLst>
                <a:path w="412" h="149" extrusionOk="0">
                  <a:moveTo>
                    <a:pt x="34" y="1"/>
                  </a:moveTo>
                  <a:cubicBezTo>
                    <a:pt x="1" y="1"/>
                    <a:pt x="67" y="34"/>
                    <a:pt x="101" y="34"/>
                  </a:cubicBezTo>
                  <a:lnTo>
                    <a:pt x="379" y="127"/>
                  </a:lnTo>
                  <a:lnTo>
                    <a:pt x="379" y="127"/>
                  </a:lnTo>
                  <a:cubicBezTo>
                    <a:pt x="373" y="119"/>
                    <a:pt x="368" y="110"/>
                    <a:pt x="368" y="101"/>
                  </a:cubicBezTo>
                  <a:cubicBezTo>
                    <a:pt x="267" y="68"/>
                    <a:pt x="167" y="34"/>
                    <a:pt x="34" y="1"/>
                  </a:cubicBezTo>
                  <a:close/>
                  <a:moveTo>
                    <a:pt x="379" y="127"/>
                  </a:moveTo>
                  <a:lnTo>
                    <a:pt x="379" y="127"/>
                  </a:lnTo>
                  <a:cubicBezTo>
                    <a:pt x="390" y="139"/>
                    <a:pt x="404" y="148"/>
                    <a:pt x="409" y="148"/>
                  </a:cubicBezTo>
                  <a:cubicBezTo>
                    <a:pt x="412" y="148"/>
                    <a:pt x="411" y="144"/>
                    <a:pt x="401" y="134"/>
                  </a:cubicBezTo>
                  <a:lnTo>
                    <a:pt x="379" y="1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3902125" y="1101225"/>
              <a:ext cx="58400" cy="93425"/>
            </a:xfrm>
            <a:custGeom>
              <a:avLst/>
              <a:gdLst/>
              <a:ahLst/>
              <a:cxnLst/>
              <a:rect l="l" t="t" r="r" b="b"/>
              <a:pathLst>
                <a:path w="2336" h="3737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968"/>
                    <a:pt x="101" y="1935"/>
                    <a:pt x="734" y="2736"/>
                  </a:cubicBezTo>
                  <a:cubicBezTo>
                    <a:pt x="1135" y="3203"/>
                    <a:pt x="1702" y="3570"/>
                    <a:pt x="2335" y="3737"/>
                  </a:cubicBezTo>
                  <a:cubicBezTo>
                    <a:pt x="2335" y="3737"/>
                    <a:pt x="2302" y="3703"/>
                    <a:pt x="2302" y="3703"/>
                  </a:cubicBezTo>
                  <a:cubicBezTo>
                    <a:pt x="1435" y="3470"/>
                    <a:pt x="701" y="2869"/>
                    <a:pt x="367" y="2036"/>
                  </a:cubicBezTo>
                  <a:cubicBezTo>
                    <a:pt x="101" y="1402"/>
                    <a:pt x="34" y="701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3978000" y="1167100"/>
              <a:ext cx="32550" cy="22550"/>
            </a:xfrm>
            <a:custGeom>
              <a:avLst/>
              <a:gdLst/>
              <a:ahLst/>
              <a:cxnLst/>
              <a:rect l="l" t="t" r="r" b="b"/>
              <a:pathLst>
                <a:path w="1302" h="902" extrusionOk="0">
                  <a:moveTo>
                    <a:pt x="1269" y="1"/>
                  </a:moveTo>
                  <a:cubicBezTo>
                    <a:pt x="935" y="435"/>
                    <a:pt x="568" y="802"/>
                    <a:pt x="1" y="868"/>
                  </a:cubicBezTo>
                  <a:cubicBezTo>
                    <a:pt x="1" y="868"/>
                    <a:pt x="34" y="902"/>
                    <a:pt x="34" y="902"/>
                  </a:cubicBezTo>
                  <a:cubicBezTo>
                    <a:pt x="635" y="868"/>
                    <a:pt x="968" y="435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4002200" y="1175450"/>
              <a:ext cx="28375" cy="93425"/>
            </a:xfrm>
            <a:custGeom>
              <a:avLst/>
              <a:gdLst/>
              <a:ahLst/>
              <a:cxnLst/>
              <a:rect l="l" t="t" r="r" b="b"/>
              <a:pathLst>
                <a:path w="1135" h="3737" extrusionOk="0">
                  <a:moveTo>
                    <a:pt x="1034" y="1"/>
                  </a:moveTo>
                  <a:cubicBezTo>
                    <a:pt x="1068" y="801"/>
                    <a:pt x="234" y="1301"/>
                    <a:pt x="100" y="2069"/>
                  </a:cubicBezTo>
                  <a:cubicBezTo>
                    <a:pt x="0" y="2669"/>
                    <a:pt x="200" y="3303"/>
                    <a:pt x="667" y="3703"/>
                  </a:cubicBezTo>
                  <a:cubicBezTo>
                    <a:pt x="667" y="3703"/>
                    <a:pt x="701" y="3737"/>
                    <a:pt x="701" y="3737"/>
                  </a:cubicBezTo>
                  <a:cubicBezTo>
                    <a:pt x="267" y="3236"/>
                    <a:pt x="67" y="2602"/>
                    <a:pt x="234" y="1969"/>
                  </a:cubicBezTo>
                  <a:cubicBezTo>
                    <a:pt x="434" y="1235"/>
                    <a:pt x="1134" y="8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4032225" y="831350"/>
              <a:ext cx="45875" cy="5550"/>
            </a:xfrm>
            <a:custGeom>
              <a:avLst/>
              <a:gdLst/>
              <a:ahLst/>
              <a:cxnLst/>
              <a:rect l="l" t="t" r="r" b="b"/>
              <a:pathLst>
                <a:path w="1835" h="222" extrusionOk="0">
                  <a:moveTo>
                    <a:pt x="647" y="0"/>
                  </a:moveTo>
                  <a:cubicBezTo>
                    <a:pt x="431" y="0"/>
                    <a:pt x="216" y="19"/>
                    <a:pt x="0" y="55"/>
                  </a:cubicBezTo>
                  <a:lnTo>
                    <a:pt x="34" y="55"/>
                  </a:lnTo>
                  <a:cubicBezTo>
                    <a:pt x="215" y="34"/>
                    <a:pt x="397" y="23"/>
                    <a:pt x="579" y="23"/>
                  </a:cubicBezTo>
                  <a:cubicBezTo>
                    <a:pt x="998" y="23"/>
                    <a:pt x="1416" y="82"/>
                    <a:pt x="1835" y="221"/>
                  </a:cubicBezTo>
                  <a:cubicBezTo>
                    <a:pt x="1835" y="221"/>
                    <a:pt x="1801" y="188"/>
                    <a:pt x="1801" y="188"/>
                  </a:cubicBezTo>
                  <a:cubicBezTo>
                    <a:pt x="1417" y="60"/>
                    <a:pt x="1032" y="0"/>
                    <a:pt x="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4012200" y="837175"/>
              <a:ext cx="59150" cy="11400"/>
            </a:xfrm>
            <a:custGeom>
              <a:avLst/>
              <a:gdLst/>
              <a:ahLst/>
              <a:cxnLst/>
              <a:rect l="l" t="t" r="r" b="b"/>
              <a:pathLst>
                <a:path w="2366" h="456" extrusionOk="0">
                  <a:moveTo>
                    <a:pt x="2336" y="122"/>
                  </a:moveTo>
                  <a:cubicBezTo>
                    <a:pt x="2347" y="133"/>
                    <a:pt x="2354" y="137"/>
                    <a:pt x="2358" y="137"/>
                  </a:cubicBezTo>
                  <a:cubicBezTo>
                    <a:pt x="2365" y="137"/>
                    <a:pt x="2358" y="122"/>
                    <a:pt x="2336" y="122"/>
                  </a:cubicBezTo>
                  <a:close/>
                  <a:moveTo>
                    <a:pt x="1829" y="1"/>
                  </a:moveTo>
                  <a:cubicBezTo>
                    <a:pt x="1677" y="1"/>
                    <a:pt x="1523" y="24"/>
                    <a:pt x="1368" y="55"/>
                  </a:cubicBezTo>
                  <a:cubicBezTo>
                    <a:pt x="901" y="155"/>
                    <a:pt x="434" y="289"/>
                    <a:pt x="1" y="455"/>
                  </a:cubicBezTo>
                  <a:lnTo>
                    <a:pt x="34" y="455"/>
                  </a:lnTo>
                  <a:cubicBezTo>
                    <a:pt x="368" y="355"/>
                    <a:pt x="734" y="255"/>
                    <a:pt x="1101" y="189"/>
                  </a:cubicBezTo>
                  <a:cubicBezTo>
                    <a:pt x="1343" y="123"/>
                    <a:pt x="1642" y="28"/>
                    <a:pt x="1923" y="28"/>
                  </a:cubicBezTo>
                  <a:cubicBezTo>
                    <a:pt x="2069" y="28"/>
                    <a:pt x="2210" y="54"/>
                    <a:pt x="2336" y="122"/>
                  </a:cubicBezTo>
                  <a:cubicBezTo>
                    <a:pt x="2175" y="32"/>
                    <a:pt x="2004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4019700" y="853550"/>
              <a:ext cx="19225" cy="4200"/>
            </a:xfrm>
            <a:custGeom>
              <a:avLst/>
              <a:gdLst/>
              <a:ahLst/>
              <a:cxnLst/>
              <a:rect l="l" t="t" r="r" b="b"/>
              <a:pathLst>
                <a:path w="769" h="168" extrusionOk="0">
                  <a:moveTo>
                    <a:pt x="701" y="1"/>
                  </a:moveTo>
                  <a:cubicBezTo>
                    <a:pt x="468" y="67"/>
                    <a:pt x="234" y="101"/>
                    <a:pt x="1" y="134"/>
                  </a:cubicBezTo>
                  <a:cubicBezTo>
                    <a:pt x="1" y="134"/>
                    <a:pt x="34" y="167"/>
                    <a:pt x="34" y="167"/>
                  </a:cubicBezTo>
                  <a:cubicBezTo>
                    <a:pt x="301" y="167"/>
                    <a:pt x="535" y="134"/>
                    <a:pt x="768" y="67"/>
                  </a:cubicBezTo>
                  <a:cubicBezTo>
                    <a:pt x="768" y="67"/>
                    <a:pt x="73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4088925" y="929450"/>
              <a:ext cx="105100" cy="127600"/>
            </a:xfrm>
            <a:custGeom>
              <a:avLst/>
              <a:gdLst/>
              <a:ahLst/>
              <a:cxnLst/>
              <a:rect l="l" t="t" r="r" b="b"/>
              <a:pathLst>
                <a:path w="4204" h="5104" extrusionOk="0">
                  <a:moveTo>
                    <a:pt x="4137" y="0"/>
                  </a:moveTo>
                  <a:cubicBezTo>
                    <a:pt x="3703" y="1068"/>
                    <a:pt x="2903" y="1801"/>
                    <a:pt x="2002" y="2502"/>
                  </a:cubicBezTo>
                  <a:cubicBezTo>
                    <a:pt x="1201" y="3136"/>
                    <a:pt x="134" y="3970"/>
                    <a:pt x="0" y="5070"/>
                  </a:cubicBezTo>
                  <a:cubicBezTo>
                    <a:pt x="0" y="5104"/>
                    <a:pt x="67" y="5104"/>
                    <a:pt x="67" y="5104"/>
                  </a:cubicBezTo>
                  <a:cubicBezTo>
                    <a:pt x="234" y="4570"/>
                    <a:pt x="467" y="4136"/>
                    <a:pt x="834" y="3703"/>
                  </a:cubicBezTo>
                  <a:cubicBezTo>
                    <a:pt x="1201" y="3269"/>
                    <a:pt x="1668" y="2902"/>
                    <a:pt x="2102" y="2569"/>
                  </a:cubicBezTo>
                  <a:cubicBezTo>
                    <a:pt x="2969" y="1935"/>
                    <a:pt x="4003" y="1168"/>
                    <a:pt x="4203" y="33"/>
                  </a:cubicBezTo>
                  <a:cubicBezTo>
                    <a:pt x="4203" y="33"/>
                    <a:pt x="4137" y="0"/>
                    <a:pt x="4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4098925" y="956125"/>
              <a:ext cx="67575" cy="67575"/>
            </a:xfrm>
            <a:custGeom>
              <a:avLst/>
              <a:gdLst/>
              <a:ahLst/>
              <a:cxnLst/>
              <a:rect l="l" t="t" r="r" b="b"/>
              <a:pathLst>
                <a:path w="2703" h="2703" extrusionOk="0">
                  <a:moveTo>
                    <a:pt x="2636" y="1"/>
                  </a:moveTo>
                  <a:cubicBezTo>
                    <a:pt x="2269" y="501"/>
                    <a:pt x="1769" y="901"/>
                    <a:pt x="1268" y="1335"/>
                  </a:cubicBezTo>
                  <a:cubicBezTo>
                    <a:pt x="801" y="1702"/>
                    <a:pt x="301" y="2135"/>
                    <a:pt x="1" y="2702"/>
                  </a:cubicBezTo>
                  <a:lnTo>
                    <a:pt x="34" y="2702"/>
                  </a:lnTo>
                  <a:cubicBezTo>
                    <a:pt x="401" y="2202"/>
                    <a:pt x="868" y="1768"/>
                    <a:pt x="1368" y="1368"/>
                  </a:cubicBezTo>
                  <a:cubicBezTo>
                    <a:pt x="1835" y="968"/>
                    <a:pt x="2336" y="568"/>
                    <a:pt x="2703" y="34"/>
                  </a:cubicBezTo>
                  <a:cubicBezTo>
                    <a:pt x="2703" y="1"/>
                    <a:pt x="2636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4094750" y="1001150"/>
              <a:ext cx="50900" cy="63400"/>
            </a:xfrm>
            <a:custGeom>
              <a:avLst/>
              <a:gdLst/>
              <a:ahLst/>
              <a:cxnLst/>
              <a:rect l="l" t="t" r="r" b="b"/>
              <a:pathLst>
                <a:path w="2036" h="2536" extrusionOk="0">
                  <a:moveTo>
                    <a:pt x="1969" y="1"/>
                  </a:moveTo>
                  <a:cubicBezTo>
                    <a:pt x="1102" y="501"/>
                    <a:pt x="1" y="1402"/>
                    <a:pt x="34" y="2536"/>
                  </a:cubicBezTo>
                  <a:lnTo>
                    <a:pt x="68" y="2536"/>
                  </a:lnTo>
                  <a:cubicBezTo>
                    <a:pt x="234" y="1969"/>
                    <a:pt x="401" y="1502"/>
                    <a:pt x="802" y="1035"/>
                  </a:cubicBezTo>
                  <a:cubicBezTo>
                    <a:pt x="1135" y="635"/>
                    <a:pt x="1602" y="301"/>
                    <a:pt x="2036" y="34"/>
                  </a:cubicBezTo>
                  <a:cubicBezTo>
                    <a:pt x="2036" y="34"/>
                    <a:pt x="2002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4102275" y="1025350"/>
              <a:ext cx="23375" cy="41725"/>
            </a:xfrm>
            <a:custGeom>
              <a:avLst/>
              <a:gdLst/>
              <a:ahLst/>
              <a:cxnLst/>
              <a:rect l="l" t="t" r="r" b="b"/>
              <a:pathLst>
                <a:path w="935" h="1669" extrusionOk="0">
                  <a:moveTo>
                    <a:pt x="901" y="0"/>
                  </a:moveTo>
                  <a:cubicBezTo>
                    <a:pt x="434" y="400"/>
                    <a:pt x="67" y="1001"/>
                    <a:pt x="0" y="1601"/>
                  </a:cubicBezTo>
                  <a:cubicBezTo>
                    <a:pt x="0" y="1635"/>
                    <a:pt x="67" y="1668"/>
                    <a:pt x="67" y="1668"/>
                  </a:cubicBezTo>
                  <a:cubicBezTo>
                    <a:pt x="234" y="1034"/>
                    <a:pt x="467" y="501"/>
                    <a:pt x="934" y="34"/>
                  </a:cubicBezTo>
                  <a:cubicBezTo>
                    <a:pt x="934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4107275" y="1037850"/>
              <a:ext cx="16700" cy="29225"/>
            </a:xfrm>
            <a:custGeom>
              <a:avLst/>
              <a:gdLst/>
              <a:ahLst/>
              <a:cxnLst/>
              <a:rect l="l" t="t" r="r" b="b"/>
              <a:pathLst>
                <a:path w="668" h="1169" extrusionOk="0">
                  <a:moveTo>
                    <a:pt x="601" y="1"/>
                  </a:moveTo>
                  <a:cubicBezTo>
                    <a:pt x="401" y="367"/>
                    <a:pt x="134" y="734"/>
                    <a:pt x="34" y="1135"/>
                  </a:cubicBezTo>
                  <a:cubicBezTo>
                    <a:pt x="0" y="1135"/>
                    <a:pt x="100" y="1168"/>
                    <a:pt x="100" y="1168"/>
                  </a:cubicBezTo>
                  <a:cubicBezTo>
                    <a:pt x="301" y="834"/>
                    <a:pt x="434" y="401"/>
                    <a:pt x="667" y="34"/>
                  </a:cubicBezTo>
                  <a:cubicBezTo>
                    <a:pt x="667" y="34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4116450" y="1055975"/>
              <a:ext cx="6700" cy="11925"/>
            </a:xfrm>
            <a:custGeom>
              <a:avLst/>
              <a:gdLst/>
              <a:ahLst/>
              <a:cxnLst/>
              <a:rect l="l" t="t" r="r" b="b"/>
              <a:pathLst>
                <a:path w="268" h="477" extrusionOk="0">
                  <a:moveTo>
                    <a:pt x="190" y="0"/>
                  </a:moveTo>
                  <a:cubicBezTo>
                    <a:pt x="182" y="0"/>
                    <a:pt x="174" y="3"/>
                    <a:pt x="167" y="9"/>
                  </a:cubicBezTo>
                  <a:cubicBezTo>
                    <a:pt x="100" y="109"/>
                    <a:pt x="0" y="276"/>
                    <a:pt x="0" y="443"/>
                  </a:cubicBezTo>
                  <a:cubicBezTo>
                    <a:pt x="0" y="443"/>
                    <a:pt x="67" y="476"/>
                    <a:pt x="67" y="476"/>
                  </a:cubicBezTo>
                  <a:cubicBezTo>
                    <a:pt x="100" y="410"/>
                    <a:pt x="100" y="310"/>
                    <a:pt x="134" y="243"/>
                  </a:cubicBezTo>
                  <a:cubicBezTo>
                    <a:pt x="167" y="176"/>
                    <a:pt x="200" y="109"/>
                    <a:pt x="267" y="43"/>
                  </a:cubicBezTo>
                  <a:cubicBezTo>
                    <a:pt x="267" y="43"/>
                    <a:pt x="224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4087250" y="962800"/>
              <a:ext cx="12550" cy="28375"/>
            </a:xfrm>
            <a:custGeom>
              <a:avLst/>
              <a:gdLst/>
              <a:ahLst/>
              <a:cxnLst/>
              <a:rect l="l" t="t" r="r" b="b"/>
              <a:pathLst>
                <a:path w="502" h="1135" extrusionOk="0">
                  <a:moveTo>
                    <a:pt x="1" y="0"/>
                  </a:moveTo>
                  <a:cubicBezTo>
                    <a:pt x="101" y="167"/>
                    <a:pt x="168" y="334"/>
                    <a:pt x="201" y="501"/>
                  </a:cubicBezTo>
                  <a:cubicBezTo>
                    <a:pt x="268" y="701"/>
                    <a:pt x="268" y="901"/>
                    <a:pt x="301" y="1101"/>
                  </a:cubicBezTo>
                  <a:cubicBezTo>
                    <a:pt x="334" y="1101"/>
                    <a:pt x="401" y="1135"/>
                    <a:pt x="401" y="1135"/>
                  </a:cubicBezTo>
                  <a:cubicBezTo>
                    <a:pt x="501" y="801"/>
                    <a:pt x="334" y="367"/>
                    <a:pt x="134" y="67"/>
                  </a:cubicBezTo>
                  <a:cubicBezTo>
                    <a:pt x="101" y="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4051400" y="994475"/>
              <a:ext cx="55050" cy="91775"/>
            </a:xfrm>
            <a:custGeom>
              <a:avLst/>
              <a:gdLst/>
              <a:ahLst/>
              <a:cxnLst/>
              <a:rect l="l" t="t" r="r" b="b"/>
              <a:pathLst>
                <a:path w="2202" h="3671" extrusionOk="0">
                  <a:moveTo>
                    <a:pt x="868" y="1"/>
                  </a:moveTo>
                  <a:cubicBezTo>
                    <a:pt x="801" y="701"/>
                    <a:pt x="501" y="1335"/>
                    <a:pt x="0" y="1836"/>
                  </a:cubicBezTo>
                  <a:cubicBezTo>
                    <a:pt x="0" y="1836"/>
                    <a:pt x="134" y="1936"/>
                    <a:pt x="167" y="1936"/>
                  </a:cubicBezTo>
                  <a:cubicBezTo>
                    <a:pt x="501" y="2069"/>
                    <a:pt x="768" y="2369"/>
                    <a:pt x="934" y="2703"/>
                  </a:cubicBezTo>
                  <a:cubicBezTo>
                    <a:pt x="1001" y="2836"/>
                    <a:pt x="1001" y="3003"/>
                    <a:pt x="1101" y="3137"/>
                  </a:cubicBezTo>
                  <a:cubicBezTo>
                    <a:pt x="1135" y="3170"/>
                    <a:pt x="1201" y="3170"/>
                    <a:pt x="1235" y="3203"/>
                  </a:cubicBezTo>
                  <a:cubicBezTo>
                    <a:pt x="1568" y="3337"/>
                    <a:pt x="1702" y="3170"/>
                    <a:pt x="2069" y="3604"/>
                  </a:cubicBezTo>
                  <a:cubicBezTo>
                    <a:pt x="2093" y="3604"/>
                    <a:pt x="2154" y="3622"/>
                    <a:pt x="2185" y="3645"/>
                  </a:cubicBezTo>
                  <a:lnTo>
                    <a:pt x="2185" y="3645"/>
                  </a:lnTo>
                  <a:cubicBezTo>
                    <a:pt x="2054" y="3459"/>
                    <a:pt x="1895" y="3334"/>
                    <a:pt x="1735" y="3270"/>
                  </a:cubicBezTo>
                  <a:cubicBezTo>
                    <a:pt x="1602" y="3203"/>
                    <a:pt x="1501" y="3170"/>
                    <a:pt x="1368" y="3137"/>
                  </a:cubicBezTo>
                  <a:cubicBezTo>
                    <a:pt x="1168" y="3103"/>
                    <a:pt x="1201" y="3070"/>
                    <a:pt x="1135" y="2870"/>
                  </a:cubicBezTo>
                  <a:cubicBezTo>
                    <a:pt x="968" y="2436"/>
                    <a:pt x="634" y="2102"/>
                    <a:pt x="201" y="1902"/>
                  </a:cubicBezTo>
                  <a:cubicBezTo>
                    <a:pt x="534" y="1569"/>
                    <a:pt x="801" y="1135"/>
                    <a:pt x="934" y="668"/>
                  </a:cubicBezTo>
                  <a:cubicBezTo>
                    <a:pt x="968" y="568"/>
                    <a:pt x="968" y="435"/>
                    <a:pt x="1001" y="335"/>
                  </a:cubicBezTo>
                  <a:cubicBezTo>
                    <a:pt x="1068" y="168"/>
                    <a:pt x="1068" y="168"/>
                    <a:pt x="1235" y="168"/>
                  </a:cubicBezTo>
                  <a:cubicBezTo>
                    <a:pt x="1435" y="134"/>
                    <a:pt x="1635" y="168"/>
                    <a:pt x="1868" y="101"/>
                  </a:cubicBezTo>
                  <a:cubicBezTo>
                    <a:pt x="1868" y="101"/>
                    <a:pt x="1768" y="34"/>
                    <a:pt x="1735" y="34"/>
                  </a:cubicBezTo>
                  <a:cubicBezTo>
                    <a:pt x="1585" y="51"/>
                    <a:pt x="1443" y="68"/>
                    <a:pt x="1301" y="68"/>
                  </a:cubicBezTo>
                  <a:cubicBezTo>
                    <a:pt x="1160" y="68"/>
                    <a:pt x="1018" y="51"/>
                    <a:pt x="868" y="1"/>
                  </a:cubicBezTo>
                  <a:close/>
                  <a:moveTo>
                    <a:pt x="2185" y="3645"/>
                  </a:moveTo>
                  <a:lnTo>
                    <a:pt x="2185" y="3645"/>
                  </a:lnTo>
                  <a:cubicBezTo>
                    <a:pt x="2190" y="3653"/>
                    <a:pt x="2196" y="3662"/>
                    <a:pt x="2202" y="3670"/>
                  </a:cubicBezTo>
                  <a:cubicBezTo>
                    <a:pt x="2202" y="3662"/>
                    <a:pt x="2195" y="3653"/>
                    <a:pt x="2185" y="3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4071400" y="1082875"/>
              <a:ext cx="17550" cy="29225"/>
            </a:xfrm>
            <a:custGeom>
              <a:avLst/>
              <a:gdLst/>
              <a:ahLst/>
              <a:cxnLst/>
              <a:rect l="l" t="t" r="r" b="b"/>
              <a:pathLst>
                <a:path w="702" h="1169" extrusionOk="0">
                  <a:moveTo>
                    <a:pt x="535" y="1"/>
                  </a:moveTo>
                  <a:cubicBezTo>
                    <a:pt x="535" y="1"/>
                    <a:pt x="535" y="1"/>
                    <a:pt x="535" y="34"/>
                  </a:cubicBezTo>
                  <a:cubicBezTo>
                    <a:pt x="501" y="68"/>
                    <a:pt x="468" y="134"/>
                    <a:pt x="401" y="168"/>
                  </a:cubicBezTo>
                  <a:cubicBezTo>
                    <a:pt x="335" y="234"/>
                    <a:pt x="268" y="334"/>
                    <a:pt x="201" y="435"/>
                  </a:cubicBezTo>
                  <a:cubicBezTo>
                    <a:pt x="101" y="635"/>
                    <a:pt x="1" y="868"/>
                    <a:pt x="68" y="1102"/>
                  </a:cubicBezTo>
                  <a:cubicBezTo>
                    <a:pt x="68" y="1102"/>
                    <a:pt x="168" y="1168"/>
                    <a:pt x="201" y="1168"/>
                  </a:cubicBezTo>
                  <a:cubicBezTo>
                    <a:pt x="268" y="935"/>
                    <a:pt x="301" y="701"/>
                    <a:pt x="401" y="501"/>
                  </a:cubicBezTo>
                  <a:cubicBezTo>
                    <a:pt x="435" y="401"/>
                    <a:pt x="701" y="134"/>
                    <a:pt x="668" y="68"/>
                  </a:cubicBezTo>
                  <a:cubicBezTo>
                    <a:pt x="635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4095600" y="1084550"/>
              <a:ext cx="9200" cy="24450"/>
            </a:xfrm>
            <a:custGeom>
              <a:avLst/>
              <a:gdLst/>
              <a:ahLst/>
              <a:cxnLst/>
              <a:rect l="l" t="t" r="r" b="b"/>
              <a:pathLst>
                <a:path w="368" h="978" extrusionOk="0">
                  <a:moveTo>
                    <a:pt x="0" y="1"/>
                  </a:moveTo>
                  <a:cubicBezTo>
                    <a:pt x="0" y="301"/>
                    <a:pt x="34" y="668"/>
                    <a:pt x="234" y="901"/>
                  </a:cubicBezTo>
                  <a:cubicBezTo>
                    <a:pt x="234" y="928"/>
                    <a:pt x="321" y="977"/>
                    <a:pt x="355" y="977"/>
                  </a:cubicBezTo>
                  <a:cubicBezTo>
                    <a:pt x="362" y="977"/>
                    <a:pt x="367" y="974"/>
                    <a:pt x="367" y="968"/>
                  </a:cubicBezTo>
                  <a:cubicBezTo>
                    <a:pt x="367" y="868"/>
                    <a:pt x="267" y="734"/>
                    <a:pt x="234" y="601"/>
                  </a:cubicBezTo>
                  <a:cubicBezTo>
                    <a:pt x="167" y="434"/>
                    <a:pt x="134" y="267"/>
                    <a:pt x="100" y="67"/>
                  </a:cubicBezTo>
                  <a:cubicBezTo>
                    <a:pt x="10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4120625" y="1096225"/>
              <a:ext cx="4175" cy="5025"/>
            </a:xfrm>
            <a:custGeom>
              <a:avLst/>
              <a:gdLst/>
              <a:ahLst/>
              <a:cxnLst/>
              <a:rect l="l" t="t" r="r" b="b"/>
              <a:pathLst>
                <a:path w="167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67"/>
                    <a:pt x="67" y="134"/>
                    <a:pt x="133" y="201"/>
                  </a:cubicBezTo>
                  <a:lnTo>
                    <a:pt x="167" y="201"/>
                  </a:lnTo>
                  <a:cubicBezTo>
                    <a:pt x="133" y="167"/>
                    <a:pt x="100" y="101"/>
                    <a:pt x="33" y="34"/>
                  </a:cubicBezTo>
                  <a:cubicBezTo>
                    <a:pt x="33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4131450" y="1081225"/>
              <a:ext cx="14200" cy="20875"/>
            </a:xfrm>
            <a:custGeom>
              <a:avLst/>
              <a:gdLst/>
              <a:ahLst/>
              <a:cxnLst/>
              <a:rect l="l" t="t" r="r" b="b"/>
              <a:pathLst>
                <a:path w="568" h="835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267"/>
                    <a:pt x="234" y="601"/>
                    <a:pt x="501" y="801"/>
                  </a:cubicBezTo>
                  <a:cubicBezTo>
                    <a:pt x="501" y="801"/>
                    <a:pt x="568" y="834"/>
                    <a:pt x="568" y="834"/>
                  </a:cubicBezTo>
                  <a:cubicBezTo>
                    <a:pt x="568" y="767"/>
                    <a:pt x="501" y="734"/>
                    <a:pt x="468" y="667"/>
                  </a:cubicBezTo>
                  <a:cubicBezTo>
                    <a:pt x="401" y="601"/>
                    <a:pt x="368" y="534"/>
                    <a:pt x="301" y="467"/>
                  </a:cubicBezTo>
                  <a:cubicBezTo>
                    <a:pt x="201" y="334"/>
                    <a:pt x="134" y="167"/>
                    <a:pt x="67" y="33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4146475" y="1063700"/>
              <a:ext cx="41700" cy="41950"/>
            </a:xfrm>
            <a:custGeom>
              <a:avLst/>
              <a:gdLst/>
              <a:ahLst/>
              <a:cxnLst/>
              <a:rect l="l" t="t" r="r" b="b"/>
              <a:pathLst>
                <a:path w="1668" h="1678" extrusionOk="0">
                  <a:moveTo>
                    <a:pt x="1601" y="1"/>
                  </a:moveTo>
                  <a:cubicBezTo>
                    <a:pt x="867" y="234"/>
                    <a:pt x="234" y="868"/>
                    <a:pt x="0" y="1602"/>
                  </a:cubicBezTo>
                  <a:cubicBezTo>
                    <a:pt x="0" y="1629"/>
                    <a:pt x="87" y="1678"/>
                    <a:pt x="121" y="1678"/>
                  </a:cubicBezTo>
                  <a:cubicBezTo>
                    <a:pt x="129" y="1678"/>
                    <a:pt x="134" y="1675"/>
                    <a:pt x="134" y="1669"/>
                  </a:cubicBezTo>
                  <a:cubicBezTo>
                    <a:pt x="500" y="935"/>
                    <a:pt x="967" y="468"/>
                    <a:pt x="1668" y="34"/>
                  </a:cubicBezTo>
                  <a:cubicBezTo>
                    <a:pt x="1668" y="34"/>
                    <a:pt x="1601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4145625" y="1070200"/>
              <a:ext cx="22550" cy="24375"/>
            </a:xfrm>
            <a:custGeom>
              <a:avLst/>
              <a:gdLst/>
              <a:ahLst/>
              <a:cxnLst/>
              <a:rect l="l" t="t" r="r" b="b"/>
              <a:pathLst>
                <a:path w="902" h="975" extrusionOk="0">
                  <a:moveTo>
                    <a:pt x="786" y="1"/>
                  </a:moveTo>
                  <a:cubicBezTo>
                    <a:pt x="779" y="1"/>
                    <a:pt x="773" y="3"/>
                    <a:pt x="768" y="7"/>
                  </a:cubicBezTo>
                  <a:cubicBezTo>
                    <a:pt x="635" y="141"/>
                    <a:pt x="468" y="274"/>
                    <a:pt x="334" y="408"/>
                  </a:cubicBezTo>
                  <a:cubicBezTo>
                    <a:pt x="234" y="575"/>
                    <a:pt x="67" y="741"/>
                    <a:pt x="34" y="908"/>
                  </a:cubicBezTo>
                  <a:cubicBezTo>
                    <a:pt x="1" y="942"/>
                    <a:pt x="101" y="975"/>
                    <a:pt x="101" y="975"/>
                  </a:cubicBezTo>
                  <a:cubicBezTo>
                    <a:pt x="268" y="841"/>
                    <a:pt x="334" y="641"/>
                    <a:pt x="468" y="508"/>
                  </a:cubicBezTo>
                  <a:cubicBezTo>
                    <a:pt x="601" y="341"/>
                    <a:pt x="768" y="208"/>
                    <a:pt x="901" y="74"/>
                  </a:cubicBezTo>
                  <a:cubicBezTo>
                    <a:pt x="901" y="74"/>
                    <a:pt x="828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4048050" y="967800"/>
              <a:ext cx="39225" cy="35050"/>
            </a:xfrm>
            <a:custGeom>
              <a:avLst/>
              <a:gdLst/>
              <a:ahLst/>
              <a:cxnLst/>
              <a:rect l="l" t="t" r="r" b="b"/>
              <a:pathLst>
                <a:path w="1569" h="1402" extrusionOk="0">
                  <a:moveTo>
                    <a:pt x="1469" y="1"/>
                  </a:moveTo>
                  <a:cubicBezTo>
                    <a:pt x="1369" y="167"/>
                    <a:pt x="1168" y="134"/>
                    <a:pt x="1002" y="201"/>
                  </a:cubicBezTo>
                  <a:cubicBezTo>
                    <a:pt x="835" y="267"/>
                    <a:pt x="735" y="367"/>
                    <a:pt x="635" y="501"/>
                  </a:cubicBezTo>
                  <a:cubicBezTo>
                    <a:pt x="435" y="834"/>
                    <a:pt x="401" y="1201"/>
                    <a:pt x="1" y="1335"/>
                  </a:cubicBezTo>
                  <a:cubicBezTo>
                    <a:pt x="1" y="1335"/>
                    <a:pt x="34" y="1402"/>
                    <a:pt x="68" y="1402"/>
                  </a:cubicBezTo>
                  <a:cubicBezTo>
                    <a:pt x="435" y="1301"/>
                    <a:pt x="535" y="935"/>
                    <a:pt x="701" y="668"/>
                  </a:cubicBezTo>
                  <a:cubicBezTo>
                    <a:pt x="802" y="468"/>
                    <a:pt x="935" y="334"/>
                    <a:pt x="1102" y="267"/>
                  </a:cubicBezTo>
                  <a:cubicBezTo>
                    <a:pt x="1302" y="201"/>
                    <a:pt x="1469" y="234"/>
                    <a:pt x="1569" y="34"/>
                  </a:cubicBezTo>
                  <a:cubicBezTo>
                    <a:pt x="1569" y="34"/>
                    <a:pt x="1502" y="1"/>
                    <a:pt x="1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4063075" y="997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4059725" y="998300"/>
              <a:ext cx="10875" cy="13125"/>
            </a:xfrm>
            <a:custGeom>
              <a:avLst/>
              <a:gdLst/>
              <a:ahLst/>
              <a:cxnLst/>
              <a:rect l="l" t="t" r="r" b="b"/>
              <a:pathLst>
                <a:path w="435" h="525" extrusionOk="0">
                  <a:moveTo>
                    <a:pt x="382" y="1"/>
                  </a:moveTo>
                  <a:cubicBezTo>
                    <a:pt x="374" y="1"/>
                    <a:pt x="368" y="5"/>
                    <a:pt x="368" y="15"/>
                  </a:cubicBezTo>
                  <a:cubicBezTo>
                    <a:pt x="335" y="81"/>
                    <a:pt x="268" y="182"/>
                    <a:pt x="234" y="282"/>
                  </a:cubicBezTo>
                  <a:cubicBezTo>
                    <a:pt x="168" y="348"/>
                    <a:pt x="68" y="415"/>
                    <a:pt x="1" y="482"/>
                  </a:cubicBezTo>
                  <a:cubicBezTo>
                    <a:pt x="1" y="482"/>
                    <a:pt x="44" y="524"/>
                    <a:pt x="61" y="524"/>
                  </a:cubicBezTo>
                  <a:cubicBezTo>
                    <a:pt x="65" y="524"/>
                    <a:pt x="68" y="522"/>
                    <a:pt x="68" y="515"/>
                  </a:cubicBezTo>
                  <a:cubicBezTo>
                    <a:pt x="268" y="482"/>
                    <a:pt x="401" y="248"/>
                    <a:pt x="435" y="48"/>
                  </a:cubicBezTo>
                  <a:cubicBezTo>
                    <a:pt x="435" y="25"/>
                    <a:pt x="401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4053075" y="992825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00" y="0"/>
                  </a:moveTo>
                  <a:cubicBezTo>
                    <a:pt x="434" y="100"/>
                    <a:pt x="367" y="200"/>
                    <a:pt x="267" y="300"/>
                  </a:cubicBezTo>
                  <a:cubicBezTo>
                    <a:pt x="167" y="367"/>
                    <a:pt x="67" y="467"/>
                    <a:pt x="0" y="534"/>
                  </a:cubicBezTo>
                  <a:cubicBezTo>
                    <a:pt x="0" y="534"/>
                    <a:pt x="67" y="567"/>
                    <a:pt x="67" y="567"/>
                  </a:cubicBezTo>
                  <a:cubicBezTo>
                    <a:pt x="267" y="467"/>
                    <a:pt x="434" y="234"/>
                    <a:pt x="567" y="34"/>
                  </a:cubicBezTo>
                  <a:cubicBezTo>
                    <a:pt x="567" y="34"/>
                    <a:pt x="5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4044725" y="978650"/>
              <a:ext cx="14200" cy="24425"/>
            </a:xfrm>
            <a:custGeom>
              <a:avLst/>
              <a:gdLst/>
              <a:ahLst/>
              <a:cxnLst/>
              <a:rect l="l" t="t" r="r" b="b"/>
              <a:pathLst>
                <a:path w="568" h="977" extrusionOk="0">
                  <a:moveTo>
                    <a:pt x="501" y="0"/>
                  </a:moveTo>
                  <a:cubicBezTo>
                    <a:pt x="468" y="200"/>
                    <a:pt x="434" y="367"/>
                    <a:pt x="334" y="534"/>
                  </a:cubicBezTo>
                  <a:cubicBezTo>
                    <a:pt x="234" y="701"/>
                    <a:pt x="101" y="801"/>
                    <a:pt x="1" y="934"/>
                  </a:cubicBezTo>
                  <a:cubicBezTo>
                    <a:pt x="1" y="934"/>
                    <a:pt x="22" y="977"/>
                    <a:pt x="30" y="977"/>
                  </a:cubicBezTo>
                  <a:cubicBezTo>
                    <a:pt x="33" y="977"/>
                    <a:pt x="34" y="974"/>
                    <a:pt x="34" y="968"/>
                  </a:cubicBezTo>
                  <a:cubicBezTo>
                    <a:pt x="401" y="834"/>
                    <a:pt x="568" y="400"/>
                    <a:pt x="534" y="34"/>
                  </a:cubicBezTo>
                  <a:cubicBezTo>
                    <a:pt x="534" y="34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4029725" y="1005100"/>
              <a:ext cx="12525" cy="70300"/>
            </a:xfrm>
            <a:custGeom>
              <a:avLst/>
              <a:gdLst/>
              <a:ahLst/>
              <a:cxnLst/>
              <a:rect l="l" t="t" r="r" b="b"/>
              <a:pathLst>
                <a:path w="501" h="2812" extrusionOk="0">
                  <a:moveTo>
                    <a:pt x="411" y="0"/>
                  </a:moveTo>
                  <a:cubicBezTo>
                    <a:pt x="404" y="0"/>
                    <a:pt x="400" y="3"/>
                    <a:pt x="400" y="10"/>
                  </a:cubicBezTo>
                  <a:cubicBezTo>
                    <a:pt x="0" y="343"/>
                    <a:pt x="0" y="710"/>
                    <a:pt x="167" y="1177"/>
                  </a:cubicBezTo>
                  <a:cubicBezTo>
                    <a:pt x="334" y="1744"/>
                    <a:pt x="334" y="2211"/>
                    <a:pt x="234" y="2778"/>
                  </a:cubicBezTo>
                  <a:cubicBezTo>
                    <a:pt x="234" y="2778"/>
                    <a:pt x="300" y="2812"/>
                    <a:pt x="300" y="2812"/>
                  </a:cubicBezTo>
                  <a:cubicBezTo>
                    <a:pt x="467" y="2378"/>
                    <a:pt x="467" y="1878"/>
                    <a:pt x="300" y="1444"/>
                  </a:cubicBezTo>
                  <a:cubicBezTo>
                    <a:pt x="234" y="1177"/>
                    <a:pt x="134" y="944"/>
                    <a:pt x="167" y="677"/>
                  </a:cubicBezTo>
                  <a:cubicBezTo>
                    <a:pt x="167" y="443"/>
                    <a:pt x="334" y="243"/>
                    <a:pt x="500" y="43"/>
                  </a:cubicBezTo>
                  <a:cubicBezTo>
                    <a:pt x="500" y="43"/>
                    <a:pt x="436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4039725" y="1073700"/>
              <a:ext cx="15875" cy="15100"/>
            </a:xfrm>
            <a:custGeom>
              <a:avLst/>
              <a:gdLst/>
              <a:ahLst/>
              <a:cxnLst/>
              <a:rect l="l" t="t" r="r" b="b"/>
              <a:pathLst>
                <a:path w="635" h="604" extrusionOk="0">
                  <a:moveTo>
                    <a:pt x="0" y="1"/>
                  </a:moveTo>
                  <a:cubicBezTo>
                    <a:pt x="0" y="317"/>
                    <a:pt x="301" y="604"/>
                    <a:pt x="588" y="604"/>
                  </a:cubicBezTo>
                  <a:cubicBezTo>
                    <a:pt x="603" y="604"/>
                    <a:pt x="619" y="603"/>
                    <a:pt x="634" y="601"/>
                  </a:cubicBezTo>
                  <a:cubicBezTo>
                    <a:pt x="634" y="601"/>
                    <a:pt x="601" y="568"/>
                    <a:pt x="601" y="568"/>
                  </a:cubicBezTo>
                  <a:cubicBezTo>
                    <a:pt x="301" y="535"/>
                    <a:pt x="67" y="334"/>
                    <a:pt x="34" y="34"/>
                  </a:cubicBezTo>
                  <a:cubicBezTo>
                    <a:pt x="34" y="34"/>
                    <a:pt x="0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4163150" y="1012000"/>
              <a:ext cx="30050" cy="35050"/>
            </a:xfrm>
            <a:custGeom>
              <a:avLst/>
              <a:gdLst/>
              <a:ahLst/>
              <a:cxnLst/>
              <a:rect l="l" t="t" r="r" b="b"/>
              <a:pathLst>
                <a:path w="1202" h="1402" extrusionOk="0">
                  <a:moveTo>
                    <a:pt x="767" y="434"/>
                  </a:moveTo>
                  <a:cubicBezTo>
                    <a:pt x="767" y="434"/>
                    <a:pt x="767" y="434"/>
                    <a:pt x="801" y="467"/>
                  </a:cubicBezTo>
                  <a:cubicBezTo>
                    <a:pt x="801" y="501"/>
                    <a:pt x="801" y="501"/>
                    <a:pt x="834" y="534"/>
                  </a:cubicBezTo>
                  <a:cubicBezTo>
                    <a:pt x="834" y="601"/>
                    <a:pt x="868" y="668"/>
                    <a:pt x="901" y="701"/>
                  </a:cubicBezTo>
                  <a:cubicBezTo>
                    <a:pt x="868" y="701"/>
                    <a:pt x="801" y="668"/>
                    <a:pt x="767" y="668"/>
                  </a:cubicBezTo>
                  <a:cubicBezTo>
                    <a:pt x="801" y="668"/>
                    <a:pt x="767" y="634"/>
                    <a:pt x="767" y="634"/>
                  </a:cubicBezTo>
                  <a:cubicBezTo>
                    <a:pt x="734" y="601"/>
                    <a:pt x="701" y="601"/>
                    <a:pt x="667" y="568"/>
                  </a:cubicBezTo>
                  <a:cubicBezTo>
                    <a:pt x="701" y="568"/>
                    <a:pt x="767" y="534"/>
                    <a:pt x="834" y="534"/>
                  </a:cubicBezTo>
                  <a:cubicBezTo>
                    <a:pt x="801" y="534"/>
                    <a:pt x="767" y="501"/>
                    <a:pt x="734" y="501"/>
                  </a:cubicBezTo>
                  <a:lnTo>
                    <a:pt x="701" y="501"/>
                  </a:lnTo>
                  <a:cubicBezTo>
                    <a:pt x="701" y="467"/>
                    <a:pt x="701" y="467"/>
                    <a:pt x="701" y="467"/>
                  </a:cubicBezTo>
                  <a:lnTo>
                    <a:pt x="734" y="467"/>
                  </a:lnTo>
                  <a:cubicBezTo>
                    <a:pt x="734" y="467"/>
                    <a:pt x="734" y="434"/>
                    <a:pt x="701" y="434"/>
                  </a:cubicBezTo>
                  <a:close/>
                  <a:moveTo>
                    <a:pt x="999" y="793"/>
                  </a:moveTo>
                  <a:lnTo>
                    <a:pt x="999" y="793"/>
                  </a:lnTo>
                  <a:cubicBezTo>
                    <a:pt x="1000" y="795"/>
                    <a:pt x="1000" y="798"/>
                    <a:pt x="1001" y="801"/>
                  </a:cubicBezTo>
                  <a:cubicBezTo>
                    <a:pt x="1012" y="801"/>
                    <a:pt x="1008" y="797"/>
                    <a:pt x="999" y="793"/>
                  </a:cubicBezTo>
                  <a:close/>
                  <a:moveTo>
                    <a:pt x="567" y="801"/>
                  </a:moveTo>
                  <a:cubicBezTo>
                    <a:pt x="601" y="801"/>
                    <a:pt x="634" y="801"/>
                    <a:pt x="667" y="834"/>
                  </a:cubicBezTo>
                  <a:cubicBezTo>
                    <a:pt x="701" y="868"/>
                    <a:pt x="734" y="901"/>
                    <a:pt x="767" y="968"/>
                  </a:cubicBezTo>
                  <a:cubicBezTo>
                    <a:pt x="701" y="934"/>
                    <a:pt x="667" y="901"/>
                    <a:pt x="634" y="868"/>
                  </a:cubicBezTo>
                  <a:lnTo>
                    <a:pt x="667" y="868"/>
                  </a:lnTo>
                  <a:cubicBezTo>
                    <a:pt x="667" y="868"/>
                    <a:pt x="634" y="834"/>
                    <a:pt x="634" y="834"/>
                  </a:cubicBezTo>
                  <a:cubicBezTo>
                    <a:pt x="601" y="834"/>
                    <a:pt x="601" y="801"/>
                    <a:pt x="567" y="801"/>
                  </a:cubicBezTo>
                  <a:close/>
                  <a:moveTo>
                    <a:pt x="567" y="0"/>
                  </a:moveTo>
                  <a:cubicBezTo>
                    <a:pt x="434" y="134"/>
                    <a:pt x="300" y="301"/>
                    <a:pt x="200" y="467"/>
                  </a:cubicBezTo>
                  <a:cubicBezTo>
                    <a:pt x="200" y="467"/>
                    <a:pt x="234" y="501"/>
                    <a:pt x="234" y="501"/>
                  </a:cubicBezTo>
                  <a:cubicBezTo>
                    <a:pt x="200" y="534"/>
                    <a:pt x="134" y="568"/>
                    <a:pt x="100" y="601"/>
                  </a:cubicBezTo>
                  <a:cubicBezTo>
                    <a:pt x="100" y="601"/>
                    <a:pt x="134" y="634"/>
                    <a:pt x="167" y="634"/>
                  </a:cubicBezTo>
                  <a:cubicBezTo>
                    <a:pt x="167" y="634"/>
                    <a:pt x="167" y="634"/>
                    <a:pt x="134" y="668"/>
                  </a:cubicBezTo>
                  <a:lnTo>
                    <a:pt x="167" y="668"/>
                  </a:lnTo>
                  <a:cubicBezTo>
                    <a:pt x="100" y="701"/>
                    <a:pt x="67" y="701"/>
                    <a:pt x="0" y="734"/>
                  </a:cubicBezTo>
                  <a:cubicBezTo>
                    <a:pt x="0" y="734"/>
                    <a:pt x="100" y="834"/>
                    <a:pt x="134" y="834"/>
                  </a:cubicBezTo>
                  <a:cubicBezTo>
                    <a:pt x="167" y="801"/>
                    <a:pt x="167" y="801"/>
                    <a:pt x="167" y="801"/>
                  </a:cubicBezTo>
                  <a:cubicBezTo>
                    <a:pt x="167" y="834"/>
                    <a:pt x="167" y="834"/>
                    <a:pt x="167" y="834"/>
                  </a:cubicBezTo>
                  <a:lnTo>
                    <a:pt x="367" y="801"/>
                  </a:lnTo>
                  <a:cubicBezTo>
                    <a:pt x="434" y="834"/>
                    <a:pt x="501" y="868"/>
                    <a:pt x="601" y="868"/>
                  </a:cubicBezTo>
                  <a:cubicBezTo>
                    <a:pt x="701" y="968"/>
                    <a:pt x="868" y="1101"/>
                    <a:pt x="934" y="1201"/>
                  </a:cubicBezTo>
                  <a:cubicBezTo>
                    <a:pt x="934" y="1201"/>
                    <a:pt x="968" y="1235"/>
                    <a:pt x="968" y="1235"/>
                  </a:cubicBezTo>
                  <a:cubicBezTo>
                    <a:pt x="1001" y="1268"/>
                    <a:pt x="1034" y="1301"/>
                    <a:pt x="1068" y="1335"/>
                  </a:cubicBezTo>
                  <a:cubicBezTo>
                    <a:pt x="1094" y="1361"/>
                    <a:pt x="1163" y="1367"/>
                    <a:pt x="1190" y="1385"/>
                  </a:cubicBezTo>
                  <a:lnTo>
                    <a:pt x="1190" y="1385"/>
                  </a:lnTo>
                  <a:cubicBezTo>
                    <a:pt x="1127" y="1290"/>
                    <a:pt x="1062" y="1196"/>
                    <a:pt x="968" y="1101"/>
                  </a:cubicBezTo>
                  <a:lnTo>
                    <a:pt x="1001" y="1101"/>
                  </a:lnTo>
                  <a:cubicBezTo>
                    <a:pt x="968" y="1101"/>
                    <a:pt x="968" y="1068"/>
                    <a:pt x="934" y="1035"/>
                  </a:cubicBezTo>
                  <a:lnTo>
                    <a:pt x="968" y="1035"/>
                  </a:lnTo>
                  <a:cubicBezTo>
                    <a:pt x="968" y="1001"/>
                    <a:pt x="934" y="1001"/>
                    <a:pt x="934" y="968"/>
                  </a:cubicBezTo>
                  <a:cubicBezTo>
                    <a:pt x="957" y="968"/>
                    <a:pt x="964" y="983"/>
                    <a:pt x="966" y="983"/>
                  </a:cubicBezTo>
                  <a:cubicBezTo>
                    <a:pt x="968" y="983"/>
                    <a:pt x="968" y="979"/>
                    <a:pt x="968" y="968"/>
                  </a:cubicBezTo>
                  <a:cubicBezTo>
                    <a:pt x="868" y="868"/>
                    <a:pt x="801" y="768"/>
                    <a:pt x="701" y="701"/>
                  </a:cubicBezTo>
                  <a:cubicBezTo>
                    <a:pt x="701" y="668"/>
                    <a:pt x="667" y="668"/>
                    <a:pt x="634" y="634"/>
                  </a:cubicBezTo>
                  <a:lnTo>
                    <a:pt x="701" y="634"/>
                  </a:lnTo>
                  <a:cubicBezTo>
                    <a:pt x="767" y="668"/>
                    <a:pt x="834" y="701"/>
                    <a:pt x="934" y="768"/>
                  </a:cubicBezTo>
                  <a:cubicBezTo>
                    <a:pt x="934" y="768"/>
                    <a:pt x="979" y="783"/>
                    <a:pt x="999" y="793"/>
                  </a:cubicBezTo>
                  <a:lnTo>
                    <a:pt x="999" y="793"/>
                  </a:lnTo>
                  <a:cubicBezTo>
                    <a:pt x="966" y="663"/>
                    <a:pt x="934" y="565"/>
                    <a:pt x="901" y="467"/>
                  </a:cubicBezTo>
                  <a:cubicBezTo>
                    <a:pt x="901" y="434"/>
                    <a:pt x="901" y="401"/>
                    <a:pt x="868" y="401"/>
                  </a:cubicBezTo>
                  <a:cubicBezTo>
                    <a:pt x="868" y="367"/>
                    <a:pt x="868" y="367"/>
                    <a:pt x="868" y="367"/>
                  </a:cubicBezTo>
                  <a:cubicBezTo>
                    <a:pt x="834" y="301"/>
                    <a:pt x="868" y="201"/>
                    <a:pt x="868" y="101"/>
                  </a:cubicBezTo>
                  <a:cubicBezTo>
                    <a:pt x="901" y="101"/>
                    <a:pt x="767" y="34"/>
                    <a:pt x="767" y="34"/>
                  </a:cubicBezTo>
                  <a:cubicBezTo>
                    <a:pt x="767" y="34"/>
                    <a:pt x="734" y="67"/>
                    <a:pt x="734" y="67"/>
                  </a:cubicBezTo>
                  <a:cubicBezTo>
                    <a:pt x="701" y="67"/>
                    <a:pt x="667" y="34"/>
                    <a:pt x="667" y="34"/>
                  </a:cubicBezTo>
                  <a:cubicBezTo>
                    <a:pt x="634" y="34"/>
                    <a:pt x="601" y="0"/>
                    <a:pt x="567" y="0"/>
                  </a:cubicBezTo>
                  <a:close/>
                  <a:moveTo>
                    <a:pt x="1190" y="1385"/>
                  </a:moveTo>
                  <a:cubicBezTo>
                    <a:pt x="1194" y="1390"/>
                    <a:pt x="1197" y="1396"/>
                    <a:pt x="1201" y="1401"/>
                  </a:cubicBezTo>
                  <a:cubicBezTo>
                    <a:pt x="1201" y="1395"/>
                    <a:pt x="1197" y="1389"/>
                    <a:pt x="1190" y="13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4098100" y="945275"/>
              <a:ext cx="20025" cy="10050"/>
            </a:xfrm>
            <a:custGeom>
              <a:avLst/>
              <a:gdLst/>
              <a:ahLst/>
              <a:cxnLst/>
              <a:rect l="l" t="t" r="r" b="b"/>
              <a:pathLst>
                <a:path w="801" h="402" extrusionOk="0">
                  <a:moveTo>
                    <a:pt x="100" y="1"/>
                  </a:moveTo>
                  <a:lnTo>
                    <a:pt x="0" y="101"/>
                  </a:lnTo>
                  <a:cubicBezTo>
                    <a:pt x="67" y="134"/>
                    <a:pt x="100" y="134"/>
                    <a:pt x="134" y="168"/>
                  </a:cubicBezTo>
                  <a:cubicBezTo>
                    <a:pt x="201" y="201"/>
                    <a:pt x="267" y="234"/>
                    <a:pt x="367" y="268"/>
                  </a:cubicBezTo>
                  <a:cubicBezTo>
                    <a:pt x="501" y="301"/>
                    <a:pt x="634" y="368"/>
                    <a:pt x="801" y="401"/>
                  </a:cubicBezTo>
                  <a:cubicBezTo>
                    <a:pt x="601" y="334"/>
                    <a:pt x="401" y="201"/>
                    <a:pt x="234" y="10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4100925" y="944600"/>
              <a:ext cx="11375" cy="6550"/>
            </a:xfrm>
            <a:custGeom>
              <a:avLst/>
              <a:gdLst/>
              <a:ahLst/>
              <a:cxnLst/>
              <a:rect l="l" t="t" r="r" b="b"/>
              <a:pathLst>
                <a:path w="455" h="262" extrusionOk="0">
                  <a:moveTo>
                    <a:pt x="4" y="1"/>
                  </a:moveTo>
                  <a:cubicBezTo>
                    <a:pt x="0" y="1"/>
                    <a:pt x="40" y="26"/>
                    <a:pt x="154" y="95"/>
                  </a:cubicBezTo>
                  <a:cubicBezTo>
                    <a:pt x="188" y="128"/>
                    <a:pt x="254" y="161"/>
                    <a:pt x="288" y="195"/>
                  </a:cubicBezTo>
                  <a:lnTo>
                    <a:pt x="321" y="195"/>
                  </a:lnTo>
                  <a:cubicBezTo>
                    <a:pt x="354" y="228"/>
                    <a:pt x="421" y="261"/>
                    <a:pt x="454" y="261"/>
                  </a:cubicBezTo>
                  <a:cubicBezTo>
                    <a:pt x="388" y="228"/>
                    <a:pt x="354" y="195"/>
                    <a:pt x="288" y="161"/>
                  </a:cubicBezTo>
                  <a:cubicBezTo>
                    <a:pt x="178" y="95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4113100" y="954450"/>
              <a:ext cx="16700" cy="5875"/>
            </a:xfrm>
            <a:custGeom>
              <a:avLst/>
              <a:gdLst/>
              <a:ahLst/>
              <a:cxnLst/>
              <a:rect l="l" t="t" r="r" b="b"/>
              <a:pathLst>
                <a:path w="668" h="235" extrusionOk="0">
                  <a:moveTo>
                    <a:pt x="1" y="1"/>
                  </a:moveTo>
                  <a:cubicBezTo>
                    <a:pt x="134" y="68"/>
                    <a:pt x="234" y="134"/>
                    <a:pt x="368" y="201"/>
                  </a:cubicBezTo>
                  <a:cubicBezTo>
                    <a:pt x="453" y="201"/>
                    <a:pt x="538" y="201"/>
                    <a:pt x="623" y="222"/>
                  </a:cubicBezTo>
                  <a:lnTo>
                    <a:pt x="623" y="222"/>
                  </a:lnTo>
                  <a:cubicBezTo>
                    <a:pt x="405" y="159"/>
                    <a:pt x="188" y="95"/>
                    <a:pt x="1" y="1"/>
                  </a:cubicBezTo>
                  <a:close/>
                  <a:moveTo>
                    <a:pt x="623" y="222"/>
                  </a:moveTo>
                  <a:cubicBezTo>
                    <a:pt x="638" y="226"/>
                    <a:pt x="653" y="230"/>
                    <a:pt x="668" y="234"/>
                  </a:cubicBezTo>
                  <a:cubicBezTo>
                    <a:pt x="653" y="229"/>
                    <a:pt x="638" y="225"/>
                    <a:pt x="623" y="2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4098100" y="948625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0" y="0"/>
                  </a:moveTo>
                  <a:lnTo>
                    <a:pt x="0" y="34"/>
                  </a:lnTo>
                  <a:cubicBezTo>
                    <a:pt x="234" y="134"/>
                    <a:pt x="467" y="234"/>
                    <a:pt x="701" y="367"/>
                  </a:cubicBezTo>
                  <a:cubicBezTo>
                    <a:pt x="734" y="367"/>
                    <a:pt x="768" y="401"/>
                    <a:pt x="834" y="401"/>
                  </a:cubicBezTo>
                  <a:lnTo>
                    <a:pt x="868" y="401"/>
                  </a:lnTo>
                  <a:cubicBezTo>
                    <a:pt x="734" y="334"/>
                    <a:pt x="567" y="267"/>
                    <a:pt x="401" y="167"/>
                  </a:cubicBezTo>
                  <a:cubicBezTo>
                    <a:pt x="367" y="167"/>
                    <a:pt x="301" y="134"/>
                    <a:pt x="267" y="134"/>
                  </a:cubicBezTo>
                  <a:cubicBezTo>
                    <a:pt x="201" y="100"/>
                    <a:pt x="167" y="67"/>
                    <a:pt x="100" y="34"/>
                  </a:cubicBezTo>
                  <a:cubicBezTo>
                    <a:pt x="67" y="34"/>
                    <a:pt x="3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4114775" y="951125"/>
              <a:ext cx="20875" cy="5850"/>
            </a:xfrm>
            <a:custGeom>
              <a:avLst/>
              <a:gdLst/>
              <a:ahLst/>
              <a:cxnLst/>
              <a:rect l="l" t="t" r="r" b="b"/>
              <a:pathLst>
                <a:path w="835" h="234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67"/>
                    <a:pt x="134" y="100"/>
                    <a:pt x="234" y="134"/>
                  </a:cubicBezTo>
                  <a:cubicBezTo>
                    <a:pt x="367" y="167"/>
                    <a:pt x="534" y="234"/>
                    <a:pt x="701" y="234"/>
                  </a:cubicBezTo>
                  <a:lnTo>
                    <a:pt x="834" y="234"/>
                  </a:lnTo>
                  <a:cubicBezTo>
                    <a:pt x="534" y="201"/>
                    <a:pt x="267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4101425" y="942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34" y="1"/>
                  </a:moveTo>
                  <a:lnTo>
                    <a:pt x="1" y="34"/>
                  </a:lnTo>
                  <a:cubicBezTo>
                    <a:pt x="34" y="68"/>
                    <a:pt x="101" y="101"/>
                    <a:pt x="168" y="134"/>
                  </a:cubicBezTo>
                  <a:cubicBezTo>
                    <a:pt x="134" y="101"/>
                    <a:pt x="68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4079750" y="846050"/>
              <a:ext cx="65075" cy="143625"/>
            </a:xfrm>
            <a:custGeom>
              <a:avLst/>
              <a:gdLst/>
              <a:ahLst/>
              <a:cxnLst/>
              <a:rect l="l" t="t" r="r" b="b"/>
              <a:pathLst>
                <a:path w="2603" h="5745" extrusionOk="0">
                  <a:moveTo>
                    <a:pt x="901" y="3870"/>
                  </a:moveTo>
                  <a:cubicBezTo>
                    <a:pt x="935" y="3903"/>
                    <a:pt x="1001" y="3970"/>
                    <a:pt x="1035" y="4003"/>
                  </a:cubicBezTo>
                  <a:cubicBezTo>
                    <a:pt x="968" y="3970"/>
                    <a:pt x="901" y="3937"/>
                    <a:pt x="868" y="3903"/>
                  </a:cubicBezTo>
                  <a:lnTo>
                    <a:pt x="901" y="3870"/>
                  </a:lnTo>
                  <a:close/>
                  <a:moveTo>
                    <a:pt x="858" y="3943"/>
                  </a:moveTo>
                  <a:cubicBezTo>
                    <a:pt x="872" y="3943"/>
                    <a:pt x="1047" y="4037"/>
                    <a:pt x="1135" y="4103"/>
                  </a:cubicBezTo>
                  <a:cubicBezTo>
                    <a:pt x="1201" y="4137"/>
                    <a:pt x="1235" y="4170"/>
                    <a:pt x="1301" y="4203"/>
                  </a:cubicBezTo>
                  <a:cubicBezTo>
                    <a:pt x="1268" y="4203"/>
                    <a:pt x="1235" y="4170"/>
                    <a:pt x="1168" y="4137"/>
                  </a:cubicBezTo>
                  <a:lnTo>
                    <a:pt x="1135" y="4137"/>
                  </a:lnTo>
                  <a:cubicBezTo>
                    <a:pt x="1101" y="4103"/>
                    <a:pt x="1035" y="4070"/>
                    <a:pt x="1001" y="4037"/>
                  </a:cubicBezTo>
                  <a:cubicBezTo>
                    <a:pt x="887" y="3968"/>
                    <a:pt x="851" y="3943"/>
                    <a:pt x="858" y="3943"/>
                  </a:cubicBezTo>
                  <a:close/>
                  <a:moveTo>
                    <a:pt x="834" y="3970"/>
                  </a:moveTo>
                  <a:lnTo>
                    <a:pt x="968" y="4070"/>
                  </a:lnTo>
                  <a:cubicBezTo>
                    <a:pt x="1135" y="4170"/>
                    <a:pt x="1335" y="4270"/>
                    <a:pt x="1535" y="4370"/>
                  </a:cubicBezTo>
                  <a:cubicBezTo>
                    <a:pt x="1368" y="4337"/>
                    <a:pt x="1235" y="4270"/>
                    <a:pt x="1101" y="4237"/>
                  </a:cubicBezTo>
                  <a:cubicBezTo>
                    <a:pt x="1001" y="4203"/>
                    <a:pt x="935" y="4170"/>
                    <a:pt x="868" y="4137"/>
                  </a:cubicBezTo>
                  <a:cubicBezTo>
                    <a:pt x="834" y="4103"/>
                    <a:pt x="801" y="4103"/>
                    <a:pt x="734" y="4070"/>
                  </a:cubicBezTo>
                  <a:cubicBezTo>
                    <a:pt x="768" y="4037"/>
                    <a:pt x="801" y="4003"/>
                    <a:pt x="834" y="3970"/>
                  </a:cubicBezTo>
                  <a:close/>
                  <a:moveTo>
                    <a:pt x="1402" y="4203"/>
                  </a:moveTo>
                  <a:lnTo>
                    <a:pt x="1402" y="4203"/>
                  </a:lnTo>
                  <a:cubicBezTo>
                    <a:pt x="1668" y="4337"/>
                    <a:pt x="1935" y="4404"/>
                    <a:pt x="2235" y="4437"/>
                  </a:cubicBezTo>
                  <a:lnTo>
                    <a:pt x="2102" y="4437"/>
                  </a:lnTo>
                  <a:cubicBezTo>
                    <a:pt x="1935" y="4437"/>
                    <a:pt x="1768" y="4404"/>
                    <a:pt x="1635" y="4337"/>
                  </a:cubicBezTo>
                  <a:cubicBezTo>
                    <a:pt x="1535" y="4303"/>
                    <a:pt x="1468" y="4270"/>
                    <a:pt x="1402" y="4203"/>
                  </a:cubicBezTo>
                  <a:close/>
                  <a:moveTo>
                    <a:pt x="1161" y="4430"/>
                  </a:moveTo>
                  <a:lnTo>
                    <a:pt x="1161" y="4430"/>
                  </a:lnTo>
                  <a:cubicBezTo>
                    <a:pt x="1161" y="4430"/>
                    <a:pt x="1163" y="4432"/>
                    <a:pt x="1168" y="4437"/>
                  </a:cubicBezTo>
                  <a:cubicBezTo>
                    <a:pt x="1168" y="4437"/>
                    <a:pt x="1169" y="4437"/>
                    <a:pt x="1169" y="4437"/>
                  </a:cubicBezTo>
                  <a:lnTo>
                    <a:pt x="1169" y="4437"/>
                  </a:lnTo>
                  <a:cubicBezTo>
                    <a:pt x="1164" y="4433"/>
                    <a:pt x="1161" y="4430"/>
                    <a:pt x="1161" y="4430"/>
                  </a:cubicBezTo>
                  <a:close/>
                  <a:moveTo>
                    <a:pt x="734" y="4103"/>
                  </a:moveTo>
                  <a:cubicBezTo>
                    <a:pt x="768" y="4103"/>
                    <a:pt x="801" y="4137"/>
                    <a:pt x="834" y="4137"/>
                  </a:cubicBezTo>
                  <a:cubicBezTo>
                    <a:pt x="868" y="4170"/>
                    <a:pt x="935" y="4203"/>
                    <a:pt x="1001" y="4237"/>
                  </a:cubicBezTo>
                  <a:cubicBezTo>
                    <a:pt x="1035" y="4237"/>
                    <a:pt x="1101" y="4270"/>
                    <a:pt x="1135" y="4270"/>
                  </a:cubicBezTo>
                  <a:cubicBezTo>
                    <a:pt x="1301" y="4370"/>
                    <a:pt x="1435" y="4437"/>
                    <a:pt x="1602" y="4504"/>
                  </a:cubicBezTo>
                  <a:lnTo>
                    <a:pt x="1535" y="4504"/>
                  </a:lnTo>
                  <a:cubicBezTo>
                    <a:pt x="1502" y="4504"/>
                    <a:pt x="1468" y="4470"/>
                    <a:pt x="1435" y="4470"/>
                  </a:cubicBezTo>
                  <a:cubicBezTo>
                    <a:pt x="1201" y="4337"/>
                    <a:pt x="968" y="4237"/>
                    <a:pt x="734" y="4137"/>
                  </a:cubicBezTo>
                  <a:lnTo>
                    <a:pt x="734" y="4103"/>
                  </a:lnTo>
                  <a:close/>
                  <a:moveTo>
                    <a:pt x="1335" y="4337"/>
                  </a:moveTo>
                  <a:cubicBezTo>
                    <a:pt x="1554" y="4431"/>
                    <a:pt x="1744" y="4495"/>
                    <a:pt x="1959" y="4558"/>
                  </a:cubicBezTo>
                  <a:lnTo>
                    <a:pt x="1959" y="4558"/>
                  </a:lnTo>
                  <a:cubicBezTo>
                    <a:pt x="1874" y="4537"/>
                    <a:pt x="1788" y="4537"/>
                    <a:pt x="1702" y="4537"/>
                  </a:cubicBezTo>
                  <a:cubicBezTo>
                    <a:pt x="1568" y="4470"/>
                    <a:pt x="1468" y="4404"/>
                    <a:pt x="1335" y="4337"/>
                  </a:cubicBezTo>
                  <a:close/>
                  <a:moveTo>
                    <a:pt x="2502" y="4570"/>
                  </a:moveTo>
                  <a:lnTo>
                    <a:pt x="2502" y="4570"/>
                  </a:lnTo>
                  <a:cubicBezTo>
                    <a:pt x="2502" y="4570"/>
                    <a:pt x="2502" y="4570"/>
                    <a:pt x="2502" y="4570"/>
                  </a:cubicBezTo>
                  <a:lnTo>
                    <a:pt x="2536" y="4570"/>
                  </a:lnTo>
                  <a:cubicBezTo>
                    <a:pt x="2525" y="4570"/>
                    <a:pt x="2513" y="4570"/>
                    <a:pt x="2502" y="4570"/>
                  </a:cubicBezTo>
                  <a:close/>
                  <a:moveTo>
                    <a:pt x="134" y="0"/>
                  </a:moveTo>
                  <a:lnTo>
                    <a:pt x="134" y="0"/>
                  </a:lnTo>
                  <a:cubicBezTo>
                    <a:pt x="1" y="701"/>
                    <a:pt x="267" y="1435"/>
                    <a:pt x="434" y="2102"/>
                  </a:cubicBezTo>
                  <a:cubicBezTo>
                    <a:pt x="601" y="2769"/>
                    <a:pt x="701" y="3470"/>
                    <a:pt x="501" y="4103"/>
                  </a:cubicBezTo>
                  <a:cubicBezTo>
                    <a:pt x="468" y="4237"/>
                    <a:pt x="401" y="4337"/>
                    <a:pt x="367" y="4437"/>
                  </a:cubicBezTo>
                  <a:cubicBezTo>
                    <a:pt x="367" y="4470"/>
                    <a:pt x="568" y="4570"/>
                    <a:pt x="568" y="4570"/>
                  </a:cubicBezTo>
                  <a:cubicBezTo>
                    <a:pt x="634" y="4437"/>
                    <a:pt x="668" y="4303"/>
                    <a:pt x="701" y="4170"/>
                  </a:cubicBezTo>
                  <a:cubicBezTo>
                    <a:pt x="901" y="4303"/>
                    <a:pt x="1101" y="4370"/>
                    <a:pt x="1301" y="4470"/>
                  </a:cubicBezTo>
                  <a:lnTo>
                    <a:pt x="1268" y="4470"/>
                  </a:lnTo>
                  <a:cubicBezTo>
                    <a:pt x="1235" y="4437"/>
                    <a:pt x="1202" y="4437"/>
                    <a:pt x="1169" y="4437"/>
                  </a:cubicBezTo>
                  <a:lnTo>
                    <a:pt x="1169" y="4437"/>
                  </a:lnTo>
                  <a:cubicBezTo>
                    <a:pt x="1189" y="4455"/>
                    <a:pt x="1245" y="4504"/>
                    <a:pt x="1268" y="4504"/>
                  </a:cubicBezTo>
                  <a:cubicBezTo>
                    <a:pt x="1335" y="4537"/>
                    <a:pt x="1402" y="4537"/>
                    <a:pt x="1468" y="4570"/>
                  </a:cubicBezTo>
                  <a:cubicBezTo>
                    <a:pt x="1535" y="4570"/>
                    <a:pt x="1568" y="4604"/>
                    <a:pt x="1635" y="4604"/>
                  </a:cubicBezTo>
                  <a:cubicBezTo>
                    <a:pt x="1702" y="4670"/>
                    <a:pt x="1768" y="4737"/>
                    <a:pt x="1802" y="4804"/>
                  </a:cubicBezTo>
                  <a:cubicBezTo>
                    <a:pt x="1668" y="4971"/>
                    <a:pt x="1568" y="5171"/>
                    <a:pt x="1468" y="5371"/>
                  </a:cubicBezTo>
                  <a:cubicBezTo>
                    <a:pt x="1468" y="5371"/>
                    <a:pt x="1502" y="5404"/>
                    <a:pt x="1535" y="5404"/>
                  </a:cubicBezTo>
                  <a:cubicBezTo>
                    <a:pt x="1468" y="5504"/>
                    <a:pt x="1435" y="5571"/>
                    <a:pt x="1368" y="5638"/>
                  </a:cubicBezTo>
                  <a:cubicBezTo>
                    <a:pt x="1368" y="5666"/>
                    <a:pt x="1467" y="5745"/>
                    <a:pt x="1516" y="5745"/>
                  </a:cubicBezTo>
                  <a:cubicBezTo>
                    <a:pt x="1524" y="5745"/>
                    <a:pt x="1530" y="5743"/>
                    <a:pt x="1535" y="5738"/>
                  </a:cubicBezTo>
                  <a:cubicBezTo>
                    <a:pt x="1568" y="5671"/>
                    <a:pt x="1635" y="5604"/>
                    <a:pt x="1702" y="5504"/>
                  </a:cubicBezTo>
                  <a:cubicBezTo>
                    <a:pt x="1702" y="5538"/>
                    <a:pt x="1735" y="5538"/>
                    <a:pt x="1768" y="5538"/>
                  </a:cubicBezTo>
                  <a:cubicBezTo>
                    <a:pt x="1969" y="5271"/>
                    <a:pt x="2202" y="4971"/>
                    <a:pt x="2436" y="4704"/>
                  </a:cubicBezTo>
                  <a:cubicBezTo>
                    <a:pt x="2436" y="4704"/>
                    <a:pt x="2402" y="4670"/>
                    <a:pt x="2369" y="4670"/>
                  </a:cubicBezTo>
                  <a:cubicBezTo>
                    <a:pt x="2369" y="4637"/>
                    <a:pt x="2402" y="4637"/>
                    <a:pt x="2402" y="4637"/>
                  </a:cubicBezTo>
                  <a:cubicBezTo>
                    <a:pt x="2402" y="4637"/>
                    <a:pt x="2269" y="4570"/>
                    <a:pt x="2269" y="4570"/>
                  </a:cubicBezTo>
                  <a:lnTo>
                    <a:pt x="2135" y="4570"/>
                  </a:lnTo>
                  <a:cubicBezTo>
                    <a:pt x="2135" y="4570"/>
                    <a:pt x="2102" y="4537"/>
                    <a:pt x="2102" y="4537"/>
                  </a:cubicBezTo>
                  <a:lnTo>
                    <a:pt x="2235" y="4537"/>
                  </a:lnTo>
                  <a:cubicBezTo>
                    <a:pt x="2324" y="4567"/>
                    <a:pt x="2413" y="4570"/>
                    <a:pt x="2502" y="4570"/>
                  </a:cubicBezTo>
                  <a:lnTo>
                    <a:pt x="2502" y="4570"/>
                  </a:lnTo>
                  <a:cubicBezTo>
                    <a:pt x="2502" y="4537"/>
                    <a:pt x="2469" y="4537"/>
                    <a:pt x="2469" y="4537"/>
                  </a:cubicBezTo>
                  <a:cubicBezTo>
                    <a:pt x="2502" y="4504"/>
                    <a:pt x="2536" y="4504"/>
                    <a:pt x="2602" y="4504"/>
                  </a:cubicBezTo>
                  <a:cubicBezTo>
                    <a:pt x="2602" y="4504"/>
                    <a:pt x="2469" y="4404"/>
                    <a:pt x="2436" y="4404"/>
                  </a:cubicBezTo>
                  <a:cubicBezTo>
                    <a:pt x="2002" y="4370"/>
                    <a:pt x="1602" y="4270"/>
                    <a:pt x="1235" y="4103"/>
                  </a:cubicBezTo>
                  <a:cubicBezTo>
                    <a:pt x="1135" y="4003"/>
                    <a:pt x="1001" y="3903"/>
                    <a:pt x="901" y="3803"/>
                  </a:cubicBezTo>
                  <a:cubicBezTo>
                    <a:pt x="901" y="3803"/>
                    <a:pt x="834" y="3770"/>
                    <a:pt x="801" y="3736"/>
                  </a:cubicBezTo>
                  <a:cubicBezTo>
                    <a:pt x="834" y="3303"/>
                    <a:pt x="801" y="2869"/>
                    <a:pt x="701" y="2435"/>
                  </a:cubicBezTo>
                  <a:cubicBezTo>
                    <a:pt x="501" y="1635"/>
                    <a:pt x="267" y="868"/>
                    <a:pt x="167" y="34"/>
                  </a:cubicBez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4233200" y="1040350"/>
              <a:ext cx="40875" cy="60425"/>
            </a:xfrm>
            <a:custGeom>
              <a:avLst/>
              <a:gdLst/>
              <a:ahLst/>
              <a:cxnLst/>
              <a:rect l="l" t="t" r="r" b="b"/>
              <a:pathLst>
                <a:path w="1635" h="2417" extrusionOk="0">
                  <a:moveTo>
                    <a:pt x="0" y="1"/>
                  </a:moveTo>
                  <a:cubicBezTo>
                    <a:pt x="334" y="301"/>
                    <a:pt x="701" y="634"/>
                    <a:pt x="934" y="1001"/>
                  </a:cubicBezTo>
                  <a:cubicBezTo>
                    <a:pt x="1234" y="1468"/>
                    <a:pt x="1201" y="1902"/>
                    <a:pt x="1068" y="2369"/>
                  </a:cubicBezTo>
                  <a:cubicBezTo>
                    <a:pt x="1068" y="2393"/>
                    <a:pt x="1084" y="2416"/>
                    <a:pt x="1094" y="2416"/>
                  </a:cubicBezTo>
                  <a:cubicBezTo>
                    <a:pt x="1098" y="2416"/>
                    <a:pt x="1101" y="2412"/>
                    <a:pt x="1101" y="2402"/>
                  </a:cubicBezTo>
                  <a:cubicBezTo>
                    <a:pt x="1635" y="1435"/>
                    <a:pt x="667" y="6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4241525" y="1034525"/>
              <a:ext cx="55075" cy="85900"/>
            </a:xfrm>
            <a:custGeom>
              <a:avLst/>
              <a:gdLst/>
              <a:ahLst/>
              <a:cxnLst/>
              <a:rect l="l" t="t" r="r" b="b"/>
              <a:pathLst>
                <a:path w="2203" h="3436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867"/>
                    <a:pt x="2202" y="2369"/>
                    <a:pt x="901" y="3436"/>
                  </a:cubicBezTo>
                  <a:lnTo>
                    <a:pt x="935" y="3436"/>
                  </a:lnTo>
                  <a:cubicBezTo>
                    <a:pt x="1535" y="3102"/>
                    <a:pt x="1602" y="2335"/>
                    <a:pt x="1368" y="1768"/>
                  </a:cubicBezTo>
                  <a:cubicBezTo>
                    <a:pt x="1102" y="1101"/>
                    <a:pt x="535" y="567"/>
                    <a:pt x="34" y="33"/>
                  </a:cubicBezTo>
                  <a:cubicBezTo>
                    <a:pt x="34" y="3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4231525" y="1122075"/>
              <a:ext cx="23375" cy="11250"/>
            </a:xfrm>
            <a:custGeom>
              <a:avLst/>
              <a:gdLst/>
              <a:ahLst/>
              <a:cxnLst/>
              <a:rect l="l" t="t" r="r" b="b"/>
              <a:pathLst>
                <a:path w="935" h="450" extrusionOk="0">
                  <a:moveTo>
                    <a:pt x="901" y="1"/>
                  </a:moveTo>
                  <a:cubicBezTo>
                    <a:pt x="868" y="167"/>
                    <a:pt x="668" y="234"/>
                    <a:pt x="501" y="301"/>
                  </a:cubicBezTo>
                  <a:cubicBezTo>
                    <a:pt x="334" y="368"/>
                    <a:pt x="167" y="401"/>
                    <a:pt x="1" y="434"/>
                  </a:cubicBezTo>
                  <a:cubicBezTo>
                    <a:pt x="1" y="434"/>
                    <a:pt x="1" y="449"/>
                    <a:pt x="10" y="449"/>
                  </a:cubicBezTo>
                  <a:cubicBezTo>
                    <a:pt x="15" y="449"/>
                    <a:pt x="23" y="445"/>
                    <a:pt x="34" y="434"/>
                  </a:cubicBezTo>
                  <a:cubicBezTo>
                    <a:pt x="234" y="434"/>
                    <a:pt x="434" y="401"/>
                    <a:pt x="634" y="334"/>
                  </a:cubicBezTo>
                  <a:cubicBezTo>
                    <a:pt x="768" y="268"/>
                    <a:pt x="901" y="201"/>
                    <a:pt x="935" y="34"/>
                  </a:cubicBezTo>
                  <a:cubicBezTo>
                    <a:pt x="935" y="1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4238200" y="1129575"/>
              <a:ext cx="25875" cy="10875"/>
            </a:xfrm>
            <a:custGeom>
              <a:avLst/>
              <a:gdLst/>
              <a:ahLst/>
              <a:cxnLst/>
              <a:rect l="l" t="t" r="r" b="b"/>
              <a:pathLst>
                <a:path w="1035" h="435" extrusionOk="0">
                  <a:moveTo>
                    <a:pt x="968" y="1"/>
                  </a:moveTo>
                  <a:cubicBezTo>
                    <a:pt x="668" y="268"/>
                    <a:pt x="334" y="368"/>
                    <a:pt x="0" y="401"/>
                  </a:cubicBezTo>
                  <a:cubicBezTo>
                    <a:pt x="0" y="401"/>
                    <a:pt x="0" y="435"/>
                    <a:pt x="34" y="435"/>
                  </a:cubicBezTo>
                  <a:cubicBezTo>
                    <a:pt x="401" y="435"/>
                    <a:pt x="768" y="301"/>
                    <a:pt x="1034" y="68"/>
                  </a:cubicBezTo>
                  <a:cubicBezTo>
                    <a:pt x="1034" y="68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4250700" y="1141250"/>
              <a:ext cx="5875" cy="4200"/>
            </a:xfrm>
            <a:custGeom>
              <a:avLst/>
              <a:gdLst/>
              <a:ahLst/>
              <a:cxnLst/>
              <a:rect l="l" t="t" r="r" b="b"/>
              <a:pathLst>
                <a:path w="235" h="168" extrusionOk="0">
                  <a:moveTo>
                    <a:pt x="201" y="1"/>
                  </a:moveTo>
                  <a:cubicBezTo>
                    <a:pt x="134" y="68"/>
                    <a:pt x="67" y="101"/>
                    <a:pt x="1" y="134"/>
                  </a:cubicBezTo>
                  <a:cubicBezTo>
                    <a:pt x="1" y="134"/>
                    <a:pt x="34" y="168"/>
                    <a:pt x="34" y="168"/>
                  </a:cubicBezTo>
                  <a:lnTo>
                    <a:pt x="234" y="34"/>
                  </a:lnTo>
                  <a:cubicBezTo>
                    <a:pt x="234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3956325" y="1177125"/>
              <a:ext cx="28375" cy="5375"/>
            </a:xfrm>
            <a:custGeom>
              <a:avLst/>
              <a:gdLst/>
              <a:ahLst/>
              <a:cxnLst/>
              <a:rect l="l" t="t" r="r" b="b"/>
              <a:pathLst>
                <a:path w="1135" h="215" extrusionOk="0">
                  <a:moveTo>
                    <a:pt x="1" y="167"/>
                  </a:moveTo>
                  <a:cubicBezTo>
                    <a:pt x="30" y="172"/>
                    <a:pt x="59" y="176"/>
                    <a:pt x="88" y="179"/>
                  </a:cubicBezTo>
                  <a:lnTo>
                    <a:pt x="88" y="179"/>
                  </a:lnTo>
                  <a:cubicBezTo>
                    <a:pt x="70" y="176"/>
                    <a:pt x="52" y="172"/>
                    <a:pt x="34" y="167"/>
                  </a:cubicBezTo>
                  <a:close/>
                  <a:moveTo>
                    <a:pt x="1101" y="0"/>
                  </a:moveTo>
                  <a:cubicBezTo>
                    <a:pt x="854" y="124"/>
                    <a:pt x="588" y="193"/>
                    <a:pt x="304" y="193"/>
                  </a:cubicBezTo>
                  <a:cubicBezTo>
                    <a:pt x="233" y="193"/>
                    <a:pt x="161" y="188"/>
                    <a:pt x="88" y="179"/>
                  </a:cubicBezTo>
                  <a:lnTo>
                    <a:pt x="88" y="179"/>
                  </a:lnTo>
                  <a:cubicBezTo>
                    <a:pt x="197" y="203"/>
                    <a:pt x="304" y="214"/>
                    <a:pt x="409" y="214"/>
                  </a:cubicBezTo>
                  <a:cubicBezTo>
                    <a:pt x="666" y="214"/>
                    <a:pt x="908" y="147"/>
                    <a:pt x="1135" y="34"/>
                  </a:cubicBezTo>
                  <a:cubicBezTo>
                    <a:pt x="1135" y="34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4010525" y="1214650"/>
              <a:ext cx="12550" cy="39225"/>
            </a:xfrm>
            <a:custGeom>
              <a:avLst/>
              <a:gdLst/>
              <a:ahLst/>
              <a:cxnLst/>
              <a:rect l="l" t="t" r="r" b="b"/>
              <a:pathLst>
                <a:path w="502" h="1569" extrusionOk="0">
                  <a:moveTo>
                    <a:pt x="468" y="0"/>
                  </a:moveTo>
                  <a:cubicBezTo>
                    <a:pt x="234" y="67"/>
                    <a:pt x="168" y="534"/>
                    <a:pt x="134" y="734"/>
                  </a:cubicBezTo>
                  <a:cubicBezTo>
                    <a:pt x="34" y="1001"/>
                    <a:pt x="1" y="1301"/>
                    <a:pt x="168" y="1535"/>
                  </a:cubicBezTo>
                  <a:cubicBezTo>
                    <a:pt x="168" y="1568"/>
                    <a:pt x="234" y="1568"/>
                    <a:pt x="234" y="1568"/>
                  </a:cubicBezTo>
                  <a:cubicBezTo>
                    <a:pt x="101" y="1335"/>
                    <a:pt x="134" y="1068"/>
                    <a:pt x="201" y="768"/>
                  </a:cubicBezTo>
                  <a:cubicBezTo>
                    <a:pt x="234" y="601"/>
                    <a:pt x="268" y="100"/>
                    <a:pt x="501" y="34"/>
                  </a:cubicBezTo>
                  <a:cubicBezTo>
                    <a:pt x="501" y="34"/>
                    <a:pt x="468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3941325" y="1222625"/>
              <a:ext cx="80075" cy="54600"/>
            </a:xfrm>
            <a:custGeom>
              <a:avLst/>
              <a:gdLst/>
              <a:ahLst/>
              <a:cxnLst/>
              <a:rect l="l" t="t" r="r" b="b"/>
              <a:pathLst>
                <a:path w="3203" h="2184" extrusionOk="0">
                  <a:moveTo>
                    <a:pt x="9" y="0"/>
                  </a:moveTo>
                  <a:cubicBezTo>
                    <a:pt x="4" y="0"/>
                    <a:pt x="0" y="4"/>
                    <a:pt x="0" y="15"/>
                  </a:cubicBezTo>
                  <a:cubicBezTo>
                    <a:pt x="601" y="415"/>
                    <a:pt x="1034" y="1049"/>
                    <a:pt x="1635" y="1483"/>
                  </a:cubicBezTo>
                  <a:cubicBezTo>
                    <a:pt x="2102" y="1816"/>
                    <a:pt x="2635" y="2050"/>
                    <a:pt x="3203" y="2183"/>
                  </a:cubicBezTo>
                  <a:cubicBezTo>
                    <a:pt x="3203" y="2183"/>
                    <a:pt x="3169" y="2150"/>
                    <a:pt x="3169" y="2150"/>
                  </a:cubicBezTo>
                  <a:cubicBezTo>
                    <a:pt x="2335" y="1916"/>
                    <a:pt x="1635" y="1549"/>
                    <a:pt x="1034" y="916"/>
                  </a:cubicBezTo>
                  <a:cubicBezTo>
                    <a:pt x="734" y="582"/>
                    <a:pt x="401" y="282"/>
                    <a:pt x="34" y="15"/>
                  </a:cubicBezTo>
                  <a:cubicBezTo>
                    <a:pt x="34" y="15"/>
                    <a:pt x="1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3973000" y="1241325"/>
              <a:ext cx="37550" cy="23375"/>
            </a:xfrm>
            <a:custGeom>
              <a:avLst/>
              <a:gdLst/>
              <a:ahLst/>
              <a:cxnLst/>
              <a:rect l="l" t="t" r="r" b="b"/>
              <a:pathLst>
                <a:path w="1502" h="935" extrusionOk="0">
                  <a:moveTo>
                    <a:pt x="1" y="1"/>
                  </a:moveTo>
                  <a:cubicBezTo>
                    <a:pt x="368" y="468"/>
                    <a:pt x="901" y="835"/>
                    <a:pt x="1469" y="935"/>
                  </a:cubicBezTo>
                  <a:cubicBezTo>
                    <a:pt x="1502" y="935"/>
                    <a:pt x="1469" y="901"/>
                    <a:pt x="1435" y="901"/>
                  </a:cubicBezTo>
                  <a:cubicBezTo>
                    <a:pt x="901" y="768"/>
                    <a:pt x="401" y="4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3987775" y="1243600"/>
              <a:ext cx="13900" cy="10625"/>
            </a:xfrm>
            <a:custGeom>
              <a:avLst/>
              <a:gdLst/>
              <a:ahLst/>
              <a:cxnLst/>
              <a:rect l="l" t="t" r="r" b="b"/>
              <a:pathLst>
                <a:path w="556" h="425" extrusionOk="0">
                  <a:moveTo>
                    <a:pt x="1" y="0"/>
                  </a:moveTo>
                  <a:cubicBezTo>
                    <a:pt x="1" y="0"/>
                    <a:pt x="4" y="3"/>
                    <a:pt x="10" y="10"/>
                  </a:cubicBezTo>
                  <a:cubicBezTo>
                    <a:pt x="177" y="143"/>
                    <a:pt x="344" y="277"/>
                    <a:pt x="511" y="410"/>
                  </a:cubicBezTo>
                  <a:cubicBezTo>
                    <a:pt x="511" y="410"/>
                    <a:pt x="540" y="425"/>
                    <a:pt x="550" y="425"/>
                  </a:cubicBezTo>
                  <a:cubicBezTo>
                    <a:pt x="555" y="425"/>
                    <a:pt x="555" y="421"/>
                    <a:pt x="544" y="410"/>
                  </a:cubicBezTo>
                  <a:cubicBezTo>
                    <a:pt x="377" y="277"/>
                    <a:pt x="210" y="177"/>
                    <a:pt x="77" y="43"/>
                  </a:cubicBezTo>
                  <a:cubicBezTo>
                    <a:pt x="50" y="4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3897950" y="878575"/>
              <a:ext cx="50075" cy="45875"/>
            </a:xfrm>
            <a:custGeom>
              <a:avLst/>
              <a:gdLst/>
              <a:ahLst/>
              <a:cxnLst/>
              <a:rect l="l" t="t" r="r" b="b"/>
              <a:pathLst>
                <a:path w="2003" h="1835" extrusionOk="0">
                  <a:moveTo>
                    <a:pt x="1969" y="0"/>
                  </a:moveTo>
                  <a:cubicBezTo>
                    <a:pt x="1302" y="601"/>
                    <a:pt x="634" y="1168"/>
                    <a:pt x="1" y="1835"/>
                  </a:cubicBezTo>
                  <a:lnTo>
                    <a:pt x="34" y="1835"/>
                  </a:lnTo>
                  <a:cubicBezTo>
                    <a:pt x="735" y="1268"/>
                    <a:pt x="1368" y="634"/>
                    <a:pt x="2002" y="34"/>
                  </a:cubicBezTo>
                  <a:cubicBezTo>
                    <a:pt x="2002" y="34"/>
                    <a:pt x="1969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3892950" y="910850"/>
              <a:ext cx="31725" cy="31125"/>
            </a:xfrm>
            <a:custGeom>
              <a:avLst/>
              <a:gdLst/>
              <a:ahLst/>
              <a:cxnLst/>
              <a:rect l="l" t="t" r="r" b="b"/>
              <a:pathLst>
                <a:path w="1269" h="1245" extrusionOk="0">
                  <a:moveTo>
                    <a:pt x="1221" y="1"/>
                  </a:moveTo>
                  <a:cubicBezTo>
                    <a:pt x="1215" y="1"/>
                    <a:pt x="1208" y="4"/>
                    <a:pt x="1201" y="10"/>
                  </a:cubicBezTo>
                  <a:cubicBezTo>
                    <a:pt x="801" y="377"/>
                    <a:pt x="367" y="777"/>
                    <a:pt x="1" y="1211"/>
                  </a:cubicBezTo>
                  <a:cubicBezTo>
                    <a:pt x="1" y="1211"/>
                    <a:pt x="34" y="1244"/>
                    <a:pt x="34" y="1244"/>
                  </a:cubicBezTo>
                  <a:cubicBezTo>
                    <a:pt x="501" y="878"/>
                    <a:pt x="868" y="444"/>
                    <a:pt x="1268" y="44"/>
                  </a:cubicBezTo>
                  <a:cubicBezTo>
                    <a:pt x="1268" y="44"/>
                    <a:pt x="1247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3884600" y="925275"/>
              <a:ext cx="49250" cy="98425"/>
            </a:xfrm>
            <a:custGeom>
              <a:avLst/>
              <a:gdLst/>
              <a:ahLst/>
              <a:cxnLst/>
              <a:rect l="l" t="t" r="r" b="b"/>
              <a:pathLst>
                <a:path w="1970" h="3937" extrusionOk="0">
                  <a:moveTo>
                    <a:pt x="1936" y="0"/>
                  </a:moveTo>
                  <a:cubicBezTo>
                    <a:pt x="1302" y="467"/>
                    <a:pt x="468" y="868"/>
                    <a:pt x="234" y="1668"/>
                  </a:cubicBezTo>
                  <a:cubicBezTo>
                    <a:pt x="1" y="2435"/>
                    <a:pt x="268" y="3236"/>
                    <a:pt x="535" y="3903"/>
                  </a:cubicBezTo>
                  <a:cubicBezTo>
                    <a:pt x="535" y="3936"/>
                    <a:pt x="568" y="3936"/>
                    <a:pt x="568" y="3936"/>
                  </a:cubicBezTo>
                  <a:cubicBezTo>
                    <a:pt x="335" y="3203"/>
                    <a:pt x="34" y="2402"/>
                    <a:pt x="335" y="1635"/>
                  </a:cubicBezTo>
                  <a:cubicBezTo>
                    <a:pt x="435" y="1268"/>
                    <a:pt x="668" y="1034"/>
                    <a:pt x="968" y="801"/>
                  </a:cubicBezTo>
                  <a:cubicBezTo>
                    <a:pt x="1302" y="534"/>
                    <a:pt x="1635" y="267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3890450" y="10270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4052225" y="1144800"/>
              <a:ext cx="38400" cy="8150"/>
            </a:xfrm>
            <a:custGeom>
              <a:avLst/>
              <a:gdLst/>
              <a:ahLst/>
              <a:cxnLst/>
              <a:rect l="l" t="t" r="r" b="b"/>
              <a:pathLst>
                <a:path w="1536" h="326" extrusionOk="0">
                  <a:moveTo>
                    <a:pt x="768" y="1"/>
                  </a:moveTo>
                  <a:cubicBezTo>
                    <a:pt x="493" y="1"/>
                    <a:pt x="218" y="92"/>
                    <a:pt x="1" y="293"/>
                  </a:cubicBezTo>
                  <a:cubicBezTo>
                    <a:pt x="1" y="293"/>
                    <a:pt x="34" y="326"/>
                    <a:pt x="34" y="326"/>
                  </a:cubicBezTo>
                  <a:cubicBezTo>
                    <a:pt x="276" y="140"/>
                    <a:pt x="560" y="26"/>
                    <a:pt x="845" y="26"/>
                  </a:cubicBezTo>
                  <a:cubicBezTo>
                    <a:pt x="1070" y="26"/>
                    <a:pt x="1296" y="97"/>
                    <a:pt x="1502" y="259"/>
                  </a:cubicBezTo>
                  <a:lnTo>
                    <a:pt x="1535" y="259"/>
                  </a:lnTo>
                  <a:cubicBezTo>
                    <a:pt x="1318" y="92"/>
                    <a:pt x="1043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4044725" y="1157925"/>
              <a:ext cx="40300" cy="14225"/>
            </a:xfrm>
            <a:custGeom>
              <a:avLst/>
              <a:gdLst/>
              <a:ahLst/>
              <a:cxnLst/>
              <a:rect l="l" t="t" r="r" b="b"/>
              <a:pathLst>
                <a:path w="1612" h="569" extrusionOk="0">
                  <a:moveTo>
                    <a:pt x="1597" y="99"/>
                  </a:moveTo>
                  <a:lnTo>
                    <a:pt x="1597" y="99"/>
                  </a:lnTo>
                  <a:cubicBezTo>
                    <a:pt x="1605" y="106"/>
                    <a:pt x="1610" y="110"/>
                    <a:pt x="1611" y="110"/>
                  </a:cubicBezTo>
                  <a:cubicBezTo>
                    <a:pt x="1611" y="110"/>
                    <a:pt x="1608" y="108"/>
                    <a:pt x="1602" y="101"/>
                  </a:cubicBezTo>
                  <a:cubicBezTo>
                    <a:pt x="1600" y="101"/>
                    <a:pt x="1598" y="100"/>
                    <a:pt x="1597" y="99"/>
                  </a:cubicBezTo>
                  <a:close/>
                  <a:moveTo>
                    <a:pt x="1090" y="0"/>
                  </a:moveTo>
                  <a:cubicBezTo>
                    <a:pt x="670" y="0"/>
                    <a:pt x="245" y="176"/>
                    <a:pt x="1" y="568"/>
                  </a:cubicBezTo>
                  <a:lnTo>
                    <a:pt x="34" y="568"/>
                  </a:lnTo>
                  <a:cubicBezTo>
                    <a:pt x="335" y="242"/>
                    <a:pt x="731" y="29"/>
                    <a:pt x="1165" y="29"/>
                  </a:cubicBezTo>
                  <a:cubicBezTo>
                    <a:pt x="1305" y="29"/>
                    <a:pt x="1450" y="51"/>
                    <a:pt x="1597" y="99"/>
                  </a:cubicBezTo>
                  <a:lnTo>
                    <a:pt x="1597" y="99"/>
                  </a:lnTo>
                  <a:cubicBezTo>
                    <a:pt x="1580" y="87"/>
                    <a:pt x="1553" y="68"/>
                    <a:pt x="1535" y="68"/>
                  </a:cubicBezTo>
                  <a:cubicBezTo>
                    <a:pt x="1393" y="23"/>
                    <a:pt x="1242" y="0"/>
                    <a:pt x="1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4042225" y="1174000"/>
              <a:ext cx="34225" cy="16025"/>
            </a:xfrm>
            <a:custGeom>
              <a:avLst/>
              <a:gdLst/>
              <a:ahLst/>
              <a:cxnLst/>
              <a:rect l="l" t="t" r="r" b="b"/>
              <a:pathLst>
                <a:path w="1369" h="641" extrusionOk="0">
                  <a:moveTo>
                    <a:pt x="1026" y="0"/>
                  </a:moveTo>
                  <a:cubicBezTo>
                    <a:pt x="612" y="0"/>
                    <a:pt x="167" y="209"/>
                    <a:pt x="0" y="626"/>
                  </a:cubicBezTo>
                  <a:cubicBezTo>
                    <a:pt x="0" y="626"/>
                    <a:pt x="15" y="640"/>
                    <a:pt x="25" y="640"/>
                  </a:cubicBezTo>
                  <a:cubicBezTo>
                    <a:pt x="30" y="640"/>
                    <a:pt x="34" y="637"/>
                    <a:pt x="34" y="626"/>
                  </a:cubicBezTo>
                  <a:cubicBezTo>
                    <a:pt x="320" y="282"/>
                    <a:pt x="679" y="37"/>
                    <a:pt x="1112" y="37"/>
                  </a:cubicBezTo>
                  <a:cubicBezTo>
                    <a:pt x="1184" y="37"/>
                    <a:pt x="1259" y="44"/>
                    <a:pt x="1335" y="59"/>
                  </a:cubicBezTo>
                  <a:cubicBezTo>
                    <a:pt x="1368" y="59"/>
                    <a:pt x="1301" y="25"/>
                    <a:pt x="1268" y="25"/>
                  </a:cubicBezTo>
                  <a:cubicBezTo>
                    <a:pt x="1190" y="8"/>
                    <a:pt x="1109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4040550" y="1182950"/>
              <a:ext cx="33400" cy="19575"/>
            </a:xfrm>
            <a:custGeom>
              <a:avLst/>
              <a:gdLst/>
              <a:ahLst/>
              <a:cxnLst/>
              <a:rect l="l" t="t" r="r" b="b"/>
              <a:pathLst>
                <a:path w="1336" h="783" extrusionOk="0">
                  <a:moveTo>
                    <a:pt x="1302" y="1"/>
                  </a:moveTo>
                  <a:cubicBezTo>
                    <a:pt x="801" y="34"/>
                    <a:pt x="234" y="301"/>
                    <a:pt x="1" y="768"/>
                  </a:cubicBezTo>
                  <a:cubicBezTo>
                    <a:pt x="1" y="768"/>
                    <a:pt x="16" y="783"/>
                    <a:pt x="25" y="783"/>
                  </a:cubicBezTo>
                  <a:cubicBezTo>
                    <a:pt x="30" y="783"/>
                    <a:pt x="34" y="779"/>
                    <a:pt x="34" y="768"/>
                  </a:cubicBezTo>
                  <a:cubicBezTo>
                    <a:pt x="368" y="368"/>
                    <a:pt x="768" y="34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4034725" y="1174250"/>
              <a:ext cx="6700" cy="10400"/>
            </a:xfrm>
            <a:custGeom>
              <a:avLst/>
              <a:gdLst/>
              <a:ahLst/>
              <a:cxnLst/>
              <a:rect l="l" t="t" r="r" b="b"/>
              <a:pathLst>
                <a:path w="268" h="416" extrusionOk="0">
                  <a:moveTo>
                    <a:pt x="242" y="0"/>
                  </a:moveTo>
                  <a:cubicBezTo>
                    <a:pt x="237" y="0"/>
                    <a:pt x="234" y="4"/>
                    <a:pt x="234" y="15"/>
                  </a:cubicBezTo>
                  <a:cubicBezTo>
                    <a:pt x="100" y="115"/>
                    <a:pt x="34" y="249"/>
                    <a:pt x="0" y="382"/>
                  </a:cubicBezTo>
                  <a:cubicBezTo>
                    <a:pt x="0" y="382"/>
                    <a:pt x="34" y="415"/>
                    <a:pt x="34" y="415"/>
                  </a:cubicBezTo>
                  <a:cubicBezTo>
                    <a:pt x="67" y="249"/>
                    <a:pt x="167" y="115"/>
                    <a:pt x="267" y="15"/>
                  </a:cubicBezTo>
                  <a:cubicBezTo>
                    <a:pt x="267" y="15"/>
                    <a:pt x="252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4034725" y="1193800"/>
              <a:ext cx="33375" cy="33375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1301" y="0"/>
                  </a:moveTo>
                  <a:cubicBezTo>
                    <a:pt x="667" y="134"/>
                    <a:pt x="34" y="634"/>
                    <a:pt x="0" y="1301"/>
                  </a:cubicBezTo>
                  <a:cubicBezTo>
                    <a:pt x="0" y="1301"/>
                    <a:pt x="34" y="1335"/>
                    <a:pt x="34" y="1335"/>
                  </a:cubicBezTo>
                  <a:cubicBezTo>
                    <a:pt x="234" y="668"/>
                    <a:pt x="601" y="167"/>
                    <a:pt x="1335" y="34"/>
                  </a:cubicBezTo>
                  <a:cubicBezTo>
                    <a:pt x="1335" y="34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4020550" y="1206900"/>
              <a:ext cx="12525" cy="39450"/>
            </a:xfrm>
            <a:custGeom>
              <a:avLst/>
              <a:gdLst/>
              <a:ahLst/>
              <a:cxnLst/>
              <a:rect l="l" t="t" r="r" b="b"/>
              <a:pathLst>
                <a:path w="501" h="1578" extrusionOk="0">
                  <a:moveTo>
                    <a:pt x="424" y="1"/>
                  </a:moveTo>
                  <a:cubicBezTo>
                    <a:pt x="415" y="1"/>
                    <a:pt x="407" y="3"/>
                    <a:pt x="400" y="10"/>
                  </a:cubicBezTo>
                  <a:cubicBezTo>
                    <a:pt x="67" y="444"/>
                    <a:pt x="0" y="1078"/>
                    <a:pt x="334" y="1578"/>
                  </a:cubicBezTo>
                  <a:lnTo>
                    <a:pt x="367" y="1578"/>
                  </a:lnTo>
                  <a:cubicBezTo>
                    <a:pt x="100" y="1078"/>
                    <a:pt x="134" y="510"/>
                    <a:pt x="501" y="43"/>
                  </a:cubicBezTo>
                  <a:cubicBezTo>
                    <a:pt x="501" y="43"/>
                    <a:pt x="45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3990525" y="1106225"/>
              <a:ext cx="31700" cy="60075"/>
            </a:xfrm>
            <a:custGeom>
              <a:avLst/>
              <a:gdLst/>
              <a:ahLst/>
              <a:cxnLst/>
              <a:rect l="l" t="t" r="r" b="b"/>
              <a:pathLst>
                <a:path w="1268" h="2403" extrusionOk="0">
                  <a:moveTo>
                    <a:pt x="1134" y="1"/>
                  </a:moveTo>
                  <a:cubicBezTo>
                    <a:pt x="1201" y="1002"/>
                    <a:pt x="701" y="1735"/>
                    <a:pt x="0" y="2369"/>
                  </a:cubicBezTo>
                  <a:cubicBezTo>
                    <a:pt x="0" y="2369"/>
                    <a:pt x="34" y="2403"/>
                    <a:pt x="67" y="2403"/>
                  </a:cubicBezTo>
                  <a:cubicBezTo>
                    <a:pt x="901" y="1969"/>
                    <a:pt x="1268" y="902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3965500" y="1128750"/>
              <a:ext cx="44225" cy="37925"/>
            </a:xfrm>
            <a:custGeom>
              <a:avLst/>
              <a:gdLst/>
              <a:ahLst/>
              <a:cxnLst/>
              <a:rect l="l" t="t" r="r" b="b"/>
              <a:pathLst>
                <a:path w="1769" h="1517" extrusionOk="0">
                  <a:moveTo>
                    <a:pt x="1568" y="1"/>
                  </a:moveTo>
                  <a:cubicBezTo>
                    <a:pt x="1635" y="401"/>
                    <a:pt x="1302" y="734"/>
                    <a:pt x="1001" y="968"/>
                  </a:cubicBezTo>
                  <a:cubicBezTo>
                    <a:pt x="701" y="1235"/>
                    <a:pt x="368" y="1402"/>
                    <a:pt x="1" y="1502"/>
                  </a:cubicBezTo>
                  <a:cubicBezTo>
                    <a:pt x="1" y="1502"/>
                    <a:pt x="1" y="1516"/>
                    <a:pt x="11" y="1516"/>
                  </a:cubicBezTo>
                  <a:cubicBezTo>
                    <a:pt x="15" y="1516"/>
                    <a:pt x="23" y="1513"/>
                    <a:pt x="34" y="1502"/>
                  </a:cubicBezTo>
                  <a:cubicBezTo>
                    <a:pt x="668" y="1435"/>
                    <a:pt x="1769" y="80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4014700" y="1153775"/>
              <a:ext cx="4200" cy="9200"/>
            </a:xfrm>
            <a:custGeom>
              <a:avLst/>
              <a:gdLst/>
              <a:ahLst/>
              <a:cxnLst/>
              <a:rect l="l" t="t" r="r" b="b"/>
              <a:pathLst>
                <a:path w="168" h="368" extrusionOk="0">
                  <a:moveTo>
                    <a:pt x="134" y="0"/>
                  </a:moveTo>
                  <a:cubicBezTo>
                    <a:pt x="101" y="100"/>
                    <a:pt x="34" y="234"/>
                    <a:pt x="1" y="334"/>
                  </a:cubicBezTo>
                  <a:cubicBezTo>
                    <a:pt x="34" y="367"/>
                    <a:pt x="34" y="367"/>
                    <a:pt x="34" y="367"/>
                  </a:cubicBezTo>
                  <a:cubicBezTo>
                    <a:pt x="101" y="267"/>
                    <a:pt x="134" y="1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3937150" y="8885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768" y="1"/>
                  </a:moveTo>
                  <a:cubicBezTo>
                    <a:pt x="501" y="234"/>
                    <a:pt x="234" y="501"/>
                    <a:pt x="0" y="734"/>
                  </a:cubicBezTo>
                  <a:cubicBezTo>
                    <a:pt x="0" y="768"/>
                    <a:pt x="34" y="768"/>
                    <a:pt x="34" y="768"/>
                  </a:cubicBezTo>
                  <a:cubicBezTo>
                    <a:pt x="301" y="534"/>
                    <a:pt x="534" y="267"/>
                    <a:pt x="801" y="34"/>
                  </a:cubicBezTo>
                  <a:cubicBezTo>
                    <a:pt x="801" y="34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3953825" y="90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4023875" y="957800"/>
              <a:ext cx="8375" cy="19200"/>
            </a:xfrm>
            <a:custGeom>
              <a:avLst/>
              <a:gdLst/>
              <a:ahLst/>
              <a:cxnLst/>
              <a:rect l="l" t="t" r="r" b="b"/>
              <a:pathLst>
                <a:path w="335" h="768" extrusionOk="0">
                  <a:moveTo>
                    <a:pt x="234" y="0"/>
                  </a:moveTo>
                  <a:cubicBezTo>
                    <a:pt x="201" y="300"/>
                    <a:pt x="134" y="501"/>
                    <a:pt x="1" y="734"/>
                  </a:cubicBezTo>
                  <a:cubicBezTo>
                    <a:pt x="1" y="767"/>
                    <a:pt x="34" y="767"/>
                    <a:pt x="34" y="767"/>
                  </a:cubicBezTo>
                  <a:cubicBezTo>
                    <a:pt x="234" y="601"/>
                    <a:pt x="334" y="300"/>
                    <a:pt x="301" y="34"/>
                  </a:cubicBezTo>
                  <a:cubicBezTo>
                    <a:pt x="301" y="34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4150625" y="1127075"/>
              <a:ext cx="42575" cy="94275"/>
            </a:xfrm>
            <a:custGeom>
              <a:avLst/>
              <a:gdLst/>
              <a:ahLst/>
              <a:cxnLst/>
              <a:rect l="l" t="t" r="r" b="b"/>
              <a:pathLst>
                <a:path w="1703" h="3771" extrusionOk="0">
                  <a:moveTo>
                    <a:pt x="1" y="1"/>
                  </a:moveTo>
                  <a:cubicBezTo>
                    <a:pt x="1002" y="1035"/>
                    <a:pt x="1535" y="2336"/>
                    <a:pt x="1669" y="3770"/>
                  </a:cubicBezTo>
                  <a:cubicBezTo>
                    <a:pt x="1702" y="2369"/>
                    <a:pt x="1068" y="968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4279050" y="1141750"/>
              <a:ext cx="36725" cy="44575"/>
            </a:xfrm>
            <a:custGeom>
              <a:avLst/>
              <a:gdLst/>
              <a:ahLst/>
              <a:cxnLst/>
              <a:rect l="l" t="t" r="r" b="b"/>
              <a:pathLst>
                <a:path w="1469" h="1783" extrusionOk="0">
                  <a:moveTo>
                    <a:pt x="1416" y="0"/>
                  </a:moveTo>
                  <a:cubicBezTo>
                    <a:pt x="1408" y="0"/>
                    <a:pt x="1402" y="4"/>
                    <a:pt x="1402" y="14"/>
                  </a:cubicBezTo>
                  <a:cubicBezTo>
                    <a:pt x="1035" y="681"/>
                    <a:pt x="535" y="1215"/>
                    <a:pt x="1" y="1782"/>
                  </a:cubicBezTo>
                  <a:lnTo>
                    <a:pt x="34" y="1782"/>
                  </a:lnTo>
                  <a:cubicBezTo>
                    <a:pt x="635" y="1349"/>
                    <a:pt x="1102" y="681"/>
                    <a:pt x="1469" y="48"/>
                  </a:cubicBezTo>
                  <a:cubicBezTo>
                    <a:pt x="1469" y="24"/>
                    <a:pt x="1435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4320750" y="1049525"/>
              <a:ext cx="12550" cy="83425"/>
            </a:xfrm>
            <a:custGeom>
              <a:avLst/>
              <a:gdLst/>
              <a:ahLst/>
              <a:cxnLst/>
              <a:rect l="l" t="t" r="r" b="b"/>
              <a:pathLst>
                <a:path w="502" h="3337" extrusionOk="0">
                  <a:moveTo>
                    <a:pt x="1" y="1"/>
                  </a:moveTo>
                  <a:cubicBezTo>
                    <a:pt x="201" y="501"/>
                    <a:pt x="268" y="1035"/>
                    <a:pt x="234" y="1568"/>
                  </a:cubicBezTo>
                  <a:cubicBezTo>
                    <a:pt x="201" y="2169"/>
                    <a:pt x="67" y="2736"/>
                    <a:pt x="1" y="3303"/>
                  </a:cubicBezTo>
                  <a:cubicBezTo>
                    <a:pt x="1" y="3336"/>
                    <a:pt x="34" y="3336"/>
                    <a:pt x="34" y="3336"/>
                  </a:cubicBezTo>
                  <a:cubicBezTo>
                    <a:pt x="401" y="2302"/>
                    <a:pt x="501" y="1035"/>
                    <a:pt x="34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4297400" y="889400"/>
              <a:ext cx="3375" cy="20875"/>
            </a:xfrm>
            <a:custGeom>
              <a:avLst/>
              <a:gdLst/>
              <a:ahLst/>
              <a:cxnLst/>
              <a:rect l="l" t="t" r="r" b="b"/>
              <a:pathLst>
                <a:path w="135" h="835" extrusionOk="0">
                  <a:moveTo>
                    <a:pt x="101" y="1"/>
                  </a:moveTo>
                  <a:cubicBezTo>
                    <a:pt x="67" y="268"/>
                    <a:pt x="1" y="535"/>
                    <a:pt x="1" y="802"/>
                  </a:cubicBezTo>
                  <a:cubicBezTo>
                    <a:pt x="1" y="802"/>
                    <a:pt x="34" y="835"/>
                    <a:pt x="34" y="835"/>
                  </a:cubicBezTo>
                  <a:cubicBezTo>
                    <a:pt x="67" y="568"/>
                    <a:pt x="101" y="268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4271550" y="1157950"/>
              <a:ext cx="26725" cy="27075"/>
            </a:xfrm>
            <a:custGeom>
              <a:avLst/>
              <a:gdLst/>
              <a:ahLst/>
              <a:cxnLst/>
              <a:rect l="l" t="t" r="r" b="b"/>
              <a:pathLst>
                <a:path w="1069" h="1083" extrusionOk="0">
                  <a:moveTo>
                    <a:pt x="1035" y="0"/>
                  </a:moveTo>
                  <a:cubicBezTo>
                    <a:pt x="701" y="367"/>
                    <a:pt x="368" y="701"/>
                    <a:pt x="1" y="1067"/>
                  </a:cubicBezTo>
                  <a:cubicBezTo>
                    <a:pt x="1" y="1067"/>
                    <a:pt x="16" y="1082"/>
                    <a:pt x="25" y="1082"/>
                  </a:cubicBezTo>
                  <a:cubicBezTo>
                    <a:pt x="30" y="1082"/>
                    <a:pt x="34" y="1079"/>
                    <a:pt x="34" y="1067"/>
                  </a:cubicBezTo>
                  <a:cubicBezTo>
                    <a:pt x="401" y="801"/>
                    <a:pt x="801" y="434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4278225" y="1182125"/>
              <a:ext cx="16700" cy="15400"/>
            </a:xfrm>
            <a:custGeom>
              <a:avLst/>
              <a:gdLst/>
              <a:ahLst/>
              <a:cxnLst/>
              <a:rect l="l" t="t" r="r" b="b"/>
              <a:pathLst>
                <a:path w="668" h="616" extrusionOk="0">
                  <a:moveTo>
                    <a:pt x="634" y="0"/>
                  </a:moveTo>
                  <a:cubicBezTo>
                    <a:pt x="434" y="234"/>
                    <a:pt x="201" y="401"/>
                    <a:pt x="1" y="601"/>
                  </a:cubicBezTo>
                  <a:cubicBezTo>
                    <a:pt x="1" y="601"/>
                    <a:pt x="15" y="616"/>
                    <a:pt x="35" y="616"/>
                  </a:cubicBezTo>
                  <a:cubicBezTo>
                    <a:pt x="45" y="616"/>
                    <a:pt x="56" y="612"/>
                    <a:pt x="67" y="601"/>
                  </a:cubicBezTo>
                  <a:cubicBezTo>
                    <a:pt x="301" y="467"/>
                    <a:pt x="501" y="234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4174825" y="1081225"/>
              <a:ext cx="35050" cy="40050"/>
            </a:xfrm>
            <a:custGeom>
              <a:avLst/>
              <a:gdLst/>
              <a:ahLst/>
              <a:cxnLst/>
              <a:rect l="l" t="t" r="r" b="b"/>
              <a:pathLst>
                <a:path w="1402" h="1602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701" y="267"/>
                    <a:pt x="134" y="867"/>
                    <a:pt x="0" y="1601"/>
                  </a:cubicBezTo>
                  <a:lnTo>
                    <a:pt x="34" y="1601"/>
                  </a:lnTo>
                  <a:cubicBezTo>
                    <a:pt x="300" y="901"/>
                    <a:pt x="701" y="334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4168975" y="1084550"/>
              <a:ext cx="25050" cy="32550"/>
            </a:xfrm>
            <a:custGeom>
              <a:avLst/>
              <a:gdLst/>
              <a:ahLst/>
              <a:cxnLst/>
              <a:rect l="l" t="t" r="r" b="b"/>
              <a:pathLst>
                <a:path w="1002" h="1302" extrusionOk="0">
                  <a:moveTo>
                    <a:pt x="968" y="1"/>
                  </a:moveTo>
                  <a:cubicBezTo>
                    <a:pt x="568" y="334"/>
                    <a:pt x="34" y="734"/>
                    <a:pt x="1" y="1302"/>
                  </a:cubicBezTo>
                  <a:lnTo>
                    <a:pt x="34" y="1302"/>
                  </a:lnTo>
                  <a:cubicBezTo>
                    <a:pt x="134" y="1068"/>
                    <a:pt x="234" y="835"/>
                    <a:pt x="401" y="601"/>
                  </a:cubicBezTo>
                  <a:cubicBezTo>
                    <a:pt x="601" y="401"/>
                    <a:pt x="801" y="201"/>
                    <a:pt x="1001" y="34"/>
                  </a:cubicBezTo>
                  <a:cubicBezTo>
                    <a:pt x="1001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4177325" y="1097050"/>
              <a:ext cx="25050" cy="30900"/>
            </a:xfrm>
            <a:custGeom>
              <a:avLst/>
              <a:gdLst/>
              <a:ahLst/>
              <a:cxnLst/>
              <a:rect l="l" t="t" r="r" b="b"/>
              <a:pathLst>
                <a:path w="1002" h="1236" extrusionOk="0">
                  <a:moveTo>
                    <a:pt x="968" y="1"/>
                  </a:moveTo>
                  <a:cubicBezTo>
                    <a:pt x="567" y="301"/>
                    <a:pt x="134" y="735"/>
                    <a:pt x="0" y="1235"/>
                  </a:cubicBezTo>
                  <a:lnTo>
                    <a:pt x="34" y="1235"/>
                  </a:lnTo>
                  <a:cubicBezTo>
                    <a:pt x="167" y="1035"/>
                    <a:pt x="301" y="802"/>
                    <a:pt x="467" y="568"/>
                  </a:cubicBezTo>
                  <a:cubicBezTo>
                    <a:pt x="601" y="368"/>
                    <a:pt x="801" y="201"/>
                    <a:pt x="1001" y="34"/>
                  </a:cubicBezTo>
                  <a:cubicBezTo>
                    <a:pt x="1001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4181500" y="916550"/>
              <a:ext cx="25025" cy="36275"/>
            </a:xfrm>
            <a:custGeom>
              <a:avLst/>
              <a:gdLst/>
              <a:ahLst/>
              <a:cxnLst/>
              <a:rect l="l" t="t" r="r" b="b"/>
              <a:pathLst>
                <a:path w="1001" h="1451" extrusionOk="0">
                  <a:moveTo>
                    <a:pt x="542" y="1"/>
                  </a:moveTo>
                  <a:cubicBezTo>
                    <a:pt x="538" y="1"/>
                    <a:pt x="534" y="5"/>
                    <a:pt x="534" y="16"/>
                  </a:cubicBezTo>
                  <a:cubicBezTo>
                    <a:pt x="0" y="349"/>
                    <a:pt x="667" y="1183"/>
                    <a:pt x="967" y="1450"/>
                  </a:cubicBezTo>
                  <a:lnTo>
                    <a:pt x="1001" y="1450"/>
                  </a:lnTo>
                  <a:cubicBezTo>
                    <a:pt x="901" y="1250"/>
                    <a:pt x="667" y="1083"/>
                    <a:pt x="567" y="816"/>
                  </a:cubicBezTo>
                  <a:cubicBezTo>
                    <a:pt x="467" y="549"/>
                    <a:pt x="534" y="316"/>
                    <a:pt x="567" y="16"/>
                  </a:cubicBezTo>
                  <a:cubicBezTo>
                    <a:pt x="567" y="16"/>
                    <a:pt x="552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4120625" y="1010325"/>
              <a:ext cx="48375" cy="62575"/>
            </a:xfrm>
            <a:custGeom>
              <a:avLst/>
              <a:gdLst/>
              <a:ahLst/>
              <a:cxnLst/>
              <a:rect l="l" t="t" r="r" b="b"/>
              <a:pathLst>
                <a:path w="1935" h="2503" extrusionOk="0">
                  <a:moveTo>
                    <a:pt x="1901" y="1"/>
                  </a:moveTo>
                  <a:cubicBezTo>
                    <a:pt x="1534" y="368"/>
                    <a:pt x="1134" y="701"/>
                    <a:pt x="867" y="1202"/>
                  </a:cubicBezTo>
                  <a:cubicBezTo>
                    <a:pt x="600" y="1669"/>
                    <a:pt x="434" y="2102"/>
                    <a:pt x="0" y="2436"/>
                  </a:cubicBezTo>
                  <a:cubicBezTo>
                    <a:pt x="0" y="2436"/>
                    <a:pt x="67" y="2503"/>
                    <a:pt x="100" y="2503"/>
                  </a:cubicBezTo>
                  <a:cubicBezTo>
                    <a:pt x="600" y="2302"/>
                    <a:pt x="767" y="1735"/>
                    <a:pt x="1001" y="1268"/>
                  </a:cubicBezTo>
                  <a:cubicBezTo>
                    <a:pt x="1234" y="801"/>
                    <a:pt x="1601" y="434"/>
                    <a:pt x="1935" y="34"/>
                  </a:cubicBezTo>
                  <a:cubicBezTo>
                    <a:pt x="1935" y="34"/>
                    <a:pt x="1901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4061400" y="1049525"/>
              <a:ext cx="6700" cy="9200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7"/>
                    <a:pt x="268" y="367"/>
                  </a:cubicBezTo>
                  <a:cubicBezTo>
                    <a:pt x="201" y="234"/>
                    <a:pt x="10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4061400" y="1049525"/>
              <a:ext cx="6700" cy="9200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7"/>
                    <a:pt x="268" y="367"/>
                  </a:cubicBezTo>
                  <a:cubicBezTo>
                    <a:pt x="201" y="234"/>
                    <a:pt x="10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4046400" y="966975"/>
              <a:ext cx="92575" cy="120825"/>
            </a:xfrm>
            <a:custGeom>
              <a:avLst/>
              <a:gdLst/>
              <a:ahLst/>
              <a:cxnLst/>
              <a:rect l="l" t="t" r="r" b="b"/>
              <a:pathLst>
                <a:path w="3703" h="4833" extrusionOk="0">
                  <a:moveTo>
                    <a:pt x="567" y="3303"/>
                  </a:moveTo>
                  <a:cubicBezTo>
                    <a:pt x="701" y="3436"/>
                    <a:pt x="801" y="3536"/>
                    <a:pt x="868" y="3669"/>
                  </a:cubicBezTo>
                  <a:cubicBezTo>
                    <a:pt x="801" y="3569"/>
                    <a:pt x="667" y="3436"/>
                    <a:pt x="567" y="3303"/>
                  </a:cubicBezTo>
                  <a:close/>
                  <a:moveTo>
                    <a:pt x="2135" y="4704"/>
                  </a:moveTo>
                  <a:cubicBezTo>
                    <a:pt x="2185" y="4704"/>
                    <a:pt x="2216" y="4722"/>
                    <a:pt x="2242" y="4745"/>
                  </a:cubicBezTo>
                  <a:lnTo>
                    <a:pt x="2242" y="4745"/>
                  </a:lnTo>
                  <a:cubicBezTo>
                    <a:pt x="2208" y="4733"/>
                    <a:pt x="2179" y="4725"/>
                    <a:pt x="2135" y="4704"/>
                  </a:cubicBezTo>
                  <a:close/>
                  <a:moveTo>
                    <a:pt x="3636" y="0"/>
                  </a:moveTo>
                  <a:cubicBezTo>
                    <a:pt x="3303" y="400"/>
                    <a:pt x="2902" y="701"/>
                    <a:pt x="2535" y="1034"/>
                  </a:cubicBezTo>
                  <a:cubicBezTo>
                    <a:pt x="2502" y="1034"/>
                    <a:pt x="2469" y="1001"/>
                    <a:pt x="2435" y="1001"/>
                  </a:cubicBezTo>
                  <a:cubicBezTo>
                    <a:pt x="2335" y="1034"/>
                    <a:pt x="2235" y="1068"/>
                    <a:pt x="2168" y="1101"/>
                  </a:cubicBezTo>
                  <a:cubicBezTo>
                    <a:pt x="1835" y="1101"/>
                    <a:pt x="1535" y="1134"/>
                    <a:pt x="1201" y="1168"/>
                  </a:cubicBezTo>
                  <a:lnTo>
                    <a:pt x="1101" y="1168"/>
                  </a:lnTo>
                  <a:cubicBezTo>
                    <a:pt x="1034" y="1234"/>
                    <a:pt x="1034" y="1301"/>
                    <a:pt x="1034" y="1401"/>
                  </a:cubicBezTo>
                  <a:cubicBezTo>
                    <a:pt x="934" y="2002"/>
                    <a:pt x="701" y="2535"/>
                    <a:pt x="300" y="3002"/>
                  </a:cubicBezTo>
                  <a:cubicBezTo>
                    <a:pt x="300" y="3002"/>
                    <a:pt x="300" y="3036"/>
                    <a:pt x="300" y="3036"/>
                  </a:cubicBezTo>
                  <a:cubicBezTo>
                    <a:pt x="200" y="2869"/>
                    <a:pt x="200" y="2802"/>
                    <a:pt x="300" y="2669"/>
                  </a:cubicBezTo>
                  <a:cubicBezTo>
                    <a:pt x="367" y="2535"/>
                    <a:pt x="467" y="2402"/>
                    <a:pt x="567" y="2268"/>
                  </a:cubicBezTo>
                  <a:cubicBezTo>
                    <a:pt x="567" y="2268"/>
                    <a:pt x="501" y="2235"/>
                    <a:pt x="501" y="2235"/>
                  </a:cubicBezTo>
                  <a:cubicBezTo>
                    <a:pt x="334" y="2435"/>
                    <a:pt x="0" y="2669"/>
                    <a:pt x="134" y="2936"/>
                  </a:cubicBezTo>
                  <a:cubicBezTo>
                    <a:pt x="300" y="3202"/>
                    <a:pt x="501" y="3469"/>
                    <a:pt x="701" y="3703"/>
                  </a:cubicBezTo>
                  <a:cubicBezTo>
                    <a:pt x="734" y="3736"/>
                    <a:pt x="767" y="3736"/>
                    <a:pt x="767" y="3736"/>
                  </a:cubicBezTo>
                  <a:cubicBezTo>
                    <a:pt x="634" y="3536"/>
                    <a:pt x="434" y="3303"/>
                    <a:pt x="300" y="3069"/>
                  </a:cubicBezTo>
                  <a:cubicBezTo>
                    <a:pt x="334" y="3069"/>
                    <a:pt x="334" y="3069"/>
                    <a:pt x="367" y="3102"/>
                  </a:cubicBezTo>
                  <a:cubicBezTo>
                    <a:pt x="601" y="3436"/>
                    <a:pt x="868" y="3770"/>
                    <a:pt x="1101" y="4103"/>
                  </a:cubicBezTo>
                  <a:cubicBezTo>
                    <a:pt x="1134" y="4136"/>
                    <a:pt x="1268" y="4203"/>
                    <a:pt x="1268" y="4203"/>
                  </a:cubicBezTo>
                  <a:cubicBezTo>
                    <a:pt x="1268" y="4170"/>
                    <a:pt x="1234" y="4136"/>
                    <a:pt x="1234" y="4103"/>
                  </a:cubicBezTo>
                  <a:lnTo>
                    <a:pt x="1234" y="4103"/>
                  </a:lnTo>
                  <a:cubicBezTo>
                    <a:pt x="1301" y="4170"/>
                    <a:pt x="1368" y="4270"/>
                    <a:pt x="1468" y="4337"/>
                  </a:cubicBezTo>
                  <a:cubicBezTo>
                    <a:pt x="1491" y="4337"/>
                    <a:pt x="1498" y="4337"/>
                    <a:pt x="1512" y="4348"/>
                  </a:cubicBezTo>
                  <a:lnTo>
                    <a:pt x="1512" y="4348"/>
                  </a:lnTo>
                  <a:cubicBezTo>
                    <a:pt x="1514" y="4367"/>
                    <a:pt x="1568" y="4403"/>
                    <a:pt x="1568" y="4403"/>
                  </a:cubicBezTo>
                  <a:cubicBezTo>
                    <a:pt x="1701" y="4470"/>
                    <a:pt x="1835" y="4537"/>
                    <a:pt x="1968" y="4603"/>
                  </a:cubicBezTo>
                  <a:cubicBezTo>
                    <a:pt x="1868" y="4570"/>
                    <a:pt x="1768" y="4537"/>
                    <a:pt x="1701" y="4503"/>
                  </a:cubicBezTo>
                  <a:cubicBezTo>
                    <a:pt x="1681" y="4497"/>
                    <a:pt x="1669" y="4494"/>
                    <a:pt x="1663" y="4494"/>
                  </a:cubicBezTo>
                  <a:cubicBezTo>
                    <a:pt x="1639" y="4494"/>
                    <a:pt x="1708" y="4537"/>
                    <a:pt x="1735" y="4537"/>
                  </a:cubicBezTo>
                  <a:cubicBezTo>
                    <a:pt x="1935" y="4637"/>
                    <a:pt x="2135" y="4737"/>
                    <a:pt x="2335" y="4804"/>
                  </a:cubicBezTo>
                  <a:cubicBezTo>
                    <a:pt x="2366" y="4824"/>
                    <a:pt x="2378" y="4832"/>
                    <a:pt x="2379" y="4832"/>
                  </a:cubicBezTo>
                  <a:cubicBezTo>
                    <a:pt x="2379" y="4832"/>
                    <a:pt x="2347" y="4809"/>
                    <a:pt x="2322" y="4788"/>
                  </a:cubicBezTo>
                  <a:lnTo>
                    <a:pt x="2322" y="4788"/>
                  </a:lnTo>
                  <a:cubicBezTo>
                    <a:pt x="2348" y="4800"/>
                    <a:pt x="2376" y="4813"/>
                    <a:pt x="2391" y="4813"/>
                  </a:cubicBezTo>
                  <a:cubicBezTo>
                    <a:pt x="2398" y="4813"/>
                    <a:pt x="2402" y="4810"/>
                    <a:pt x="2402" y="4804"/>
                  </a:cubicBezTo>
                  <a:cubicBezTo>
                    <a:pt x="2269" y="4704"/>
                    <a:pt x="2135" y="4603"/>
                    <a:pt x="2002" y="4537"/>
                  </a:cubicBezTo>
                  <a:cubicBezTo>
                    <a:pt x="1935" y="4503"/>
                    <a:pt x="1835" y="4470"/>
                    <a:pt x="1735" y="4437"/>
                  </a:cubicBezTo>
                  <a:cubicBezTo>
                    <a:pt x="1468" y="4303"/>
                    <a:pt x="1335" y="4136"/>
                    <a:pt x="1168" y="3870"/>
                  </a:cubicBezTo>
                  <a:cubicBezTo>
                    <a:pt x="1168" y="3836"/>
                    <a:pt x="1134" y="3803"/>
                    <a:pt x="1101" y="3736"/>
                  </a:cubicBezTo>
                  <a:lnTo>
                    <a:pt x="1101" y="3736"/>
                  </a:lnTo>
                  <a:cubicBezTo>
                    <a:pt x="1134" y="3770"/>
                    <a:pt x="1201" y="3836"/>
                    <a:pt x="1234" y="3870"/>
                  </a:cubicBezTo>
                  <a:cubicBezTo>
                    <a:pt x="1268" y="3903"/>
                    <a:pt x="1368" y="3936"/>
                    <a:pt x="1368" y="3936"/>
                  </a:cubicBezTo>
                  <a:cubicBezTo>
                    <a:pt x="1134" y="3603"/>
                    <a:pt x="834" y="3336"/>
                    <a:pt x="534" y="3069"/>
                  </a:cubicBezTo>
                  <a:cubicBezTo>
                    <a:pt x="567" y="2902"/>
                    <a:pt x="701" y="2769"/>
                    <a:pt x="801" y="2635"/>
                  </a:cubicBezTo>
                  <a:cubicBezTo>
                    <a:pt x="868" y="2502"/>
                    <a:pt x="968" y="2302"/>
                    <a:pt x="1034" y="2135"/>
                  </a:cubicBezTo>
                  <a:cubicBezTo>
                    <a:pt x="1101" y="1968"/>
                    <a:pt x="1134" y="1768"/>
                    <a:pt x="1168" y="1601"/>
                  </a:cubicBezTo>
                  <a:cubicBezTo>
                    <a:pt x="1201" y="1401"/>
                    <a:pt x="1168" y="1268"/>
                    <a:pt x="1368" y="1268"/>
                  </a:cubicBezTo>
                  <a:lnTo>
                    <a:pt x="1435" y="1268"/>
                  </a:lnTo>
                  <a:cubicBezTo>
                    <a:pt x="1546" y="1290"/>
                    <a:pt x="1657" y="1301"/>
                    <a:pt x="1766" y="1301"/>
                  </a:cubicBezTo>
                  <a:cubicBezTo>
                    <a:pt x="1983" y="1301"/>
                    <a:pt x="2191" y="1257"/>
                    <a:pt x="2369" y="1168"/>
                  </a:cubicBezTo>
                  <a:lnTo>
                    <a:pt x="2369" y="1168"/>
                  </a:lnTo>
                  <a:cubicBezTo>
                    <a:pt x="2369" y="1201"/>
                    <a:pt x="2335" y="1234"/>
                    <a:pt x="2302" y="1268"/>
                  </a:cubicBezTo>
                  <a:cubicBezTo>
                    <a:pt x="1902" y="1635"/>
                    <a:pt x="1435" y="2002"/>
                    <a:pt x="1268" y="2535"/>
                  </a:cubicBezTo>
                  <a:cubicBezTo>
                    <a:pt x="901" y="3469"/>
                    <a:pt x="1701" y="4103"/>
                    <a:pt x="2469" y="4470"/>
                  </a:cubicBezTo>
                  <a:cubicBezTo>
                    <a:pt x="2482" y="4477"/>
                    <a:pt x="2490" y="4479"/>
                    <a:pt x="2494" y="4479"/>
                  </a:cubicBezTo>
                  <a:cubicBezTo>
                    <a:pt x="2510" y="4479"/>
                    <a:pt x="2462" y="4437"/>
                    <a:pt x="2435" y="4437"/>
                  </a:cubicBezTo>
                  <a:cubicBezTo>
                    <a:pt x="1935" y="4136"/>
                    <a:pt x="1368" y="3736"/>
                    <a:pt x="1335" y="3102"/>
                  </a:cubicBezTo>
                  <a:cubicBezTo>
                    <a:pt x="1335" y="2669"/>
                    <a:pt x="1568" y="2302"/>
                    <a:pt x="1835" y="1968"/>
                  </a:cubicBezTo>
                  <a:cubicBezTo>
                    <a:pt x="2135" y="1635"/>
                    <a:pt x="2469" y="1368"/>
                    <a:pt x="2769" y="1034"/>
                  </a:cubicBezTo>
                  <a:cubicBezTo>
                    <a:pt x="3102" y="734"/>
                    <a:pt x="3469" y="434"/>
                    <a:pt x="3703" y="34"/>
                  </a:cubicBezTo>
                  <a:cubicBezTo>
                    <a:pt x="3703" y="34"/>
                    <a:pt x="3636" y="0"/>
                    <a:pt x="3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4278225" y="861050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1" y="1"/>
                  </a:moveTo>
                  <a:cubicBezTo>
                    <a:pt x="334" y="268"/>
                    <a:pt x="401" y="735"/>
                    <a:pt x="468" y="1102"/>
                  </a:cubicBezTo>
                  <a:cubicBezTo>
                    <a:pt x="468" y="1102"/>
                    <a:pt x="501" y="1135"/>
                    <a:pt x="501" y="1135"/>
                  </a:cubicBezTo>
                  <a:cubicBezTo>
                    <a:pt x="468" y="701"/>
                    <a:pt x="367" y="2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4237375" y="969475"/>
              <a:ext cx="8350" cy="15025"/>
            </a:xfrm>
            <a:custGeom>
              <a:avLst/>
              <a:gdLst/>
              <a:ahLst/>
              <a:cxnLst/>
              <a:rect l="l" t="t" r="r" b="b"/>
              <a:pathLst>
                <a:path w="334" h="601" extrusionOk="0">
                  <a:moveTo>
                    <a:pt x="0" y="0"/>
                  </a:moveTo>
                  <a:cubicBezTo>
                    <a:pt x="67" y="200"/>
                    <a:pt x="167" y="401"/>
                    <a:pt x="300" y="567"/>
                  </a:cubicBezTo>
                  <a:cubicBezTo>
                    <a:pt x="300" y="567"/>
                    <a:pt x="334" y="601"/>
                    <a:pt x="334" y="601"/>
                  </a:cubicBezTo>
                  <a:cubicBezTo>
                    <a:pt x="234" y="401"/>
                    <a:pt x="133" y="2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4237375" y="98280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3" y="1"/>
                    <a:pt x="33" y="1"/>
                  </a:cubicBez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4238200" y="9869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4" y="1"/>
                    <a:pt x="34" y="1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3985525" y="882750"/>
              <a:ext cx="10025" cy="7525"/>
            </a:xfrm>
            <a:custGeom>
              <a:avLst/>
              <a:gdLst/>
              <a:ahLst/>
              <a:cxnLst/>
              <a:rect l="l" t="t" r="r" b="b"/>
              <a:pathLst>
                <a:path w="401" h="301" extrusionOk="0">
                  <a:moveTo>
                    <a:pt x="334" y="0"/>
                  </a:moveTo>
                  <a:cubicBezTo>
                    <a:pt x="267" y="33"/>
                    <a:pt x="200" y="67"/>
                    <a:pt x="167" y="100"/>
                  </a:cubicBezTo>
                  <a:cubicBezTo>
                    <a:pt x="100" y="134"/>
                    <a:pt x="34" y="200"/>
                    <a:pt x="0" y="267"/>
                  </a:cubicBezTo>
                  <a:cubicBezTo>
                    <a:pt x="0" y="267"/>
                    <a:pt x="34" y="300"/>
                    <a:pt x="67" y="300"/>
                  </a:cubicBezTo>
                  <a:cubicBezTo>
                    <a:pt x="100" y="267"/>
                    <a:pt x="167" y="200"/>
                    <a:pt x="200" y="134"/>
                  </a:cubicBezTo>
                  <a:cubicBezTo>
                    <a:pt x="267" y="100"/>
                    <a:pt x="334" y="67"/>
                    <a:pt x="400" y="33"/>
                  </a:cubicBezTo>
                  <a:cubicBezTo>
                    <a:pt x="367" y="33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3994700" y="8910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0" y="1"/>
                    <a:pt x="33" y="1"/>
                    <a:pt x="33" y="1"/>
                  </a:cubicBezTo>
                  <a:cubicBezTo>
                    <a:pt x="3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4001350" y="895250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0"/>
                  </a:moveTo>
                  <a:cubicBezTo>
                    <a:pt x="1" y="0"/>
                    <a:pt x="34" y="0"/>
                    <a:pt x="34" y="0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4000525" y="896075"/>
              <a:ext cx="11700" cy="7550"/>
            </a:xfrm>
            <a:custGeom>
              <a:avLst/>
              <a:gdLst/>
              <a:ahLst/>
              <a:cxnLst/>
              <a:rect l="l" t="t" r="r" b="b"/>
              <a:pathLst>
                <a:path w="468" h="302" extrusionOk="0">
                  <a:moveTo>
                    <a:pt x="434" y="1"/>
                  </a:moveTo>
                  <a:cubicBezTo>
                    <a:pt x="368" y="34"/>
                    <a:pt x="301" y="101"/>
                    <a:pt x="234" y="134"/>
                  </a:cubicBezTo>
                  <a:cubicBezTo>
                    <a:pt x="134" y="201"/>
                    <a:pt x="67" y="234"/>
                    <a:pt x="1" y="301"/>
                  </a:cubicBezTo>
                  <a:lnTo>
                    <a:pt x="34" y="301"/>
                  </a:lnTo>
                  <a:cubicBezTo>
                    <a:pt x="201" y="234"/>
                    <a:pt x="334" y="10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4004700" y="900250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467" y="1"/>
                  </a:moveTo>
                  <a:cubicBezTo>
                    <a:pt x="301" y="101"/>
                    <a:pt x="134" y="167"/>
                    <a:pt x="0" y="267"/>
                  </a:cubicBezTo>
                  <a:cubicBezTo>
                    <a:pt x="0" y="267"/>
                    <a:pt x="34" y="301"/>
                    <a:pt x="67" y="301"/>
                  </a:cubicBezTo>
                  <a:cubicBezTo>
                    <a:pt x="201" y="234"/>
                    <a:pt x="367" y="134"/>
                    <a:pt x="501" y="34"/>
                  </a:cubicBezTo>
                  <a:cubicBezTo>
                    <a:pt x="501" y="34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4013875" y="906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cubicBezTo>
                    <a:pt x="267" y="100"/>
                    <a:pt x="134" y="200"/>
                    <a:pt x="0" y="334"/>
                  </a:cubicBezTo>
                  <a:lnTo>
                    <a:pt x="34" y="334"/>
                  </a:lnTo>
                  <a:cubicBezTo>
                    <a:pt x="167" y="234"/>
                    <a:pt x="301" y="100"/>
                    <a:pt x="467" y="33"/>
                  </a:cubicBezTo>
                  <a:cubicBezTo>
                    <a:pt x="467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4027225" y="911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4025550" y="916925"/>
              <a:ext cx="5025" cy="3375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167" y="1"/>
                  </a:moveTo>
                  <a:lnTo>
                    <a:pt x="0" y="101"/>
                  </a:lnTo>
                  <a:cubicBezTo>
                    <a:pt x="0" y="101"/>
                    <a:pt x="34" y="134"/>
                    <a:pt x="34" y="134"/>
                  </a:cubicBezTo>
                  <a:cubicBezTo>
                    <a:pt x="67" y="101"/>
                    <a:pt x="134" y="67"/>
                    <a:pt x="200" y="34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4034725" y="92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4026375" y="9261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434" y="1"/>
                  </a:moveTo>
                  <a:cubicBezTo>
                    <a:pt x="368" y="34"/>
                    <a:pt x="301" y="101"/>
                    <a:pt x="234" y="134"/>
                  </a:cubicBezTo>
                  <a:cubicBezTo>
                    <a:pt x="201" y="167"/>
                    <a:pt x="167" y="167"/>
                    <a:pt x="134" y="201"/>
                  </a:cubicBezTo>
                  <a:cubicBezTo>
                    <a:pt x="101" y="234"/>
                    <a:pt x="34" y="234"/>
                    <a:pt x="1" y="268"/>
                  </a:cubicBezTo>
                  <a:cubicBezTo>
                    <a:pt x="1" y="268"/>
                    <a:pt x="67" y="301"/>
                    <a:pt x="67" y="301"/>
                  </a:cubicBezTo>
                  <a:cubicBezTo>
                    <a:pt x="167" y="301"/>
                    <a:pt x="234" y="234"/>
                    <a:pt x="301" y="201"/>
                  </a:cubicBezTo>
                  <a:cubicBezTo>
                    <a:pt x="368" y="134"/>
                    <a:pt x="434" y="101"/>
                    <a:pt x="501" y="34"/>
                  </a:cubicBezTo>
                  <a:cubicBezTo>
                    <a:pt x="501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4214025" y="1091225"/>
              <a:ext cx="23375" cy="12000"/>
            </a:xfrm>
            <a:custGeom>
              <a:avLst/>
              <a:gdLst/>
              <a:ahLst/>
              <a:cxnLst/>
              <a:rect l="l" t="t" r="r" b="b"/>
              <a:pathLst>
                <a:path w="935" h="480" extrusionOk="0">
                  <a:moveTo>
                    <a:pt x="901" y="0"/>
                  </a:moveTo>
                  <a:cubicBezTo>
                    <a:pt x="739" y="269"/>
                    <a:pt x="513" y="430"/>
                    <a:pt x="222" y="430"/>
                  </a:cubicBezTo>
                  <a:cubicBezTo>
                    <a:pt x="152" y="430"/>
                    <a:pt x="78" y="420"/>
                    <a:pt x="0" y="401"/>
                  </a:cubicBezTo>
                  <a:lnTo>
                    <a:pt x="0" y="401"/>
                  </a:lnTo>
                  <a:cubicBezTo>
                    <a:pt x="0" y="401"/>
                    <a:pt x="33" y="434"/>
                    <a:pt x="67" y="434"/>
                  </a:cubicBezTo>
                  <a:cubicBezTo>
                    <a:pt x="144" y="465"/>
                    <a:pt x="228" y="480"/>
                    <a:pt x="313" y="480"/>
                  </a:cubicBezTo>
                  <a:cubicBezTo>
                    <a:pt x="595" y="480"/>
                    <a:pt x="883" y="316"/>
                    <a:pt x="934" y="34"/>
                  </a:cubicBezTo>
                  <a:cubicBezTo>
                    <a:pt x="934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4194825" y="1045350"/>
              <a:ext cx="17550" cy="24225"/>
            </a:xfrm>
            <a:custGeom>
              <a:avLst/>
              <a:gdLst/>
              <a:ahLst/>
              <a:cxnLst/>
              <a:rect l="l" t="t" r="r" b="b"/>
              <a:pathLst>
                <a:path w="702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334"/>
                    <a:pt x="434" y="635"/>
                    <a:pt x="668" y="935"/>
                  </a:cubicBezTo>
                  <a:cubicBezTo>
                    <a:pt x="668" y="935"/>
                    <a:pt x="701" y="968"/>
                    <a:pt x="701" y="968"/>
                  </a:cubicBezTo>
                  <a:cubicBezTo>
                    <a:pt x="501" y="635"/>
                    <a:pt x="268" y="3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4301575" y="1008675"/>
              <a:ext cx="15875" cy="51725"/>
            </a:xfrm>
            <a:custGeom>
              <a:avLst/>
              <a:gdLst/>
              <a:ahLst/>
              <a:cxnLst/>
              <a:rect l="l" t="t" r="r" b="b"/>
              <a:pathLst>
                <a:path w="635" h="2069" extrusionOk="0">
                  <a:moveTo>
                    <a:pt x="1" y="0"/>
                  </a:moveTo>
                  <a:cubicBezTo>
                    <a:pt x="1" y="0"/>
                    <a:pt x="1" y="0"/>
                    <a:pt x="1" y="33"/>
                  </a:cubicBezTo>
                  <a:cubicBezTo>
                    <a:pt x="12" y="81"/>
                    <a:pt x="23" y="128"/>
                    <a:pt x="35" y="175"/>
                  </a:cubicBezTo>
                  <a:lnTo>
                    <a:pt x="35" y="175"/>
                  </a:lnTo>
                  <a:cubicBezTo>
                    <a:pt x="23" y="117"/>
                    <a:pt x="12" y="58"/>
                    <a:pt x="1" y="0"/>
                  </a:cubicBezTo>
                  <a:close/>
                  <a:moveTo>
                    <a:pt x="35" y="175"/>
                  </a:moveTo>
                  <a:cubicBezTo>
                    <a:pt x="168" y="817"/>
                    <a:pt x="356" y="1457"/>
                    <a:pt x="601" y="2068"/>
                  </a:cubicBezTo>
                  <a:lnTo>
                    <a:pt x="634" y="2068"/>
                  </a:lnTo>
                  <a:cubicBezTo>
                    <a:pt x="417" y="1446"/>
                    <a:pt x="199" y="824"/>
                    <a:pt x="35" y="1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4293225" y="1012000"/>
              <a:ext cx="22550" cy="61725"/>
            </a:xfrm>
            <a:custGeom>
              <a:avLst/>
              <a:gdLst/>
              <a:ahLst/>
              <a:cxnLst/>
              <a:rect l="l" t="t" r="r" b="b"/>
              <a:pathLst>
                <a:path w="902" h="2469" extrusionOk="0">
                  <a:moveTo>
                    <a:pt x="1" y="0"/>
                  </a:moveTo>
                  <a:cubicBezTo>
                    <a:pt x="34" y="901"/>
                    <a:pt x="668" y="1602"/>
                    <a:pt x="868" y="2469"/>
                  </a:cubicBezTo>
                  <a:lnTo>
                    <a:pt x="902" y="2469"/>
                  </a:lnTo>
                  <a:cubicBezTo>
                    <a:pt x="735" y="1602"/>
                    <a:pt x="101" y="9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4300750" y="1084550"/>
              <a:ext cx="19200" cy="59600"/>
            </a:xfrm>
            <a:custGeom>
              <a:avLst/>
              <a:gdLst/>
              <a:ahLst/>
              <a:cxnLst/>
              <a:rect l="l" t="t" r="r" b="b"/>
              <a:pathLst>
                <a:path w="768" h="2384" extrusionOk="0">
                  <a:moveTo>
                    <a:pt x="767" y="1"/>
                  </a:moveTo>
                  <a:cubicBezTo>
                    <a:pt x="667" y="434"/>
                    <a:pt x="601" y="868"/>
                    <a:pt x="467" y="1302"/>
                  </a:cubicBezTo>
                  <a:cubicBezTo>
                    <a:pt x="367" y="1668"/>
                    <a:pt x="267" y="2069"/>
                    <a:pt x="0" y="2369"/>
                  </a:cubicBezTo>
                  <a:cubicBezTo>
                    <a:pt x="0" y="2369"/>
                    <a:pt x="15" y="2384"/>
                    <a:pt x="25" y="2384"/>
                  </a:cubicBezTo>
                  <a:cubicBezTo>
                    <a:pt x="30" y="2384"/>
                    <a:pt x="34" y="2380"/>
                    <a:pt x="34" y="2369"/>
                  </a:cubicBezTo>
                  <a:cubicBezTo>
                    <a:pt x="367" y="2169"/>
                    <a:pt x="467" y="1702"/>
                    <a:pt x="534" y="1335"/>
                  </a:cubicBezTo>
                  <a:cubicBezTo>
                    <a:pt x="667" y="901"/>
                    <a:pt x="734" y="468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4250700" y="1191900"/>
              <a:ext cx="19200" cy="14425"/>
            </a:xfrm>
            <a:custGeom>
              <a:avLst/>
              <a:gdLst/>
              <a:ahLst/>
              <a:cxnLst/>
              <a:rect l="l" t="t" r="r" b="b"/>
              <a:pathLst>
                <a:path w="768" h="577" extrusionOk="0">
                  <a:moveTo>
                    <a:pt x="738" y="0"/>
                  </a:moveTo>
                  <a:cubicBezTo>
                    <a:pt x="736" y="0"/>
                    <a:pt x="735" y="3"/>
                    <a:pt x="735" y="10"/>
                  </a:cubicBezTo>
                  <a:cubicBezTo>
                    <a:pt x="601" y="110"/>
                    <a:pt x="501" y="210"/>
                    <a:pt x="368" y="310"/>
                  </a:cubicBezTo>
                  <a:cubicBezTo>
                    <a:pt x="234" y="377"/>
                    <a:pt x="101" y="443"/>
                    <a:pt x="1" y="543"/>
                  </a:cubicBezTo>
                  <a:cubicBezTo>
                    <a:pt x="1" y="543"/>
                    <a:pt x="34" y="577"/>
                    <a:pt x="34" y="577"/>
                  </a:cubicBezTo>
                  <a:cubicBezTo>
                    <a:pt x="334" y="477"/>
                    <a:pt x="568" y="243"/>
                    <a:pt x="768" y="43"/>
                  </a:cubicBezTo>
                  <a:cubicBezTo>
                    <a:pt x="768" y="43"/>
                    <a:pt x="747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4128950" y="1246325"/>
              <a:ext cx="95925" cy="42225"/>
            </a:xfrm>
            <a:custGeom>
              <a:avLst/>
              <a:gdLst/>
              <a:ahLst/>
              <a:cxnLst/>
              <a:rect l="l" t="t" r="r" b="b"/>
              <a:pathLst>
                <a:path w="3837" h="1689" extrusionOk="0">
                  <a:moveTo>
                    <a:pt x="3670" y="1"/>
                  </a:moveTo>
                  <a:cubicBezTo>
                    <a:pt x="3637" y="34"/>
                    <a:pt x="3570" y="68"/>
                    <a:pt x="3503" y="101"/>
                  </a:cubicBezTo>
                  <a:cubicBezTo>
                    <a:pt x="3403" y="101"/>
                    <a:pt x="3403" y="101"/>
                    <a:pt x="3336" y="168"/>
                  </a:cubicBezTo>
                  <a:cubicBezTo>
                    <a:pt x="3270" y="201"/>
                    <a:pt x="3236" y="234"/>
                    <a:pt x="3203" y="234"/>
                  </a:cubicBezTo>
                  <a:cubicBezTo>
                    <a:pt x="2869" y="368"/>
                    <a:pt x="2569" y="468"/>
                    <a:pt x="2302" y="635"/>
                  </a:cubicBezTo>
                  <a:cubicBezTo>
                    <a:pt x="2069" y="735"/>
                    <a:pt x="1835" y="868"/>
                    <a:pt x="1635" y="1035"/>
                  </a:cubicBezTo>
                  <a:cubicBezTo>
                    <a:pt x="1535" y="1102"/>
                    <a:pt x="1435" y="1168"/>
                    <a:pt x="1335" y="1235"/>
                  </a:cubicBezTo>
                  <a:cubicBezTo>
                    <a:pt x="1201" y="1302"/>
                    <a:pt x="1101" y="1369"/>
                    <a:pt x="968" y="1402"/>
                  </a:cubicBezTo>
                  <a:cubicBezTo>
                    <a:pt x="968" y="1402"/>
                    <a:pt x="968" y="1435"/>
                    <a:pt x="1001" y="1435"/>
                  </a:cubicBezTo>
                  <a:cubicBezTo>
                    <a:pt x="668" y="1535"/>
                    <a:pt x="368" y="1602"/>
                    <a:pt x="1" y="1602"/>
                  </a:cubicBezTo>
                  <a:cubicBezTo>
                    <a:pt x="1" y="1602"/>
                    <a:pt x="67" y="1669"/>
                    <a:pt x="101" y="1669"/>
                  </a:cubicBezTo>
                  <a:cubicBezTo>
                    <a:pt x="191" y="1682"/>
                    <a:pt x="279" y="1688"/>
                    <a:pt x="367" y="1688"/>
                  </a:cubicBezTo>
                  <a:cubicBezTo>
                    <a:pt x="930" y="1688"/>
                    <a:pt x="1449" y="1433"/>
                    <a:pt x="1969" y="1202"/>
                  </a:cubicBezTo>
                  <a:cubicBezTo>
                    <a:pt x="2302" y="1035"/>
                    <a:pt x="2636" y="868"/>
                    <a:pt x="2969" y="668"/>
                  </a:cubicBezTo>
                  <a:cubicBezTo>
                    <a:pt x="3270" y="501"/>
                    <a:pt x="3637" y="368"/>
                    <a:pt x="3837" y="101"/>
                  </a:cubicBezTo>
                  <a:cubicBezTo>
                    <a:pt x="3837" y="68"/>
                    <a:pt x="3703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3994700" y="1074550"/>
              <a:ext cx="102600" cy="138450"/>
            </a:xfrm>
            <a:custGeom>
              <a:avLst/>
              <a:gdLst/>
              <a:ahLst/>
              <a:cxnLst/>
              <a:rect l="l" t="t" r="r" b="b"/>
              <a:pathLst>
                <a:path w="4104" h="5538" extrusionOk="0">
                  <a:moveTo>
                    <a:pt x="2824" y="1812"/>
                  </a:moveTo>
                  <a:cubicBezTo>
                    <a:pt x="2892" y="1812"/>
                    <a:pt x="2963" y="1819"/>
                    <a:pt x="3036" y="1835"/>
                  </a:cubicBezTo>
                  <a:cubicBezTo>
                    <a:pt x="3302" y="1902"/>
                    <a:pt x="3603" y="2035"/>
                    <a:pt x="3870" y="2169"/>
                  </a:cubicBezTo>
                  <a:cubicBezTo>
                    <a:pt x="3947" y="2213"/>
                    <a:pt x="3955" y="2228"/>
                    <a:pt x="3928" y="2228"/>
                  </a:cubicBezTo>
                  <a:cubicBezTo>
                    <a:pt x="3873" y="2228"/>
                    <a:pt x="3681" y="2169"/>
                    <a:pt x="3636" y="2169"/>
                  </a:cubicBezTo>
                  <a:cubicBezTo>
                    <a:pt x="3536" y="2135"/>
                    <a:pt x="3403" y="2068"/>
                    <a:pt x="3269" y="2035"/>
                  </a:cubicBezTo>
                  <a:cubicBezTo>
                    <a:pt x="3089" y="1975"/>
                    <a:pt x="2897" y="1927"/>
                    <a:pt x="2707" y="1927"/>
                  </a:cubicBezTo>
                  <a:cubicBezTo>
                    <a:pt x="2581" y="1927"/>
                    <a:pt x="2455" y="1948"/>
                    <a:pt x="2335" y="2002"/>
                  </a:cubicBezTo>
                  <a:cubicBezTo>
                    <a:pt x="1968" y="2202"/>
                    <a:pt x="1901" y="2602"/>
                    <a:pt x="1801" y="2969"/>
                  </a:cubicBezTo>
                  <a:cubicBezTo>
                    <a:pt x="1735" y="3103"/>
                    <a:pt x="1701" y="3236"/>
                    <a:pt x="1635" y="3403"/>
                  </a:cubicBezTo>
                  <a:cubicBezTo>
                    <a:pt x="1635" y="3403"/>
                    <a:pt x="1635" y="3403"/>
                    <a:pt x="1635" y="3369"/>
                  </a:cubicBezTo>
                  <a:cubicBezTo>
                    <a:pt x="1635" y="3336"/>
                    <a:pt x="1635" y="3303"/>
                    <a:pt x="1635" y="3236"/>
                  </a:cubicBezTo>
                  <a:cubicBezTo>
                    <a:pt x="1735" y="2969"/>
                    <a:pt x="1835" y="2636"/>
                    <a:pt x="1968" y="2369"/>
                  </a:cubicBezTo>
                  <a:cubicBezTo>
                    <a:pt x="2165" y="2031"/>
                    <a:pt x="2457" y="1812"/>
                    <a:pt x="2824" y="1812"/>
                  </a:cubicBezTo>
                  <a:close/>
                  <a:moveTo>
                    <a:pt x="10" y="5432"/>
                  </a:moveTo>
                  <a:cubicBezTo>
                    <a:pt x="6" y="5433"/>
                    <a:pt x="3" y="5435"/>
                    <a:pt x="0" y="5438"/>
                  </a:cubicBezTo>
                  <a:cubicBezTo>
                    <a:pt x="4" y="5436"/>
                    <a:pt x="7" y="5434"/>
                    <a:pt x="10" y="5432"/>
                  </a:cubicBezTo>
                  <a:close/>
                  <a:moveTo>
                    <a:pt x="1168" y="0"/>
                  </a:moveTo>
                  <a:cubicBezTo>
                    <a:pt x="1501" y="801"/>
                    <a:pt x="1434" y="1702"/>
                    <a:pt x="1468" y="2602"/>
                  </a:cubicBezTo>
                  <a:cubicBezTo>
                    <a:pt x="1468" y="2769"/>
                    <a:pt x="1468" y="2969"/>
                    <a:pt x="1468" y="3169"/>
                  </a:cubicBezTo>
                  <a:cubicBezTo>
                    <a:pt x="1468" y="3236"/>
                    <a:pt x="1434" y="3303"/>
                    <a:pt x="1434" y="3336"/>
                  </a:cubicBezTo>
                  <a:cubicBezTo>
                    <a:pt x="1334" y="3603"/>
                    <a:pt x="1268" y="3836"/>
                    <a:pt x="1168" y="4103"/>
                  </a:cubicBezTo>
                  <a:cubicBezTo>
                    <a:pt x="934" y="4470"/>
                    <a:pt x="667" y="4837"/>
                    <a:pt x="300" y="5137"/>
                  </a:cubicBezTo>
                  <a:cubicBezTo>
                    <a:pt x="300" y="5137"/>
                    <a:pt x="367" y="5171"/>
                    <a:pt x="400" y="5204"/>
                  </a:cubicBezTo>
                  <a:cubicBezTo>
                    <a:pt x="270" y="5302"/>
                    <a:pt x="140" y="5367"/>
                    <a:pt x="10" y="5432"/>
                  </a:cubicBezTo>
                  <a:lnTo>
                    <a:pt x="10" y="5432"/>
                  </a:lnTo>
                  <a:cubicBezTo>
                    <a:pt x="11" y="5432"/>
                    <a:pt x="12" y="5432"/>
                    <a:pt x="14" y="5432"/>
                  </a:cubicBezTo>
                  <a:cubicBezTo>
                    <a:pt x="55" y="5432"/>
                    <a:pt x="141" y="5538"/>
                    <a:pt x="200" y="5538"/>
                  </a:cubicBezTo>
                  <a:cubicBezTo>
                    <a:pt x="500" y="5404"/>
                    <a:pt x="801" y="5237"/>
                    <a:pt x="1034" y="5004"/>
                  </a:cubicBezTo>
                  <a:lnTo>
                    <a:pt x="1068" y="5004"/>
                  </a:lnTo>
                  <a:cubicBezTo>
                    <a:pt x="1268" y="4804"/>
                    <a:pt x="1401" y="4570"/>
                    <a:pt x="1468" y="4303"/>
                  </a:cubicBezTo>
                  <a:cubicBezTo>
                    <a:pt x="1535" y="4170"/>
                    <a:pt x="1568" y="4070"/>
                    <a:pt x="1601" y="3936"/>
                  </a:cubicBezTo>
                  <a:cubicBezTo>
                    <a:pt x="1768" y="3636"/>
                    <a:pt x="1901" y="3303"/>
                    <a:pt x="2002" y="2969"/>
                  </a:cubicBezTo>
                  <a:cubicBezTo>
                    <a:pt x="2102" y="2569"/>
                    <a:pt x="2235" y="2102"/>
                    <a:pt x="2702" y="2035"/>
                  </a:cubicBezTo>
                  <a:cubicBezTo>
                    <a:pt x="2768" y="2021"/>
                    <a:pt x="2834" y="2015"/>
                    <a:pt x="2901" y="2015"/>
                  </a:cubicBezTo>
                  <a:cubicBezTo>
                    <a:pt x="3301" y="2015"/>
                    <a:pt x="3702" y="2240"/>
                    <a:pt x="4103" y="2269"/>
                  </a:cubicBezTo>
                  <a:cubicBezTo>
                    <a:pt x="4103" y="2269"/>
                    <a:pt x="4036" y="2235"/>
                    <a:pt x="4036" y="2235"/>
                  </a:cubicBezTo>
                  <a:cubicBezTo>
                    <a:pt x="3637" y="2046"/>
                    <a:pt x="3118" y="1750"/>
                    <a:pt x="2655" y="1750"/>
                  </a:cubicBezTo>
                  <a:cubicBezTo>
                    <a:pt x="2384" y="1750"/>
                    <a:pt x="2132" y="1852"/>
                    <a:pt x="1935" y="2135"/>
                  </a:cubicBezTo>
                  <a:cubicBezTo>
                    <a:pt x="1801" y="2302"/>
                    <a:pt x="1701" y="2502"/>
                    <a:pt x="1635" y="2736"/>
                  </a:cubicBezTo>
                  <a:cubicBezTo>
                    <a:pt x="1635" y="2669"/>
                    <a:pt x="1635" y="2602"/>
                    <a:pt x="1635" y="2535"/>
                  </a:cubicBezTo>
                  <a:cubicBezTo>
                    <a:pt x="1601" y="1668"/>
                    <a:pt x="1601" y="801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3961325" y="1136250"/>
              <a:ext cx="30050" cy="21725"/>
            </a:xfrm>
            <a:custGeom>
              <a:avLst/>
              <a:gdLst/>
              <a:ahLst/>
              <a:cxnLst/>
              <a:rect l="l" t="t" r="r" b="b"/>
              <a:pathLst>
                <a:path w="1202" h="869" extrusionOk="0">
                  <a:moveTo>
                    <a:pt x="1168" y="1"/>
                  </a:moveTo>
                  <a:cubicBezTo>
                    <a:pt x="1002" y="201"/>
                    <a:pt x="868" y="368"/>
                    <a:pt x="668" y="501"/>
                  </a:cubicBezTo>
                  <a:cubicBezTo>
                    <a:pt x="468" y="668"/>
                    <a:pt x="234" y="768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468" y="768"/>
                    <a:pt x="1002" y="468"/>
                    <a:pt x="1202" y="34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3948000" y="1170450"/>
              <a:ext cx="21700" cy="2850"/>
            </a:xfrm>
            <a:custGeom>
              <a:avLst/>
              <a:gdLst/>
              <a:ahLst/>
              <a:cxnLst/>
              <a:rect l="l" t="t" r="r" b="b"/>
              <a:pathLst>
                <a:path w="868" h="114" extrusionOk="0">
                  <a:moveTo>
                    <a:pt x="834" y="0"/>
                  </a:moveTo>
                  <a:cubicBezTo>
                    <a:pt x="662" y="65"/>
                    <a:pt x="489" y="102"/>
                    <a:pt x="308" y="102"/>
                  </a:cubicBezTo>
                  <a:cubicBezTo>
                    <a:pt x="209" y="102"/>
                    <a:pt x="107" y="91"/>
                    <a:pt x="0" y="67"/>
                  </a:cubicBezTo>
                  <a:lnTo>
                    <a:pt x="0" y="67"/>
                  </a:lnTo>
                  <a:cubicBezTo>
                    <a:pt x="135" y="97"/>
                    <a:pt x="263" y="114"/>
                    <a:pt x="391" y="114"/>
                  </a:cubicBezTo>
                  <a:cubicBezTo>
                    <a:pt x="547" y="114"/>
                    <a:pt x="702" y="89"/>
                    <a:pt x="867" y="34"/>
                  </a:cubicBezTo>
                  <a:cubicBezTo>
                    <a:pt x="867" y="34"/>
                    <a:pt x="867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3929650" y="1157100"/>
              <a:ext cx="30875" cy="3950"/>
            </a:xfrm>
            <a:custGeom>
              <a:avLst/>
              <a:gdLst/>
              <a:ahLst/>
              <a:cxnLst/>
              <a:rect l="l" t="t" r="r" b="b"/>
              <a:pathLst>
                <a:path w="1235" h="158" extrusionOk="0">
                  <a:moveTo>
                    <a:pt x="0" y="1"/>
                  </a:moveTo>
                  <a:cubicBezTo>
                    <a:pt x="39" y="14"/>
                    <a:pt x="78" y="25"/>
                    <a:pt x="117" y="36"/>
                  </a:cubicBezTo>
                  <a:lnTo>
                    <a:pt x="117" y="36"/>
                  </a:lnTo>
                  <a:cubicBezTo>
                    <a:pt x="89" y="25"/>
                    <a:pt x="61" y="13"/>
                    <a:pt x="34" y="1"/>
                  </a:cubicBezTo>
                  <a:close/>
                  <a:moveTo>
                    <a:pt x="117" y="36"/>
                  </a:moveTo>
                  <a:lnTo>
                    <a:pt x="117" y="36"/>
                  </a:lnTo>
                  <a:cubicBezTo>
                    <a:pt x="324" y="117"/>
                    <a:pt x="549" y="157"/>
                    <a:pt x="775" y="157"/>
                  </a:cubicBezTo>
                  <a:cubicBezTo>
                    <a:pt x="930" y="157"/>
                    <a:pt x="1084" y="138"/>
                    <a:pt x="1234" y="101"/>
                  </a:cubicBezTo>
                  <a:cubicBezTo>
                    <a:pt x="1234" y="101"/>
                    <a:pt x="1201" y="67"/>
                    <a:pt x="1201" y="67"/>
                  </a:cubicBezTo>
                  <a:cubicBezTo>
                    <a:pt x="1035" y="95"/>
                    <a:pt x="870" y="111"/>
                    <a:pt x="704" y="111"/>
                  </a:cubicBezTo>
                  <a:cubicBezTo>
                    <a:pt x="508" y="111"/>
                    <a:pt x="313" y="89"/>
                    <a:pt x="117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4187325" y="1115400"/>
              <a:ext cx="12525" cy="25875"/>
            </a:xfrm>
            <a:custGeom>
              <a:avLst/>
              <a:gdLst/>
              <a:ahLst/>
              <a:cxnLst/>
              <a:rect l="l" t="t" r="r" b="b"/>
              <a:pathLst>
                <a:path w="501" h="1035" extrusionOk="0">
                  <a:moveTo>
                    <a:pt x="468" y="1"/>
                  </a:moveTo>
                  <a:cubicBezTo>
                    <a:pt x="167" y="234"/>
                    <a:pt x="1" y="635"/>
                    <a:pt x="67" y="1035"/>
                  </a:cubicBezTo>
                  <a:lnTo>
                    <a:pt x="101" y="1035"/>
                  </a:lnTo>
                  <a:cubicBezTo>
                    <a:pt x="101" y="635"/>
                    <a:pt x="234" y="334"/>
                    <a:pt x="501" y="34"/>
                  </a:cubicBezTo>
                  <a:cubicBezTo>
                    <a:pt x="501" y="34"/>
                    <a:pt x="501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4192325" y="1131250"/>
              <a:ext cx="7525" cy="30875"/>
            </a:xfrm>
            <a:custGeom>
              <a:avLst/>
              <a:gdLst/>
              <a:ahLst/>
              <a:cxnLst/>
              <a:rect l="l" t="t" r="r" b="b"/>
              <a:pathLst>
                <a:path w="301" h="1235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401"/>
                    <a:pt x="34" y="835"/>
                    <a:pt x="268" y="1201"/>
                  </a:cubicBezTo>
                  <a:cubicBezTo>
                    <a:pt x="268" y="1235"/>
                    <a:pt x="301" y="1235"/>
                    <a:pt x="301" y="1235"/>
                  </a:cubicBezTo>
                  <a:cubicBezTo>
                    <a:pt x="101" y="868"/>
                    <a:pt x="67" y="434"/>
                    <a:pt x="234" y="34"/>
                  </a:cubicBezTo>
                  <a:cubicBezTo>
                    <a:pt x="234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4189825" y="1155425"/>
              <a:ext cx="10025" cy="22550"/>
            </a:xfrm>
            <a:custGeom>
              <a:avLst/>
              <a:gdLst/>
              <a:ahLst/>
              <a:cxnLst/>
              <a:rect l="l" t="t" r="r" b="b"/>
              <a:pathLst>
                <a:path w="401" h="902" extrusionOk="0">
                  <a:moveTo>
                    <a:pt x="1" y="1"/>
                  </a:moveTo>
                  <a:cubicBezTo>
                    <a:pt x="67" y="301"/>
                    <a:pt x="167" y="601"/>
                    <a:pt x="368" y="868"/>
                  </a:cubicBezTo>
                  <a:cubicBezTo>
                    <a:pt x="368" y="902"/>
                    <a:pt x="401" y="902"/>
                    <a:pt x="401" y="902"/>
                  </a:cubicBezTo>
                  <a:cubicBezTo>
                    <a:pt x="234" y="601"/>
                    <a:pt x="101" y="335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3828750" y="956950"/>
              <a:ext cx="427825" cy="344150"/>
            </a:xfrm>
            <a:custGeom>
              <a:avLst/>
              <a:gdLst/>
              <a:ahLst/>
              <a:cxnLst/>
              <a:rect l="l" t="t" r="r" b="b"/>
              <a:pathLst>
                <a:path w="17113" h="13766" extrusionOk="0">
                  <a:moveTo>
                    <a:pt x="1968" y="8674"/>
                  </a:moveTo>
                  <a:cubicBezTo>
                    <a:pt x="1968" y="8674"/>
                    <a:pt x="1968" y="8698"/>
                    <a:pt x="1989" y="8705"/>
                  </a:cubicBezTo>
                  <a:lnTo>
                    <a:pt x="1989" y="8705"/>
                  </a:lnTo>
                  <a:cubicBezTo>
                    <a:pt x="1982" y="8695"/>
                    <a:pt x="1975" y="8684"/>
                    <a:pt x="1968" y="8674"/>
                  </a:cubicBezTo>
                  <a:close/>
                  <a:moveTo>
                    <a:pt x="867" y="1"/>
                  </a:moveTo>
                  <a:cubicBezTo>
                    <a:pt x="0" y="1002"/>
                    <a:pt x="400" y="2803"/>
                    <a:pt x="801" y="3904"/>
                  </a:cubicBezTo>
                  <a:cubicBezTo>
                    <a:pt x="1067" y="4638"/>
                    <a:pt x="1168" y="5305"/>
                    <a:pt x="1301" y="6072"/>
                  </a:cubicBezTo>
                  <a:lnTo>
                    <a:pt x="1234" y="6072"/>
                  </a:lnTo>
                  <a:cubicBezTo>
                    <a:pt x="1401" y="6639"/>
                    <a:pt x="1534" y="7306"/>
                    <a:pt x="1735" y="7940"/>
                  </a:cubicBezTo>
                  <a:cubicBezTo>
                    <a:pt x="1768" y="8207"/>
                    <a:pt x="1868" y="8474"/>
                    <a:pt x="2001" y="8707"/>
                  </a:cubicBezTo>
                  <a:cubicBezTo>
                    <a:pt x="1997" y="8707"/>
                    <a:pt x="1993" y="8706"/>
                    <a:pt x="1989" y="8705"/>
                  </a:cubicBezTo>
                  <a:lnTo>
                    <a:pt x="1989" y="8705"/>
                  </a:lnTo>
                  <a:cubicBezTo>
                    <a:pt x="2049" y="8795"/>
                    <a:pt x="2109" y="8881"/>
                    <a:pt x="2168" y="8941"/>
                  </a:cubicBezTo>
                  <a:cubicBezTo>
                    <a:pt x="2302" y="9074"/>
                    <a:pt x="2402" y="9174"/>
                    <a:pt x="2535" y="9308"/>
                  </a:cubicBezTo>
                  <a:cubicBezTo>
                    <a:pt x="2602" y="9341"/>
                    <a:pt x="2702" y="9374"/>
                    <a:pt x="2802" y="9441"/>
                  </a:cubicBezTo>
                  <a:cubicBezTo>
                    <a:pt x="2869" y="9474"/>
                    <a:pt x="2969" y="9541"/>
                    <a:pt x="3036" y="9574"/>
                  </a:cubicBezTo>
                  <a:cubicBezTo>
                    <a:pt x="3102" y="9608"/>
                    <a:pt x="3136" y="9675"/>
                    <a:pt x="3169" y="9708"/>
                  </a:cubicBezTo>
                  <a:cubicBezTo>
                    <a:pt x="3336" y="10008"/>
                    <a:pt x="3236" y="10242"/>
                    <a:pt x="3503" y="10475"/>
                  </a:cubicBezTo>
                  <a:cubicBezTo>
                    <a:pt x="4036" y="11009"/>
                    <a:pt x="4803" y="11376"/>
                    <a:pt x="5404" y="11809"/>
                  </a:cubicBezTo>
                  <a:cubicBezTo>
                    <a:pt x="5971" y="12243"/>
                    <a:pt x="6538" y="12677"/>
                    <a:pt x="7138" y="13010"/>
                  </a:cubicBezTo>
                  <a:cubicBezTo>
                    <a:pt x="8077" y="13524"/>
                    <a:pt x="9183" y="13766"/>
                    <a:pt x="10309" y="13766"/>
                  </a:cubicBezTo>
                  <a:cubicBezTo>
                    <a:pt x="12106" y="13766"/>
                    <a:pt x="13952" y="13150"/>
                    <a:pt x="15244" y="12043"/>
                  </a:cubicBezTo>
                  <a:cubicBezTo>
                    <a:pt x="15411" y="12010"/>
                    <a:pt x="15544" y="11876"/>
                    <a:pt x="15678" y="11809"/>
                  </a:cubicBezTo>
                  <a:cubicBezTo>
                    <a:pt x="15845" y="11709"/>
                    <a:pt x="16045" y="11609"/>
                    <a:pt x="16178" y="11476"/>
                  </a:cubicBezTo>
                  <a:cubicBezTo>
                    <a:pt x="16178" y="11476"/>
                    <a:pt x="16145" y="11442"/>
                    <a:pt x="16112" y="11442"/>
                  </a:cubicBezTo>
                  <a:cubicBezTo>
                    <a:pt x="16178" y="11409"/>
                    <a:pt x="16245" y="11376"/>
                    <a:pt x="16312" y="11342"/>
                  </a:cubicBezTo>
                  <a:cubicBezTo>
                    <a:pt x="16612" y="11242"/>
                    <a:pt x="16912" y="11109"/>
                    <a:pt x="17112" y="10842"/>
                  </a:cubicBezTo>
                  <a:cubicBezTo>
                    <a:pt x="17112" y="10813"/>
                    <a:pt x="16989" y="10735"/>
                    <a:pt x="16954" y="10735"/>
                  </a:cubicBezTo>
                  <a:cubicBezTo>
                    <a:pt x="16949" y="10735"/>
                    <a:pt x="16945" y="10737"/>
                    <a:pt x="16945" y="10742"/>
                  </a:cubicBezTo>
                  <a:cubicBezTo>
                    <a:pt x="16345" y="11176"/>
                    <a:pt x="15611" y="11109"/>
                    <a:pt x="15011" y="11476"/>
                  </a:cubicBezTo>
                  <a:cubicBezTo>
                    <a:pt x="14544" y="11743"/>
                    <a:pt x="14177" y="12210"/>
                    <a:pt x="13777" y="12610"/>
                  </a:cubicBezTo>
                  <a:cubicBezTo>
                    <a:pt x="12539" y="13217"/>
                    <a:pt x="11213" y="13629"/>
                    <a:pt x="9863" y="13629"/>
                  </a:cubicBezTo>
                  <a:cubicBezTo>
                    <a:pt x="9358" y="13629"/>
                    <a:pt x="8848" y="13571"/>
                    <a:pt x="8339" y="13444"/>
                  </a:cubicBezTo>
                  <a:cubicBezTo>
                    <a:pt x="6838" y="13077"/>
                    <a:pt x="5537" y="11809"/>
                    <a:pt x="4270" y="10942"/>
                  </a:cubicBezTo>
                  <a:cubicBezTo>
                    <a:pt x="3903" y="10675"/>
                    <a:pt x="3703" y="10508"/>
                    <a:pt x="3569" y="10075"/>
                  </a:cubicBezTo>
                  <a:cubicBezTo>
                    <a:pt x="3569" y="10041"/>
                    <a:pt x="3569" y="9941"/>
                    <a:pt x="3536" y="9908"/>
                  </a:cubicBezTo>
                  <a:cubicBezTo>
                    <a:pt x="3503" y="9841"/>
                    <a:pt x="3469" y="9808"/>
                    <a:pt x="3402" y="9741"/>
                  </a:cubicBezTo>
                  <a:lnTo>
                    <a:pt x="3402" y="9741"/>
                  </a:lnTo>
                  <a:cubicBezTo>
                    <a:pt x="3736" y="9908"/>
                    <a:pt x="4036" y="10041"/>
                    <a:pt x="4370" y="10175"/>
                  </a:cubicBezTo>
                  <a:cubicBezTo>
                    <a:pt x="4383" y="10177"/>
                    <a:pt x="4392" y="10179"/>
                    <a:pt x="4400" y="10179"/>
                  </a:cubicBezTo>
                  <a:cubicBezTo>
                    <a:pt x="4487" y="10179"/>
                    <a:pt x="4200" y="10006"/>
                    <a:pt x="4170" y="9975"/>
                  </a:cubicBezTo>
                  <a:cubicBezTo>
                    <a:pt x="4103" y="9941"/>
                    <a:pt x="4003" y="9908"/>
                    <a:pt x="3936" y="9875"/>
                  </a:cubicBezTo>
                  <a:cubicBezTo>
                    <a:pt x="3869" y="9841"/>
                    <a:pt x="3736" y="9741"/>
                    <a:pt x="3736" y="9741"/>
                  </a:cubicBezTo>
                  <a:cubicBezTo>
                    <a:pt x="3236" y="9508"/>
                    <a:pt x="2735" y="9208"/>
                    <a:pt x="2402" y="8774"/>
                  </a:cubicBezTo>
                  <a:cubicBezTo>
                    <a:pt x="2402" y="8741"/>
                    <a:pt x="2368" y="8707"/>
                    <a:pt x="2335" y="8674"/>
                  </a:cubicBezTo>
                  <a:cubicBezTo>
                    <a:pt x="2268" y="8507"/>
                    <a:pt x="2202" y="8307"/>
                    <a:pt x="2135" y="8140"/>
                  </a:cubicBezTo>
                  <a:lnTo>
                    <a:pt x="2035" y="7807"/>
                  </a:lnTo>
                  <a:cubicBezTo>
                    <a:pt x="2068" y="7807"/>
                    <a:pt x="2068" y="7840"/>
                    <a:pt x="2068" y="7873"/>
                  </a:cubicBezTo>
                  <a:cubicBezTo>
                    <a:pt x="2102" y="7907"/>
                    <a:pt x="2302" y="7973"/>
                    <a:pt x="2302" y="7973"/>
                  </a:cubicBezTo>
                  <a:cubicBezTo>
                    <a:pt x="2235" y="7473"/>
                    <a:pt x="1901" y="7039"/>
                    <a:pt x="1735" y="6539"/>
                  </a:cubicBezTo>
                  <a:cubicBezTo>
                    <a:pt x="1835" y="5805"/>
                    <a:pt x="1668" y="5071"/>
                    <a:pt x="1468" y="4371"/>
                  </a:cubicBezTo>
                  <a:cubicBezTo>
                    <a:pt x="1168" y="3503"/>
                    <a:pt x="967" y="2669"/>
                    <a:pt x="767" y="1769"/>
                  </a:cubicBezTo>
                  <a:cubicBezTo>
                    <a:pt x="834" y="1202"/>
                    <a:pt x="967" y="635"/>
                    <a:pt x="1001" y="68"/>
                  </a:cubicBezTo>
                  <a:cubicBezTo>
                    <a:pt x="1001" y="68"/>
                    <a:pt x="90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3997200" y="1014500"/>
              <a:ext cx="15850" cy="42550"/>
            </a:xfrm>
            <a:custGeom>
              <a:avLst/>
              <a:gdLst/>
              <a:ahLst/>
              <a:cxnLst/>
              <a:rect l="l" t="t" r="r" b="b"/>
              <a:pathLst>
                <a:path w="634" h="1702" extrusionOk="0">
                  <a:moveTo>
                    <a:pt x="434" y="1"/>
                  </a:moveTo>
                  <a:lnTo>
                    <a:pt x="434" y="1"/>
                  </a:lnTo>
                  <a:cubicBezTo>
                    <a:pt x="601" y="634"/>
                    <a:pt x="400" y="1168"/>
                    <a:pt x="0" y="1668"/>
                  </a:cubicBezTo>
                  <a:cubicBezTo>
                    <a:pt x="0" y="1668"/>
                    <a:pt x="34" y="1702"/>
                    <a:pt x="34" y="1702"/>
                  </a:cubicBezTo>
                  <a:cubicBezTo>
                    <a:pt x="501" y="1301"/>
                    <a:pt x="634" y="601"/>
                    <a:pt x="467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3998025" y="10478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401" y="1"/>
                  </a:moveTo>
                  <a:cubicBezTo>
                    <a:pt x="334" y="268"/>
                    <a:pt x="201" y="468"/>
                    <a:pt x="1" y="668"/>
                  </a:cubicBezTo>
                  <a:cubicBezTo>
                    <a:pt x="1" y="701"/>
                    <a:pt x="67" y="735"/>
                    <a:pt x="67" y="735"/>
                  </a:cubicBezTo>
                  <a:cubicBezTo>
                    <a:pt x="301" y="568"/>
                    <a:pt x="434" y="301"/>
                    <a:pt x="434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3997200" y="1057025"/>
              <a:ext cx="12525" cy="20875"/>
            </a:xfrm>
            <a:custGeom>
              <a:avLst/>
              <a:gdLst/>
              <a:ahLst/>
              <a:cxnLst/>
              <a:rect l="l" t="t" r="r" b="b"/>
              <a:pathLst>
                <a:path w="501" h="835" extrusionOk="0">
                  <a:moveTo>
                    <a:pt x="434" y="1"/>
                  </a:moveTo>
                  <a:cubicBezTo>
                    <a:pt x="367" y="334"/>
                    <a:pt x="200" y="534"/>
                    <a:pt x="0" y="801"/>
                  </a:cubicBezTo>
                  <a:cubicBezTo>
                    <a:pt x="0" y="801"/>
                    <a:pt x="34" y="835"/>
                    <a:pt x="34" y="835"/>
                  </a:cubicBezTo>
                  <a:cubicBezTo>
                    <a:pt x="300" y="668"/>
                    <a:pt x="434" y="334"/>
                    <a:pt x="501" y="34"/>
                  </a:cubicBezTo>
                  <a:cubicBezTo>
                    <a:pt x="501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3998025" y="1074550"/>
              <a:ext cx="10875" cy="10850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67" y="0"/>
                  </a:moveTo>
                  <a:cubicBezTo>
                    <a:pt x="234" y="134"/>
                    <a:pt x="101" y="267"/>
                    <a:pt x="1" y="434"/>
                  </a:cubicBezTo>
                  <a:lnTo>
                    <a:pt x="34" y="434"/>
                  </a:lnTo>
                  <a:cubicBezTo>
                    <a:pt x="167" y="334"/>
                    <a:pt x="301" y="167"/>
                    <a:pt x="434" y="34"/>
                  </a:cubicBezTo>
                  <a:cubicBezTo>
                    <a:pt x="434" y="34"/>
                    <a:pt x="3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3999700" y="1081225"/>
              <a:ext cx="12525" cy="15025"/>
            </a:xfrm>
            <a:custGeom>
              <a:avLst/>
              <a:gdLst/>
              <a:ahLst/>
              <a:cxnLst/>
              <a:rect l="l" t="t" r="r" b="b"/>
              <a:pathLst>
                <a:path w="501" h="601" extrusionOk="0">
                  <a:moveTo>
                    <a:pt x="434" y="0"/>
                  </a:moveTo>
                  <a:cubicBezTo>
                    <a:pt x="401" y="100"/>
                    <a:pt x="334" y="200"/>
                    <a:pt x="267" y="300"/>
                  </a:cubicBezTo>
                  <a:cubicBezTo>
                    <a:pt x="200" y="400"/>
                    <a:pt x="100" y="467"/>
                    <a:pt x="34" y="567"/>
                  </a:cubicBezTo>
                  <a:cubicBezTo>
                    <a:pt x="0" y="567"/>
                    <a:pt x="67" y="601"/>
                    <a:pt x="67" y="601"/>
                  </a:cubicBezTo>
                  <a:cubicBezTo>
                    <a:pt x="267" y="501"/>
                    <a:pt x="434" y="267"/>
                    <a:pt x="501" y="33"/>
                  </a:cubicBezTo>
                  <a:cubicBezTo>
                    <a:pt x="501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4004700" y="1087900"/>
              <a:ext cx="13375" cy="18350"/>
            </a:xfrm>
            <a:custGeom>
              <a:avLst/>
              <a:gdLst/>
              <a:ahLst/>
              <a:cxnLst/>
              <a:rect l="l" t="t" r="r" b="b"/>
              <a:pathLst>
                <a:path w="535" h="734" extrusionOk="0">
                  <a:moveTo>
                    <a:pt x="467" y="0"/>
                  </a:moveTo>
                  <a:cubicBezTo>
                    <a:pt x="367" y="300"/>
                    <a:pt x="201" y="500"/>
                    <a:pt x="0" y="734"/>
                  </a:cubicBezTo>
                  <a:lnTo>
                    <a:pt x="34" y="734"/>
                  </a:lnTo>
                  <a:cubicBezTo>
                    <a:pt x="267" y="567"/>
                    <a:pt x="434" y="300"/>
                    <a:pt x="534" y="33"/>
                  </a:cubicBezTo>
                  <a:cubicBezTo>
                    <a:pt x="534" y="33"/>
                    <a:pt x="4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4009700" y="1100175"/>
              <a:ext cx="8375" cy="12750"/>
            </a:xfrm>
            <a:custGeom>
              <a:avLst/>
              <a:gdLst/>
              <a:ahLst/>
              <a:cxnLst/>
              <a:rect l="l" t="t" r="r" b="b"/>
              <a:pathLst>
                <a:path w="335" h="510" extrusionOk="0">
                  <a:moveTo>
                    <a:pt x="274" y="0"/>
                  </a:moveTo>
                  <a:cubicBezTo>
                    <a:pt x="270" y="0"/>
                    <a:pt x="267" y="3"/>
                    <a:pt x="267" y="9"/>
                  </a:cubicBezTo>
                  <a:cubicBezTo>
                    <a:pt x="234" y="76"/>
                    <a:pt x="167" y="176"/>
                    <a:pt x="134" y="243"/>
                  </a:cubicBezTo>
                  <a:cubicBezTo>
                    <a:pt x="67" y="310"/>
                    <a:pt x="34" y="410"/>
                    <a:pt x="1" y="476"/>
                  </a:cubicBezTo>
                  <a:cubicBezTo>
                    <a:pt x="1" y="510"/>
                    <a:pt x="34" y="510"/>
                    <a:pt x="34" y="510"/>
                  </a:cubicBezTo>
                  <a:cubicBezTo>
                    <a:pt x="101" y="443"/>
                    <a:pt x="134" y="343"/>
                    <a:pt x="201" y="276"/>
                  </a:cubicBezTo>
                  <a:cubicBezTo>
                    <a:pt x="234" y="210"/>
                    <a:pt x="301" y="109"/>
                    <a:pt x="334" y="43"/>
                  </a:cubicBezTo>
                  <a:cubicBezTo>
                    <a:pt x="334" y="43"/>
                    <a:pt x="291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4021375" y="1107900"/>
              <a:ext cx="3350" cy="13375"/>
            </a:xfrm>
            <a:custGeom>
              <a:avLst/>
              <a:gdLst/>
              <a:ahLst/>
              <a:cxnLst/>
              <a:rect l="l" t="t" r="r" b="b"/>
              <a:pathLst>
                <a:path w="134" h="535" extrusionOk="0">
                  <a:moveTo>
                    <a:pt x="101" y="1"/>
                  </a:moveTo>
                  <a:cubicBezTo>
                    <a:pt x="67" y="167"/>
                    <a:pt x="34" y="334"/>
                    <a:pt x="1" y="501"/>
                  </a:cubicBezTo>
                  <a:cubicBezTo>
                    <a:pt x="1" y="534"/>
                    <a:pt x="34" y="534"/>
                    <a:pt x="34" y="534"/>
                  </a:cubicBezTo>
                  <a:cubicBezTo>
                    <a:pt x="67" y="368"/>
                    <a:pt x="101" y="201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4131450" y="1123550"/>
              <a:ext cx="41725" cy="6050"/>
            </a:xfrm>
            <a:custGeom>
              <a:avLst/>
              <a:gdLst/>
              <a:ahLst/>
              <a:cxnLst/>
              <a:rect l="l" t="t" r="r" b="b"/>
              <a:pathLst>
                <a:path w="1669" h="242" extrusionOk="0">
                  <a:moveTo>
                    <a:pt x="270" y="0"/>
                  </a:moveTo>
                  <a:cubicBezTo>
                    <a:pt x="180" y="0"/>
                    <a:pt x="90" y="3"/>
                    <a:pt x="1" y="8"/>
                  </a:cubicBezTo>
                  <a:cubicBezTo>
                    <a:pt x="1" y="8"/>
                    <a:pt x="1" y="42"/>
                    <a:pt x="1" y="42"/>
                  </a:cubicBezTo>
                  <a:cubicBezTo>
                    <a:pt x="568" y="42"/>
                    <a:pt x="1135" y="75"/>
                    <a:pt x="1669" y="242"/>
                  </a:cubicBezTo>
                  <a:cubicBezTo>
                    <a:pt x="1669" y="242"/>
                    <a:pt x="1635" y="209"/>
                    <a:pt x="1635" y="209"/>
                  </a:cubicBezTo>
                  <a:cubicBezTo>
                    <a:pt x="1190" y="70"/>
                    <a:pt x="723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3902950" y="798100"/>
              <a:ext cx="367375" cy="92325"/>
            </a:xfrm>
            <a:custGeom>
              <a:avLst/>
              <a:gdLst/>
              <a:ahLst/>
              <a:cxnLst/>
              <a:rect l="l" t="t" r="r" b="b"/>
              <a:pathLst>
                <a:path w="14695" h="3693" extrusionOk="0">
                  <a:moveTo>
                    <a:pt x="10642" y="1"/>
                  </a:moveTo>
                  <a:cubicBezTo>
                    <a:pt x="9339" y="1"/>
                    <a:pt x="8080" y="585"/>
                    <a:pt x="6770" y="585"/>
                  </a:cubicBezTo>
                  <a:cubicBezTo>
                    <a:pt x="6738" y="585"/>
                    <a:pt x="6705" y="585"/>
                    <a:pt x="6672" y="584"/>
                  </a:cubicBezTo>
                  <a:cubicBezTo>
                    <a:pt x="5918" y="565"/>
                    <a:pt x="5140" y="444"/>
                    <a:pt x="4373" y="444"/>
                  </a:cubicBezTo>
                  <a:cubicBezTo>
                    <a:pt x="3818" y="444"/>
                    <a:pt x="3268" y="507"/>
                    <a:pt x="2736" y="718"/>
                  </a:cubicBezTo>
                  <a:cubicBezTo>
                    <a:pt x="2102" y="984"/>
                    <a:pt x="1602" y="1418"/>
                    <a:pt x="1135" y="1885"/>
                  </a:cubicBezTo>
                  <a:cubicBezTo>
                    <a:pt x="735" y="2352"/>
                    <a:pt x="134" y="2952"/>
                    <a:pt x="1" y="3553"/>
                  </a:cubicBezTo>
                  <a:cubicBezTo>
                    <a:pt x="1" y="3611"/>
                    <a:pt x="150" y="3693"/>
                    <a:pt x="191" y="3693"/>
                  </a:cubicBezTo>
                  <a:cubicBezTo>
                    <a:pt x="197" y="3693"/>
                    <a:pt x="201" y="3691"/>
                    <a:pt x="201" y="3686"/>
                  </a:cubicBezTo>
                  <a:cubicBezTo>
                    <a:pt x="668" y="3353"/>
                    <a:pt x="935" y="2752"/>
                    <a:pt x="1302" y="2319"/>
                  </a:cubicBezTo>
                  <a:cubicBezTo>
                    <a:pt x="1635" y="1918"/>
                    <a:pt x="2036" y="1551"/>
                    <a:pt x="2469" y="1251"/>
                  </a:cubicBezTo>
                  <a:cubicBezTo>
                    <a:pt x="3211" y="772"/>
                    <a:pt x="4009" y="648"/>
                    <a:pt x="4827" y="648"/>
                  </a:cubicBezTo>
                  <a:cubicBezTo>
                    <a:pt x="5260" y="648"/>
                    <a:pt x="5699" y="683"/>
                    <a:pt x="6139" y="718"/>
                  </a:cubicBezTo>
                  <a:cubicBezTo>
                    <a:pt x="6366" y="735"/>
                    <a:pt x="6586" y="744"/>
                    <a:pt x="6803" y="744"/>
                  </a:cubicBezTo>
                  <a:cubicBezTo>
                    <a:pt x="7794" y="744"/>
                    <a:pt x="8695" y="570"/>
                    <a:pt x="9708" y="351"/>
                  </a:cubicBezTo>
                  <a:cubicBezTo>
                    <a:pt x="10138" y="255"/>
                    <a:pt x="10568" y="177"/>
                    <a:pt x="11011" y="177"/>
                  </a:cubicBezTo>
                  <a:cubicBezTo>
                    <a:pt x="11186" y="177"/>
                    <a:pt x="11363" y="189"/>
                    <a:pt x="11542" y="217"/>
                  </a:cubicBezTo>
                  <a:cubicBezTo>
                    <a:pt x="12643" y="351"/>
                    <a:pt x="13644" y="918"/>
                    <a:pt x="14611" y="1451"/>
                  </a:cubicBezTo>
                  <a:cubicBezTo>
                    <a:pt x="14653" y="1465"/>
                    <a:pt x="14677" y="1473"/>
                    <a:pt x="14684" y="1473"/>
                  </a:cubicBezTo>
                  <a:cubicBezTo>
                    <a:pt x="14694" y="1473"/>
                    <a:pt x="14670" y="1457"/>
                    <a:pt x="14611" y="1418"/>
                  </a:cubicBezTo>
                  <a:cubicBezTo>
                    <a:pt x="13510" y="784"/>
                    <a:pt x="12310" y="84"/>
                    <a:pt x="11009" y="17"/>
                  </a:cubicBezTo>
                  <a:cubicBezTo>
                    <a:pt x="10886" y="6"/>
                    <a:pt x="10764" y="1"/>
                    <a:pt x="1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4158975" y="1038675"/>
              <a:ext cx="30875" cy="7550"/>
            </a:xfrm>
            <a:custGeom>
              <a:avLst/>
              <a:gdLst/>
              <a:ahLst/>
              <a:cxnLst/>
              <a:rect l="l" t="t" r="r" b="b"/>
              <a:pathLst>
                <a:path w="1235" h="302" extrusionOk="0">
                  <a:moveTo>
                    <a:pt x="0" y="1"/>
                  </a:moveTo>
                  <a:cubicBezTo>
                    <a:pt x="34" y="1"/>
                    <a:pt x="67" y="34"/>
                    <a:pt x="67" y="34"/>
                  </a:cubicBezTo>
                  <a:cubicBezTo>
                    <a:pt x="467" y="68"/>
                    <a:pt x="834" y="134"/>
                    <a:pt x="1201" y="301"/>
                  </a:cubicBezTo>
                  <a:cubicBezTo>
                    <a:pt x="1235" y="301"/>
                    <a:pt x="1201" y="268"/>
                    <a:pt x="1168" y="268"/>
                  </a:cubicBezTo>
                  <a:cubicBezTo>
                    <a:pt x="834" y="101"/>
                    <a:pt x="4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4177325" y="105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4154800" y="1048575"/>
              <a:ext cx="24225" cy="7650"/>
            </a:xfrm>
            <a:custGeom>
              <a:avLst/>
              <a:gdLst/>
              <a:ahLst/>
              <a:cxnLst/>
              <a:rect l="l" t="t" r="r" b="b"/>
              <a:pathLst>
                <a:path w="969" h="306" extrusionOk="0">
                  <a:moveTo>
                    <a:pt x="89" y="1"/>
                  </a:moveTo>
                  <a:cubicBezTo>
                    <a:pt x="59" y="1"/>
                    <a:pt x="30" y="2"/>
                    <a:pt x="1" y="5"/>
                  </a:cubicBezTo>
                  <a:cubicBezTo>
                    <a:pt x="1" y="5"/>
                    <a:pt x="34" y="39"/>
                    <a:pt x="67" y="39"/>
                  </a:cubicBezTo>
                  <a:cubicBezTo>
                    <a:pt x="368" y="105"/>
                    <a:pt x="668" y="172"/>
                    <a:pt x="968" y="305"/>
                  </a:cubicBezTo>
                  <a:cubicBezTo>
                    <a:pt x="724" y="153"/>
                    <a:pt x="3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4153675" y="1054150"/>
              <a:ext cx="21175" cy="7900"/>
            </a:xfrm>
            <a:custGeom>
              <a:avLst/>
              <a:gdLst/>
              <a:ahLst/>
              <a:cxnLst/>
              <a:rect l="l" t="t" r="r" b="b"/>
              <a:pathLst>
                <a:path w="847" h="316" extrusionOk="0">
                  <a:moveTo>
                    <a:pt x="91" y="0"/>
                  </a:moveTo>
                  <a:cubicBezTo>
                    <a:pt x="37" y="0"/>
                    <a:pt x="0" y="21"/>
                    <a:pt x="12" y="82"/>
                  </a:cubicBezTo>
                  <a:cubicBezTo>
                    <a:pt x="12" y="82"/>
                    <a:pt x="42" y="97"/>
                    <a:pt x="62" y="97"/>
                  </a:cubicBezTo>
                  <a:cubicBezTo>
                    <a:pt x="72" y="97"/>
                    <a:pt x="79" y="94"/>
                    <a:pt x="79" y="82"/>
                  </a:cubicBezTo>
                  <a:cubicBezTo>
                    <a:pt x="100" y="62"/>
                    <a:pt x="127" y="54"/>
                    <a:pt x="157" y="54"/>
                  </a:cubicBezTo>
                  <a:cubicBezTo>
                    <a:pt x="225" y="54"/>
                    <a:pt x="310" y="93"/>
                    <a:pt x="379" y="116"/>
                  </a:cubicBezTo>
                  <a:cubicBezTo>
                    <a:pt x="546" y="149"/>
                    <a:pt x="679" y="216"/>
                    <a:pt x="813" y="316"/>
                  </a:cubicBezTo>
                  <a:lnTo>
                    <a:pt x="846" y="316"/>
                  </a:lnTo>
                  <a:cubicBezTo>
                    <a:pt x="679" y="216"/>
                    <a:pt x="513" y="116"/>
                    <a:pt x="346" y="82"/>
                  </a:cubicBezTo>
                  <a:cubicBezTo>
                    <a:pt x="325" y="61"/>
                    <a:pt x="18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4152550" y="1057025"/>
              <a:ext cx="13950" cy="10050"/>
            </a:xfrm>
            <a:custGeom>
              <a:avLst/>
              <a:gdLst/>
              <a:ahLst/>
              <a:cxnLst/>
              <a:rect l="l" t="t" r="r" b="b"/>
              <a:pathLst>
                <a:path w="558" h="402" extrusionOk="0">
                  <a:moveTo>
                    <a:pt x="24" y="1"/>
                  </a:moveTo>
                  <a:cubicBezTo>
                    <a:pt x="0" y="1"/>
                    <a:pt x="27" y="18"/>
                    <a:pt x="57" y="28"/>
                  </a:cubicBezTo>
                  <a:lnTo>
                    <a:pt x="57" y="28"/>
                  </a:lnTo>
                  <a:cubicBezTo>
                    <a:pt x="46" y="19"/>
                    <a:pt x="35" y="10"/>
                    <a:pt x="24" y="1"/>
                  </a:cubicBezTo>
                  <a:close/>
                  <a:moveTo>
                    <a:pt x="57" y="28"/>
                  </a:moveTo>
                  <a:cubicBezTo>
                    <a:pt x="209" y="152"/>
                    <a:pt x="335" y="274"/>
                    <a:pt x="491" y="368"/>
                  </a:cubicBezTo>
                  <a:cubicBezTo>
                    <a:pt x="491" y="368"/>
                    <a:pt x="558" y="401"/>
                    <a:pt x="558" y="401"/>
                  </a:cubicBezTo>
                  <a:cubicBezTo>
                    <a:pt x="424" y="234"/>
                    <a:pt x="224" y="134"/>
                    <a:pt x="91" y="34"/>
                  </a:cubicBezTo>
                  <a:cubicBezTo>
                    <a:pt x="81" y="34"/>
                    <a:pt x="69" y="31"/>
                    <a:pt x="57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4148525" y="1062875"/>
              <a:ext cx="17150" cy="14200"/>
            </a:xfrm>
            <a:custGeom>
              <a:avLst/>
              <a:gdLst/>
              <a:ahLst/>
              <a:cxnLst/>
              <a:rect l="l" t="t" r="r" b="b"/>
              <a:pathLst>
                <a:path w="686" h="568" extrusionOk="0">
                  <a:moveTo>
                    <a:pt x="18" y="0"/>
                  </a:moveTo>
                  <a:cubicBezTo>
                    <a:pt x="0" y="0"/>
                    <a:pt x="11" y="0"/>
                    <a:pt x="26" y="6"/>
                  </a:cubicBezTo>
                  <a:lnTo>
                    <a:pt x="26" y="6"/>
                  </a:lnTo>
                  <a:cubicBezTo>
                    <a:pt x="23" y="4"/>
                    <a:pt x="21" y="2"/>
                    <a:pt x="18" y="0"/>
                  </a:cubicBezTo>
                  <a:close/>
                  <a:moveTo>
                    <a:pt x="26" y="6"/>
                  </a:moveTo>
                  <a:cubicBezTo>
                    <a:pt x="33" y="11"/>
                    <a:pt x="41" y="17"/>
                    <a:pt x="49" y="23"/>
                  </a:cubicBezTo>
                  <a:lnTo>
                    <a:pt x="49" y="23"/>
                  </a:lnTo>
                  <a:cubicBezTo>
                    <a:pt x="44" y="14"/>
                    <a:pt x="34" y="9"/>
                    <a:pt x="26" y="6"/>
                  </a:cubicBezTo>
                  <a:close/>
                  <a:moveTo>
                    <a:pt x="49" y="23"/>
                  </a:moveTo>
                  <a:cubicBezTo>
                    <a:pt x="50" y="26"/>
                    <a:pt x="52" y="29"/>
                    <a:pt x="52" y="34"/>
                  </a:cubicBezTo>
                  <a:cubicBezTo>
                    <a:pt x="64" y="40"/>
                    <a:pt x="75" y="46"/>
                    <a:pt x="87" y="52"/>
                  </a:cubicBezTo>
                  <a:lnTo>
                    <a:pt x="87" y="52"/>
                  </a:lnTo>
                  <a:cubicBezTo>
                    <a:pt x="74" y="42"/>
                    <a:pt x="62" y="32"/>
                    <a:pt x="49" y="23"/>
                  </a:cubicBezTo>
                  <a:close/>
                  <a:moveTo>
                    <a:pt x="87" y="52"/>
                  </a:moveTo>
                  <a:cubicBezTo>
                    <a:pt x="286" y="207"/>
                    <a:pt x="439" y="384"/>
                    <a:pt x="619" y="534"/>
                  </a:cubicBezTo>
                  <a:cubicBezTo>
                    <a:pt x="619" y="534"/>
                    <a:pt x="685" y="567"/>
                    <a:pt x="685" y="567"/>
                  </a:cubicBezTo>
                  <a:cubicBezTo>
                    <a:pt x="619" y="467"/>
                    <a:pt x="485" y="367"/>
                    <a:pt x="418" y="267"/>
                  </a:cubicBezTo>
                  <a:cubicBezTo>
                    <a:pt x="297" y="176"/>
                    <a:pt x="203" y="113"/>
                    <a:pt x="87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4143125" y="1067875"/>
              <a:ext cx="13375" cy="12525"/>
            </a:xfrm>
            <a:custGeom>
              <a:avLst/>
              <a:gdLst/>
              <a:ahLst/>
              <a:cxnLst/>
              <a:rect l="l" t="t" r="r" b="b"/>
              <a:pathLst>
                <a:path w="535" h="501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67"/>
                    <a:pt x="301" y="301"/>
                    <a:pt x="434" y="467"/>
                  </a:cubicBezTo>
                  <a:cubicBezTo>
                    <a:pt x="468" y="467"/>
                    <a:pt x="501" y="501"/>
                    <a:pt x="534" y="501"/>
                  </a:cubicBezTo>
                  <a:cubicBezTo>
                    <a:pt x="401" y="334"/>
                    <a:pt x="234" y="167"/>
                    <a:pt x="67" y="34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4138950" y="1073350"/>
              <a:ext cx="10050" cy="8725"/>
            </a:xfrm>
            <a:custGeom>
              <a:avLst/>
              <a:gdLst/>
              <a:ahLst/>
              <a:cxnLst/>
              <a:rect l="l" t="t" r="r" b="b"/>
              <a:pathLst>
                <a:path w="402" h="349" extrusionOk="0">
                  <a:moveTo>
                    <a:pt x="10" y="0"/>
                  </a:moveTo>
                  <a:cubicBezTo>
                    <a:pt x="5" y="0"/>
                    <a:pt x="1" y="4"/>
                    <a:pt x="1" y="15"/>
                  </a:cubicBezTo>
                  <a:cubicBezTo>
                    <a:pt x="134" y="115"/>
                    <a:pt x="234" y="215"/>
                    <a:pt x="334" y="315"/>
                  </a:cubicBezTo>
                  <a:cubicBezTo>
                    <a:pt x="334" y="315"/>
                    <a:pt x="401" y="348"/>
                    <a:pt x="401" y="348"/>
                  </a:cubicBezTo>
                  <a:cubicBezTo>
                    <a:pt x="368" y="282"/>
                    <a:pt x="334" y="248"/>
                    <a:pt x="268" y="215"/>
                  </a:cubicBezTo>
                  <a:cubicBezTo>
                    <a:pt x="201" y="148"/>
                    <a:pt x="168" y="115"/>
                    <a:pt x="101" y="48"/>
                  </a:cubicBezTo>
                  <a:cubicBezTo>
                    <a:pt x="101" y="48"/>
                    <a:pt x="68" y="15"/>
                    <a:pt x="34" y="15"/>
                  </a:cubicBezTo>
                  <a:cubicBezTo>
                    <a:pt x="34" y="15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4138950" y="1080375"/>
              <a:ext cx="8375" cy="6700"/>
            </a:xfrm>
            <a:custGeom>
              <a:avLst/>
              <a:gdLst/>
              <a:ahLst/>
              <a:cxnLst/>
              <a:rect l="l" t="t" r="r" b="b"/>
              <a:pathLst>
                <a:path w="335" h="268" extrusionOk="0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cubicBezTo>
                    <a:pt x="134" y="101"/>
                    <a:pt x="234" y="168"/>
                    <a:pt x="301" y="268"/>
                  </a:cubicBezTo>
                  <a:lnTo>
                    <a:pt x="334" y="268"/>
                  </a:lnTo>
                  <a:cubicBezTo>
                    <a:pt x="301" y="168"/>
                    <a:pt x="201" y="101"/>
                    <a:pt x="101" y="34"/>
                  </a:cubicBezTo>
                  <a:cubicBezTo>
                    <a:pt x="68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4112275" y="1103725"/>
              <a:ext cx="20875" cy="7525"/>
            </a:xfrm>
            <a:custGeom>
              <a:avLst/>
              <a:gdLst/>
              <a:ahLst/>
              <a:cxnLst/>
              <a:rect l="l" t="t" r="r" b="b"/>
              <a:pathLst>
                <a:path w="835" h="301" extrusionOk="0">
                  <a:moveTo>
                    <a:pt x="734" y="1"/>
                  </a:moveTo>
                  <a:cubicBezTo>
                    <a:pt x="501" y="101"/>
                    <a:pt x="234" y="134"/>
                    <a:pt x="0" y="234"/>
                  </a:cubicBezTo>
                  <a:cubicBezTo>
                    <a:pt x="0" y="234"/>
                    <a:pt x="67" y="301"/>
                    <a:pt x="67" y="301"/>
                  </a:cubicBezTo>
                  <a:cubicBezTo>
                    <a:pt x="334" y="268"/>
                    <a:pt x="601" y="168"/>
                    <a:pt x="834" y="68"/>
                  </a:cubicBezTo>
                  <a:cubicBezTo>
                    <a:pt x="834" y="68"/>
                    <a:pt x="768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4098100" y="958625"/>
              <a:ext cx="11700" cy="27550"/>
            </a:xfrm>
            <a:custGeom>
              <a:avLst/>
              <a:gdLst/>
              <a:ahLst/>
              <a:cxnLst/>
              <a:rect l="l" t="t" r="r" b="b"/>
              <a:pathLst>
                <a:path w="468" h="1102" extrusionOk="0">
                  <a:moveTo>
                    <a:pt x="0" y="1"/>
                  </a:moveTo>
                  <a:cubicBezTo>
                    <a:pt x="100" y="134"/>
                    <a:pt x="201" y="267"/>
                    <a:pt x="234" y="434"/>
                  </a:cubicBezTo>
                  <a:cubicBezTo>
                    <a:pt x="301" y="668"/>
                    <a:pt x="234" y="835"/>
                    <a:pt x="267" y="1035"/>
                  </a:cubicBezTo>
                  <a:cubicBezTo>
                    <a:pt x="267" y="1068"/>
                    <a:pt x="334" y="1101"/>
                    <a:pt x="334" y="1101"/>
                  </a:cubicBezTo>
                  <a:cubicBezTo>
                    <a:pt x="467" y="968"/>
                    <a:pt x="401" y="701"/>
                    <a:pt x="367" y="534"/>
                  </a:cubicBezTo>
                  <a:cubicBezTo>
                    <a:pt x="301" y="334"/>
                    <a:pt x="201" y="1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4111450" y="958625"/>
              <a:ext cx="4175" cy="25875"/>
            </a:xfrm>
            <a:custGeom>
              <a:avLst/>
              <a:gdLst/>
              <a:ahLst/>
              <a:cxnLst/>
              <a:rect l="l" t="t" r="r" b="b"/>
              <a:pathLst>
                <a:path w="167" h="1035" extrusionOk="0">
                  <a:moveTo>
                    <a:pt x="33" y="1"/>
                  </a:moveTo>
                  <a:cubicBezTo>
                    <a:pt x="33" y="4"/>
                    <a:pt x="34" y="7"/>
                    <a:pt x="35" y="9"/>
                  </a:cubicBezTo>
                  <a:lnTo>
                    <a:pt x="35" y="9"/>
                  </a:lnTo>
                  <a:cubicBezTo>
                    <a:pt x="35" y="6"/>
                    <a:pt x="34" y="4"/>
                    <a:pt x="33" y="1"/>
                  </a:cubicBezTo>
                  <a:close/>
                  <a:moveTo>
                    <a:pt x="35" y="9"/>
                  </a:moveTo>
                  <a:cubicBezTo>
                    <a:pt x="67" y="173"/>
                    <a:pt x="67" y="337"/>
                    <a:pt x="67" y="501"/>
                  </a:cubicBezTo>
                  <a:cubicBezTo>
                    <a:pt x="67" y="634"/>
                    <a:pt x="0" y="801"/>
                    <a:pt x="0" y="968"/>
                  </a:cubicBezTo>
                  <a:cubicBezTo>
                    <a:pt x="0" y="1001"/>
                    <a:pt x="67" y="1035"/>
                    <a:pt x="67" y="1035"/>
                  </a:cubicBezTo>
                  <a:cubicBezTo>
                    <a:pt x="134" y="901"/>
                    <a:pt x="167" y="734"/>
                    <a:pt x="167" y="568"/>
                  </a:cubicBezTo>
                  <a:cubicBezTo>
                    <a:pt x="167" y="401"/>
                    <a:pt x="134" y="201"/>
                    <a:pt x="100" y="34"/>
                  </a:cubicBezTo>
                  <a:cubicBezTo>
                    <a:pt x="100" y="34"/>
                    <a:pt x="46" y="34"/>
                    <a:pt x="35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4094750" y="972800"/>
              <a:ext cx="9200" cy="15875"/>
            </a:xfrm>
            <a:custGeom>
              <a:avLst/>
              <a:gdLst/>
              <a:ahLst/>
              <a:cxnLst/>
              <a:rect l="l" t="t" r="r" b="b"/>
              <a:pathLst>
                <a:path w="368" h="635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101"/>
                    <a:pt x="101" y="201"/>
                    <a:pt x="168" y="268"/>
                  </a:cubicBezTo>
                  <a:cubicBezTo>
                    <a:pt x="201" y="368"/>
                    <a:pt x="234" y="501"/>
                    <a:pt x="301" y="601"/>
                  </a:cubicBezTo>
                  <a:cubicBezTo>
                    <a:pt x="301" y="601"/>
                    <a:pt x="368" y="634"/>
                    <a:pt x="368" y="634"/>
                  </a:cubicBezTo>
                  <a:cubicBezTo>
                    <a:pt x="368" y="534"/>
                    <a:pt x="301" y="434"/>
                    <a:pt x="268" y="334"/>
                  </a:cubicBezTo>
                  <a:cubicBezTo>
                    <a:pt x="201" y="234"/>
                    <a:pt x="168" y="134"/>
                    <a:pt x="101" y="67"/>
                  </a:cubicBezTo>
                  <a:cubicBezTo>
                    <a:pt x="68" y="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4157300" y="123800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1102" y="0"/>
                  </a:moveTo>
                  <a:cubicBezTo>
                    <a:pt x="735" y="134"/>
                    <a:pt x="334" y="267"/>
                    <a:pt x="1" y="434"/>
                  </a:cubicBezTo>
                  <a:cubicBezTo>
                    <a:pt x="1" y="434"/>
                    <a:pt x="1" y="467"/>
                    <a:pt x="34" y="467"/>
                  </a:cubicBezTo>
                  <a:cubicBezTo>
                    <a:pt x="401" y="334"/>
                    <a:pt x="768" y="167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4123950" y="1248000"/>
              <a:ext cx="19200" cy="7525"/>
            </a:xfrm>
            <a:custGeom>
              <a:avLst/>
              <a:gdLst/>
              <a:ahLst/>
              <a:cxnLst/>
              <a:rect l="l" t="t" r="r" b="b"/>
              <a:pathLst>
                <a:path w="768" h="301" extrusionOk="0">
                  <a:moveTo>
                    <a:pt x="734" y="1"/>
                  </a:moveTo>
                  <a:cubicBezTo>
                    <a:pt x="501" y="134"/>
                    <a:pt x="267" y="234"/>
                    <a:pt x="0" y="267"/>
                  </a:cubicBezTo>
                  <a:cubicBezTo>
                    <a:pt x="0" y="267"/>
                    <a:pt x="34" y="301"/>
                    <a:pt x="34" y="301"/>
                  </a:cubicBezTo>
                  <a:cubicBezTo>
                    <a:pt x="301" y="301"/>
                    <a:pt x="568" y="167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4058900" y="1247175"/>
              <a:ext cx="50900" cy="7725"/>
            </a:xfrm>
            <a:custGeom>
              <a:avLst/>
              <a:gdLst/>
              <a:ahLst/>
              <a:cxnLst/>
              <a:rect l="l" t="t" r="r" b="b"/>
              <a:pathLst>
                <a:path w="2036" h="309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567" y="230"/>
                    <a:pt x="1148" y="308"/>
                    <a:pt x="1716" y="308"/>
                  </a:cubicBezTo>
                  <a:cubicBezTo>
                    <a:pt x="1823" y="308"/>
                    <a:pt x="1930" y="306"/>
                    <a:pt x="2035" y="300"/>
                  </a:cubicBezTo>
                  <a:cubicBezTo>
                    <a:pt x="2035" y="300"/>
                    <a:pt x="2002" y="267"/>
                    <a:pt x="2002" y="267"/>
                  </a:cubicBezTo>
                  <a:cubicBezTo>
                    <a:pt x="1896" y="272"/>
                    <a:pt x="1791" y="275"/>
                    <a:pt x="1685" y="275"/>
                  </a:cubicBezTo>
                  <a:cubicBezTo>
                    <a:pt x="1125" y="275"/>
                    <a:pt x="567" y="19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4043900" y="1248825"/>
              <a:ext cx="25025" cy="10050"/>
            </a:xfrm>
            <a:custGeom>
              <a:avLst/>
              <a:gdLst/>
              <a:ahLst/>
              <a:cxnLst/>
              <a:rect l="l" t="t" r="r" b="b"/>
              <a:pathLst>
                <a:path w="1001" h="402" extrusionOk="0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cubicBezTo>
                    <a:pt x="334" y="201"/>
                    <a:pt x="667" y="301"/>
                    <a:pt x="1001" y="401"/>
                  </a:cubicBezTo>
                  <a:cubicBezTo>
                    <a:pt x="1001" y="401"/>
                    <a:pt x="968" y="368"/>
                    <a:pt x="968" y="368"/>
                  </a:cubicBezTo>
                  <a:cubicBezTo>
                    <a:pt x="634" y="301"/>
                    <a:pt x="334" y="1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4040550" y="1258850"/>
              <a:ext cx="18375" cy="5850"/>
            </a:xfrm>
            <a:custGeom>
              <a:avLst/>
              <a:gdLst/>
              <a:ahLst/>
              <a:cxnLst/>
              <a:rect l="l" t="t" r="r" b="b"/>
              <a:pathLst>
                <a:path w="735" h="23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268" y="100"/>
                    <a:pt x="501" y="167"/>
                    <a:pt x="735" y="234"/>
                  </a:cubicBezTo>
                  <a:cubicBezTo>
                    <a:pt x="735" y="234"/>
                    <a:pt x="701" y="200"/>
                    <a:pt x="701" y="200"/>
                  </a:cubicBezTo>
                  <a:cubicBezTo>
                    <a:pt x="468" y="134"/>
                    <a:pt x="234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8" name="Google Shape;250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3"/>
          <p:cNvSpPr txBox="1">
            <a:spLocks noGrp="1"/>
          </p:cNvSpPr>
          <p:nvPr>
            <p:ph type="body" idx="1"/>
          </p:nvPr>
        </p:nvSpPr>
        <p:spPr>
          <a:xfrm>
            <a:off x="2308650" y="1573175"/>
            <a:ext cx="4526700" cy="19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4"/>
          <p:cNvSpPr/>
          <p:nvPr/>
        </p:nvSpPr>
        <p:spPr>
          <a:xfrm rot="-5400000">
            <a:off x="-774625" y="3074318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4"/>
          <p:cNvSpPr/>
          <p:nvPr/>
        </p:nvSpPr>
        <p:spPr>
          <a:xfrm rot="-5400000">
            <a:off x="2754900" y="-545332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4"/>
          <p:cNvSpPr/>
          <p:nvPr/>
        </p:nvSpPr>
        <p:spPr>
          <a:xfrm rot="-5400000">
            <a:off x="7820125" y="2347518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4" name="Google Shape;2514;p14"/>
          <p:cNvGrpSpPr/>
          <p:nvPr/>
        </p:nvGrpSpPr>
        <p:grpSpPr>
          <a:xfrm rot="8271696">
            <a:off x="-562241" y="1165334"/>
            <a:ext cx="1568323" cy="2218030"/>
            <a:chOff x="-552055" y="3649295"/>
            <a:chExt cx="1568379" cy="2218109"/>
          </a:xfrm>
        </p:grpSpPr>
        <p:sp>
          <p:nvSpPr>
            <p:cNvPr id="2515" name="Google Shape;2515;p14"/>
            <p:cNvSpPr/>
            <p:nvPr/>
          </p:nvSpPr>
          <p:spPr>
            <a:xfrm>
              <a:off x="178403" y="5244405"/>
              <a:ext cx="98595" cy="265158"/>
            </a:xfrm>
            <a:custGeom>
              <a:avLst/>
              <a:gdLst/>
              <a:ahLst/>
              <a:cxnLst/>
              <a:rect l="l" t="t" r="r" b="b"/>
              <a:pathLst>
                <a:path w="734" h="1974" extrusionOk="0">
                  <a:moveTo>
                    <a:pt x="34" y="0"/>
                  </a:moveTo>
                  <a:cubicBezTo>
                    <a:pt x="34" y="0"/>
                    <a:pt x="0" y="100"/>
                    <a:pt x="0" y="134"/>
                  </a:cubicBezTo>
                  <a:cubicBezTo>
                    <a:pt x="134" y="634"/>
                    <a:pt x="667" y="1301"/>
                    <a:pt x="400" y="1868"/>
                  </a:cubicBezTo>
                  <a:cubicBezTo>
                    <a:pt x="400" y="1868"/>
                    <a:pt x="374" y="1974"/>
                    <a:pt x="392" y="1974"/>
                  </a:cubicBezTo>
                  <a:cubicBezTo>
                    <a:pt x="394" y="1974"/>
                    <a:pt x="397" y="1972"/>
                    <a:pt x="400" y="1968"/>
                  </a:cubicBezTo>
                  <a:cubicBezTo>
                    <a:pt x="734" y="1268"/>
                    <a:pt x="234" y="668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-552055" y="3868782"/>
              <a:ext cx="1568379" cy="1998622"/>
            </a:xfrm>
            <a:custGeom>
              <a:avLst/>
              <a:gdLst/>
              <a:ahLst/>
              <a:cxnLst/>
              <a:rect l="l" t="t" r="r" b="b"/>
              <a:pathLst>
                <a:path w="11676" h="14879" extrusionOk="0">
                  <a:moveTo>
                    <a:pt x="9911" y="849"/>
                  </a:moveTo>
                  <a:cubicBezTo>
                    <a:pt x="9995" y="849"/>
                    <a:pt x="10076" y="862"/>
                    <a:pt x="10142" y="901"/>
                  </a:cubicBezTo>
                  <a:cubicBezTo>
                    <a:pt x="9908" y="1335"/>
                    <a:pt x="9675" y="1802"/>
                    <a:pt x="9441" y="2236"/>
                  </a:cubicBezTo>
                  <a:cubicBezTo>
                    <a:pt x="9408" y="2169"/>
                    <a:pt x="9341" y="2169"/>
                    <a:pt x="9274" y="2169"/>
                  </a:cubicBezTo>
                  <a:cubicBezTo>
                    <a:pt x="9174" y="2169"/>
                    <a:pt x="9041" y="2202"/>
                    <a:pt x="8941" y="2202"/>
                  </a:cubicBezTo>
                  <a:cubicBezTo>
                    <a:pt x="8374" y="2202"/>
                    <a:pt x="7807" y="2269"/>
                    <a:pt x="7273" y="2336"/>
                  </a:cubicBezTo>
                  <a:cubicBezTo>
                    <a:pt x="7039" y="2169"/>
                    <a:pt x="6739" y="2069"/>
                    <a:pt x="6472" y="1935"/>
                  </a:cubicBezTo>
                  <a:cubicBezTo>
                    <a:pt x="6339" y="1869"/>
                    <a:pt x="6139" y="1769"/>
                    <a:pt x="5939" y="1769"/>
                  </a:cubicBezTo>
                  <a:cubicBezTo>
                    <a:pt x="6239" y="1569"/>
                    <a:pt x="6539" y="1435"/>
                    <a:pt x="6839" y="1268"/>
                  </a:cubicBezTo>
                  <a:cubicBezTo>
                    <a:pt x="6839" y="1268"/>
                    <a:pt x="6873" y="1235"/>
                    <a:pt x="6873" y="1235"/>
                  </a:cubicBezTo>
                  <a:cubicBezTo>
                    <a:pt x="7039" y="1168"/>
                    <a:pt x="7173" y="1102"/>
                    <a:pt x="7306" y="1035"/>
                  </a:cubicBezTo>
                  <a:cubicBezTo>
                    <a:pt x="7440" y="1001"/>
                    <a:pt x="7606" y="1001"/>
                    <a:pt x="7706" y="1001"/>
                  </a:cubicBezTo>
                  <a:cubicBezTo>
                    <a:pt x="8007" y="1001"/>
                    <a:pt x="8307" y="968"/>
                    <a:pt x="8640" y="935"/>
                  </a:cubicBezTo>
                  <a:cubicBezTo>
                    <a:pt x="8941" y="935"/>
                    <a:pt x="9241" y="901"/>
                    <a:pt x="9541" y="901"/>
                  </a:cubicBezTo>
                  <a:cubicBezTo>
                    <a:pt x="9642" y="881"/>
                    <a:pt x="9781" y="849"/>
                    <a:pt x="9911" y="849"/>
                  </a:cubicBezTo>
                  <a:close/>
                  <a:moveTo>
                    <a:pt x="5772" y="1835"/>
                  </a:moveTo>
                  <a:cubicBezTo>
                    <a:pt x="5872" y="1869"/>
                    <a:pt x="5939" y="1869"/>
                    <a:pt x="6039" y="1902"/>
                  </a:cubicBezTo>
                  <a:cubicBezTo>
                    <a:pt x="6172" y="1935"/>
                    <a:pt x="6305" y="2002"/>
                    <a:pt x="6439" y="2069"/>
                  </a:cubicBezTo>
                  <a:cubicBezTo>
                    <a:pt x="6639" y="2169"/>
                    <a:pt x="6839" y="2302"/>
                    <a:pt x="7039" y="2369"/>
                  </a:cubicBezTo>
                  <a:cubicBezTo>
                    <a:pt x="6639" y="2436"/>
                    <a:pt x="6272" y="2503"/>
                    <a:pt x="5905" y="2603"/>
                  </a:cubicBezTo>
                  <a:cubicBezTo>
                    <a:pt x="5405" y="2703"/>
                    <a:pt x="4904" y="2836"/>
                    <a:pt x="4437" y="3003"/>
                  </a:cubicBezTo>
                  <a:cubicBezTo>
                    <a:pt x="4171" y="3070"/>
                    <a:pt x="3904" y="3170"/>
                    <a:pt x="3670" y="3270"/>
                  </a:cubicBezTo>
                  <a:cubicBezTo>
                    <a:pt x="4304" y="2736"/>
                    <a:pt x="5038" y="2269"/>
                    <a:pt x="5772" y="1835"/>
                  </a:cubicBezTo>
                  <a:close/>
                  <a:moveTo>
                    <a:pt x="10609" y="168"/>
                  </a:moveTo>
                  <a:cubicBezTo>
                    <a:pt x="11509" y="1001"/>
                    <a:pt x="11576" y="2302"/>
                    <a:pt x="11476" y="3470"/>
                  </a:cubicBezTo>
                  <a:cubicBezTo>
                    <a:pt x="11476" y="3470"/>
                    <a:pt x="11476" y="3470"/>
                    <a:pt x="11476" y="3503"/>
                  </a:cubicBezTo>
                  <a:cubicBezTo>
                    <a:pt x="11376" y="3003"/>
                    <a:pt x="11176" y="2503"/>
                    <a:pt x="10942" y="2069"/>
                  </a:cubicBezTo>
                  <a:cubicBezTo>
                    <a:pt x="10809" y="1802"/>
                    <a:pt x="10675" y="1569"/>
                    <a:pt x="10542" y="1335"/>
                  </a:cubicBezTo>
                  <a:cubicBezTo>
                    <a:pt x="10475" y="1202"/>
                    <a:pt x="10342" y="935"/>
                    <a:pt x="10242" y="801"/>
                  </a:cubicBezTo>
                  <a:cubicBezTo>
                    <a:pt x="10342" y="601"/>
                    <a:pt x="10442" y="401"/>
                    <a:pt x="10542" y="168"/>
                  </a:cubicBezTo>
                  <a:lnTo>
                    <a:pt x="10542" y="168"/>
                  </a:lnTo>
                  <a:cubicBezTo>
                    <a:pt x="10408" y="368"/>
                    <a:pt x="10308" y="568"/>
                    <a:pt x="10208" y="768"/>
                  </a:cubicBezTo>
                  <a:cubicBezTo>
                    <a:pt x="10175" y="768"/>
                    <a:pt x="10175" y="768"/>
                    <a:pt x="10142" y="735"/>
                  </a:cubicBezTo>
                  <a:cubicBezTo>
                    <a:pt x="10108" y="723"/>
                    <a:pt x="10071" y="720"/>
                    <a:pt x="10033" y="720"/>
                  </a:cubicBezTo>
                  <a:cubicBezTo>
                    <a:pt x="9956" y="720"/>
                    <a:pt x="9875" y="735"/>
                    <a:pt x="9808" y="735"/>
                  </a:cubicBezTo>
                  <a:cubicBezTo>
                    <a:pt x="9641" y="768"/>
                    <a:pt x="9474" y="768"/>
                    <a:pt x="9274" y="768"/>
                  </a:cubicBezTo>
                  <a:cubicBezTo>
                    <a:pt x="8974" y="801"/>
                    <a:pt x="8640" y="835"/>
                    <a:pt x="8340" y="835"/>
                  </a:cubicBezTo>
                  <a:cubicBezTo>
                    <a:pt x="8073" y="868"/>
                    <a:pt x="7807" y="868"/>
                    <a:pt x="7573" y="901"/>
                  </a:cubicBezTo>
                  <a:cubicBezTo>
                    <a:pt x="8507" y="468"/>
                    <a:pt x="9508" y="168"/>
                    <a:pt x="10542" y="168"/>
                  </a:cubicBezTo>
                  <a:close/>
                  <a:moveTo>
                    <a:pt x="8607" y="3637"/>
                  </a:moveTo>
                  <a:cubicBezTo>
                    <a:pt x="8374" y="4070"/>
                    <a:pt x="8107" y="4471"/>
                    <a:pt x="7807" y="4904"/>
                  </a:cubicBezTo>
                  <a:cubicBezTo>
                    <a:pt x="7807" y="4871"/>
                    <a:pt x="7807" y="4871"/>
                    <a:pt x="7840" y="4838"/>
                  </a:cubicBezTo>
                  <a:cubicBezTo>
                    <a:pt x="7873" y="4737"/>
                    <a:pt x="7940" y="4637"/>
                    <a:pt x="8007" y="4537"/>
                  </a:cubicBezTo>
                  <a:cubicBezTo>
                    <a:pt x="8207" y="4237"/>
                    <a:pt x="8407" y="3937"/>
                    <a:pt x="8607" y="3637"/>
                  </a:cubicBezTo>
                  <a:close/>
                  <a:moveTo>
                    <a:pt x="7754" y="4975"/>
                  </a:moveTo>
                  <a:lnTo>
                    <a:pt x="7754" y="4975"/>
                  </a:lnTo>
                  <a:cubicBezTo>
                    <a:pt x="7688" y="5096"/>
                    <a:pt x="7597" y="5217"/>
                    <a:pt x="7506" y="5338"/>
                  </a:cubicBezTo>
                  <a:cubicBezTo>
                    <a:pt x="7589" y="5200"/>
                    <a:pt x="7671" y="5086"/>
                    <a:pt x="7754" y="4975"/>
                  </a:cubicBezTo>
                  <a:close/>
                  <a:moveTo>
                    <a:pt x="10175" y="935"/>
                  </a:moveTo>
                  <a:cubicBezTo>
                    <a:pt x="10342" y="1102"/>
                    <a:pt x="10475" y="1435"/>
                    <a:pt x="10575" y="1635"/>
                  </a:cubicBezTo>
                  <a:cubicBezTo>
                    <a:pt x="10709" y="1869"/>
                    <a:pt x="10842" y="2069"/>
                    <a:pt x="10975" y="2336"/>
                  </a:cubicBezTo>
                  <a:cubicBezTo>
                    <a:pt x="11176" y="2769"/>
                    <a:pt x="11309" y="3236"/>
                    <a:pt x="11476" y="3703"/>
                  </a:cubicBezTo>
                  <a:cubicBezTo>
                    <a:pt x="11342" y="4737"/>
                    <a:pt x="11142" y="5772"/>
                    <a:pt x="10775" y="6739"/>
                  </a:cubicBezTo>
                  <a:cubicBezTo>
                    <a:pt x="10809" y="5838"/>
                    <a:pt x="10709" y="4971"/>
                    <a:pt x="10408" y="4137"/>
                  </a:cubicBezTo>
                  <a:cubicBezTo>
                    <a:pt x="10275" y="3737"/>
                    <a:pt x="10108" y="3303"/>
                    <a:pt x="9875" y="2936"/>
                  </a:cubicBezTo>
                  <a:cubicBezTo>
                    <a:pt x="9775" y="2736"/>
                    <a:pt x="9675" y="2569"/>
                    <a:pt x="9541" y="2402"/>
                  </a:cubicBezTo>
                  <a:lnTo>
                    <a:pt x="9474" y="2269"/>
                  </a:lnTo>
                  <a:cubicBezTo>
                    <a:pt x="9708" y="1835"/>
                    <a:pt x="9941" y="1368"/>
                    <a:pt x="10175" y="935"/>
                  </a:cubicBezTo>
                  <a:close/>
                  <a:moveTo>
                    <a:pt x="5638" y="7539"/>
                  </a:moveTo>
                  <a:cubicBezTo>
                    <a:pt x="5638" y="7573"/>
                    <a:pt x="5638" y="7573"/>
                    <a:pt x="5638" y="7573"/>
                  </a:cubicBezTo>
                  <a:cubicBezTo>
                    <a:pt x="5538" y="7706"/>
                    <a:pt x="5405" y="7840"/>
                    <a:pt x="5271" y="7940"/>
                  </a:cubicBezTo>
                  <a:cubicBezTo>
                    <a:pt x="5405" y="7806"/>
                    <a:pt x="5538" y="7673"/>
                    <a:pt x="5638" y="7539"/>
                  </a:cubicBezTo>
                  <a:close/>
                  <a:moveTo>
                    <a:pt x="9141" y="2302"/>
                  </a:moveTo>
                  <a:cubicBezTo>
                    <a:pt x="9274" y="2302"/>
                    <a:pt x="9308" y="2302"/>
                    <a:pt x="9374" y="2336"/>
                  </a:cubicBezTo>
                  <a:cubicBezTo>
                    <a:pt x="9341" y="2402"/>
                    <a:pt x="9308" y="2469"/>
                    <a:pt x="9274" y="2536"/>
                  </a:cubicBezTo>
                  <a:cubicBezTo>
                    <a:pt x="8807" y="3103"/>
                    <a:pt x="8374" y="3703"/>
                    <a:pt x="8007" y="4304"/>
                  </a:cubicBezTo>
                  <a:cubicBezTo>
                    <a:pt x="7640" y="4304"/>
                    <a:pt x="7239" y="4437"/>
                    <a:pt x="6939" y="4537"/>
                  </a:cubicBezTo>
                  <a:cubicBezTo>
                    <a:pt x="6572" y="4637"/>
                    <a:pt x="6205" y="4771"/>
                    <a:pt x="5838" y="4904"/>
                  </a:cubicBezTo>
                  <a:cubicBezTo>
                    <a:pt x="5138" y="5171"/>
                    <a:pt x="4404" y="5438"/>
                    <a:pt x="3737" y="5805"/>
                  </a:cubicBezTo>
                  <a:cubicBezTo>
                    <a:pt x="3403" y="6005"/>
                    <a:pt x="3103" y="6272"/>
                    <a:pt x="2803" y="6539"/>
                  </a:cubicBezTo>
                  <a:cubicBezTo>
                    <a:pt x="2536" y="6772"/>
                    <a:pt x="2236" y="6939"/>
                    <a:pt x="1902" y="7106"/>
                  </a:cubicBezTo>
                  <a:cubicBezTo>
                    <a:pt x="1402" y="7406"/>
                    <a:pt x="868" y="7706"/>
                    <a:pt x="601" y="8240"/>
                  </a:cubicBezTo>
                  <a:cubicBezTo>
                    <a:pt x="635" y="8073"/>
                    <a:pt x="668" y="7906"/>
                    <a:pt x="735" y="7740"/>
                  </a:cubicBezTo>
                  <a:cubicBezTo>
                    <a:pt x="1002" y="7106"/>
                    <a:pt x="1369" y="6539"/>
                    <a:pt x="1635" y="5905"/>
                  </a:cubicBezTo>
                  <a:cubicBezTo>
                    <a:pt x="1635" y="5872"/>
                    <a:pt x="1635" y="5872"/>
                    <a:pt x="1669" y="5872"/>
                  </a:cubicBezTo>
                  <a:cubicBezTo>
                    <a:pt x="2202" y="5772"/>
                    <a:pt x="2770" y="5638"/>
                    <a:pt x="3303" y="5538"/>
                  </a:cubicBezTo>
                  <a:cubicBezTo>
                    <a:pt x="3904" y="5405"/>
                    <a:pt x="4538" y="5371"/>
                    <a:pt x="5105" y="5171"/>
                  </a:cubicBezTo>
                  <a:lnTo>
                    <a:pt x="5105" y="5104"/>
                  </a:lnTo>
                  <a:cubicBezTo>
                    <a:pt x="4538" y="5104"/>
                    <a:pt x="3904" y="5305"/>
                    <a:pt x="3337" y="5405"/>
                  </a:cubicBezTo>
                  <a:cubicBezTo>
                    <a:pt x="2803" y="5505"/>
                    <a:pt x="2269" y="5638"/>
                    <a:pt x="1735" y="5738"/>
                  </a:cubicBezTo>
                  <a:cubicBezTo>
                    <a:pt x="1869" y="5505"/>
                    <a:pt x="2036" y="5238"/>
                    <a:pt x="2202" y="5004"/>
                  </a:cubicBezTo>
                  <a:cubicBezTo>
                    <a:pt x="2303" y="4804"/>
                    <a:pt x="2436" y="4604"/>
                    <a:pt x="2569" y="4437"/>
                  </a:cubicBezTo>
                  <a:cubicBezTo>
                    <a:pt x="2870" y="4337"/>
                    <a:pt x="3170" y="4170"/>
                    <a:pt x="3470" y="4037"/>
                  </a:cubicBezTo>
                  <a:cubicBezTo>
                    <a:pt x="3837" y="3803"/>
                    <a:pt x="4237" y="3703"/>
                    <a:pt x="4671" y="3670"/>
                  </a:cubicBezTo>
                  <a:cubicBezTo>
                    <a:pt x="4671" y="3670"/>
                    <a:pt x="4671" y="3637"/>
                    <a:pt x="4671" y="3603"/>
                  </a:cubicBezTo>
                  <a:cubicBezTo>
                    <a:pt x="4304" y="3670"/>
                    <a:pt x="3937" y="3737"/>
                    <a:pt x="3604" y="3904"/>
                  </a:cubicBezTo>
                  <a:cubicBezTo>
                    <a:pt x="3270" y="4070"/>
                    <a:pt x="2970" y="4237"/>
                    <a:pt x="2636" y="4371"/>
                  </a:cubicBezTo>
                  <a:lnTo>
                    <a:pt x="2703" y="4270"/>
                  </a:lnTo>
                  <a:cubicBezTo>
                    <a:pt x="2803" y="4170"/>
                    <a:pt x="2870" y="4070"/>
                    <a:pt x="2936" y="4004"/>
                  </a:cubicBezTo>
                  <a:cubicBezTo>
                    <a:pt x="3036" y="3870"/>
                    <a:pt x="3137" y="3770"/>
                    <a:pt x="3237" y="3637"/>
                  </a:cubicBezTo>
                  <a:lnTo>
                    <a:pt x="3237" y="3670"/>
                  </a:lnTo>
                  <a:cubicBezTo>
                    <a:pt x="3370" y="3537"/>
                    <a:pt x="3537" y="3470"/>
                    <a:pt x="3704" y="3437"/>
                  </a:cubicBezTo>
                  <a:cubicBezTo>
                    <a:pt x="3870" y="3370"/>
                    <a:pt x="4071" y="3336"/>
                    <a:pt x="4271" y="3270"/>
                  </a:cubicBezTo>
                  <a:lnTo>
                    <a:pt x="4271" y="3270"/>
                  </a:lnTo>
                  <a:cubicBezTo>
                    <a:pt x="4071" y="3303"/>
                    <a:pt x="3837" y="3336"/>
                    <a:pt x="3637" y="3403"/>
                  </a:cubicBezTo>
                  <a:cubicBezTo>
                    <a:pt x="3604" y="3403"/>
                    <a:pt x="3570" y="3437"/>
                    <a:pt x="3537" y="3437"/>
                  </a:cubicBezTo>
                  <a:cubicBezTo>
                    <a:pt x="3837" y="3303"/>
                    <a:pt x="4171" y="3170"/>
                    <a:pt x="4504" y="3070"/>
                  </a:cubicBezTo>
                  <a:cubicBezTo>
                    <a:pt x="4938" y="2936"/>
                    <a:pt x="5405" y="2836"/>
                    <a:pt x="5838" y="2736"/>
                  </a:cubicBezTo>
                  <a:cubicBezTo>
                    <a:pt x="6806" y="2503"/>
                    <a:pt x="7807" y="2369"/>
                    <a:pt x="8807" y="2336"/>
                  </a:cubicBezTo>
                  <a:cubicBezTo>
                    <a:pt x="8907" y="2336"/>
                    <a:pt x="9041" y="2302"/>
                    <a:pt x="9141" y="2302"/>
                  </a:cubicBezTo>
                  <a:close/>
                  <a:moveTo>
                    <a:pt x="7873" y="4437"/>
                  </a:moveTo>
                  <a:cubicBezTo>
                    <a:pt x="7540" y="4971"/>
                    <a:pt x="7206" y="5505"/>
                    <a:pt x="6873" y="6005"/>
                  </a:cubicBezTo>
                  <a:cubicBezTo>
                    <a:pt x="6572" y="6172"/>
                    <a:pt x="6272" y="6339"/>
                    <a:pt x="5972" y="6472"/>
                  </a:cubicBezTo>
                  <a:cubicBezTo>
                    <a:pt x="5972" y="6472"/>
                    <a:pt x="5972" y="6439"/>
                    <a:pt x="5972" y="6439"/>
                  </a:cubicBezTo>
                  <a:cubicBezTo>
                    <a:pt x="5238" y="6339"/>
                    <a:pt x="4504" y="6272"/>
                    <a:pt x="3770" y="6239"/>
                  </a:cubicBezTo>
                  <a:cubicBezTo>
                    <a:pt x="3770" y="6272"/>
                    <a:pt x="3770" y="6305"/>
                    <a:pt x="3770" y="6305"/>
                  </a:cubicBezTo>
                  <a:cubicBezTo>
                    <a:pt x="4471" y="6405"/>
                    <a:pt x="5138" y="6505"/>
                    <a:pt x="5838" y="6572"/>
                  </a:cubicBezTo>
                  <a:cubicBezTo>
                    <a:pt x="5271" y="6872"/>
                    <a:pt x="4704" y="7173"/>
                    <a:pt x="4137" y="7506"/>
                  </a:cubicBezTo>
                  <a:cubicBezTo>
                    <a:pt x="4171" y="7473"/>
                    <a:pt x="4171" y="7473"/>
                    <a:pt x="4171" y="7473"/>
                  </a:cubicBezTo>
                  <a:cubicBezTo>
                    <a:pt x="4204" y="7473"/>
                    <a:pt x="4204" y="7406"/>
                    <a:pt x="4204" y="7406"/>
                  </a:cubicBezTo>
                  <a:cubicBezTo>
                    <a:pt x="4071" y="7406"/>
                    <a:pt x="4004" y="7406"/>
                    <a:pt x="3870" y="7373"/>
                  </a:cubicBezTo>
                  <a:cubicBezTo>
                    <a:pt x="3804" y="7362"/>
                    <a:pt x="3741" y="7358"/>
                    <a:pt x="3679" y="7358"/>
                  </a:cubicBezTo>
                  <a:cubicBezTo>
                    <a:pt x="3555" y="7358"/>
                    <a:pt x="3437" y="7373"/>
                    <a:pt x="3303" y="7373"/>
                  </a:cubicBezTo>
                  <a:cubicBezTo>
                    <a:pt x="2903" y="7406"/>
                    <a:pt x="2503" y="7406"/>
                    <a:pt x="2102" y="7439"/>
                  </a:cubicBezTo>
                  <a:cubicBezTo>
                    <a:pt x="2069" y="7439"/>
                    <a:pt x="2069" y="7473"/>
                    <a:pt x="2069" y="7473"/>
                  </a:cubicBezTo>
                  <a:cubicBezTo>
                    <a:pt x="2358" y="7473"/>
                    <a:pt x="2632" y="7458"/>
                    <a:pt x="2912" y="7458"/>
                  </a:cubicBezTo>
                  <a:cubicBezTo>
                    <a:pt x="3051" y="7458"/>
                    <a:pt x="3192" y="7462"/>
                    <a:pt x="3337" y="7473"/>
                  </a:cubicBezTo>
                  <a:cubicBezTo>
                    <a:pt x="3503" y="7473"/>
                    <a:pt x="3670" y="7473"/>
                    <a:pt x="3837" y="7506"/>
                  </a:cubicBezTo>
                  <a:cubicBezTo>
                    <a:pt x="3904" y="7506"/>
                    <a:pt x="3970" y="7521"/>
                    <a:pt x="4037" y="7521"/>
                  </a:cubicBezTo>
                  <a:cubicBezTo>
                    <a:pt x="4071" y="7521"/>
                    <a:pt x="4104" y="7517"/>
                    <a:pt x="4137" y="7506"/>
                  </a:cubicBezTo>
                  <a:lnTo>
                    <a:pt x="4137" y="7506"/>
                  </a:lnTo>
                  <a:cubicBezTo>
                    <a:pt x="3904" y="7606"/>
                    <a:pt x="3704" y="7740"/>
                    <a:pt x="3503" y="7840"/>
                  </a:cubicBezTo>
                  <a:cubicBezTo>
                    <a:pt x="3470" y="7873"/>
                    <a:pt x="3437" y="7873"/>
                    <a:pt x="3403" y="7906"/>
                  </a:cubicBezTo>
                  <a:cubicBezTo>
                    <a:pt x="3403" y="7873"/>
                    <a:pt x="3403" y="7873"/>
                    <a:pt x="3403" y="7873"/>
                  </a:cubicBezTo>
                  <a:cubicBezTo>
                    <a:pt x="2870" y="7906"/>
                    <a:pt x="2336" y="8040"/>
                    <a:pt x="1836" y="8140"/>
                  </a:cubicBezTo>
                  <a:cubicBezTo>
                    <a:pt x="1435" y="8240"/>
                    <a:pt x="968" y="8307"/>
                    <a:pt x="535" y="8440"/>
                  </a:cubicBezTo>
                  <a:cubicBezTo>
                    <a:pt x="568" y="8407"/>
                    <a:pt x="568" y="8373"/>
                    <a:pt x="568" y="8340"/>
                  </a:cubicBezTo>
                  <a:cubicBezTo>
                    <a:pt x="902" y="7740"/>
                    <a:pt x="1535" y="7439"/>
                    <a:pt x="2102" y="7106"/>
                  </a:cubicBezTo>
                  <a:cubicBezTo>
                    <a:pt x="2736" y="6739"/>
                    <a:pt x="3203" y="6172"/>
                    <a:pt x="3837" y="5838"/>
                  </a:cubicBezTo>
                  <a:cubicBezTo>
                    <a:pt x="4504" y="5505"/>
                    <a:pt x="5238" y="5238"/>
                    <a:pt x="5939" y="4971"/>
                  </a:cubicBezTo>
                  <a:cubicBezTo>
                    <a:pt x="6272" y="4838"/>
                    <a:pt x="6639" y="4737"/>
                    <a:pt x="7006" y="4637"/>
                  </a:cubicBezTo>
                  <a:cubicBezTo>
                    <a:pt x="7273" y="4537"/>
                    <a:pt x="7606" y="4537"/>
                    <a:pt x="7873" y="4437"/>
                  </a:cubicBezTo>
                  <a:close/>
                  <a:moveTo>
                    <a:pt x="3270" y="7973"/>
                  </a:moveTo>
                  <a:lnTo>
                    <a:pt x="3270" y="7973"/>
                  </a:lnTo>
                  <a:cubicBezTo>
                    <a:pt x="2303" y="8473"/>
                    <a:pt x="1235" y="8940"/>
                    <a:pt x="468" y="9708"/>
                  </a:cubicBezTo>
                  <a:cubicBezTo>
                    <a:pt x="468" y="9608"/>
                    <a:pt x="468" y="9474"/>
                    <a:pt x="468" y="9374"/>
                  </a:cubicBezTo>
                  <a:cubicBezTo>
                    <a:pt x="468" y="9241"/>
                    <a:pt x="468" y="9107"/>
                    <a:pt x="468" y="8974"/>
                  </a:cubicBezTo>
                  <a:cubicBezTo>
                    <a:pt x="501" y="8840"/>
                    <a:pt x="501" y="8707"/>
                    <a:pt x="535" y="8574"/>
                  </a:cubicBezTo>
                  <a:cubicBezTo>
                    <a:pt x="701" y="8540"/>
                    <a:pt x="902" y="8473"/>
                    <a:pt x="1102" y="8440"/>
                  </a:cubicBezTo>
                  <a:cubicBezTo>
                    <a:pt x="1335" y="8373"/>
                    <a:pt x="1602" y="8340"/>
                    <a:pt x="1836" y="8273"/>
                  </a:cubicBezTo>
                  <a:cubicBezTo>
                    <a:pt x="2336" y="8173"/>
                    <a:pt x="2803" y="8107"/>
                    <a:pt x="3270" y="7973"/>
                  </a:cubicBezTo>
                  <a:close/>
                  <a:moveTo>
                    <a:pt x="2903" y="10709"/>
                  </a:moveTo>
                  <a:lnTo>
                    <a:pt x="2903" y="10709"/>
                  </a:lnTo>
                  <a:cubicBezTo>
                    <a:pt x="2803" y="10809"/>
                    <a:pt x="2736" y="10942"/>
                    <a:pt x="2670" y="11075"/>
                  </a:cubicBezTo>
                  <a:cubicBezTo>
                    <a:pt x="2636" y="11042"/>
                    <a:pt x="2636" y="11042"/>
                    <a:pt x="2636" y="11042"/>
                  </a:cubicBezTo>
                  <a:cubicBezTo>
                    <a:pt x="2703" y="10909"/>
                    <a:pt x="2803" y="10809"/>
                    <a:pt x="2903" y="10709"/>
                  </a:cubicBezTo>
                  <a:close/>
                  <a:moveTo>
                    <a:pt x="6739" y="6172"/>
                  </a:moveTo>
                  <a:lnTo>
                    <a:pt x="6739" y="6172"/>
                  </a:lnTo>
                  <a:cubicBezTo>
                    <a:pt x="6706" y="6239"/>
                    <a:pt x="6672" y="6272"/>
                    <a:pt x="6639" y="6339"/>
                  </a:cubicBezTo>
                  <a:cubicBezTo>
                    <a:pt x="6639" y="6339"/>
                    <a:pt x="6606" y="6372"/>
                    <a:pt x="6606" y="6372"/>
                  </a:cubicBezTo>
                  <a:cubicBezTo>
                    <a:pt x="6406" y="6572"/>
                    <a:pt x="6239" y="6772"/>
                    <a:pt x="6039" y="7006"/>
                  </a:cubicBezTo>
                  <a:cubicBezTo>
                    <a:pt x="5738" y="7273"/>
                    <a:pt x="5438" y="7539"/>
                    <a:pt x="5171" y="7840"/>
                  </a:cubicBezTo>
                  <a:cubicBezTo>
                    <a:pt x="4904" y="8173"/>
                    <a:pt x="4638" y="8507"/>
                    <a:pt x="4371" y="8840"/>
                  </a:cubicBezTo>
                  <a:cubicBezTo>
                    <a:pt x="4237" y="8974"/>
                    <a:pt x="4137" y="9107"/>
                    <a:pt x="4004" y="9241"/>
                  </a:cubicBezTo>
                  <a:cubicBezTo>
                    <a:pt x="4004" y="9241"/>
                    <a:pt x="4004" y="9174"/>
                    <a:pt x="4004" y="9174"/>
                  </a:cubicBezTo>
                  <a:cubicBezTo>
                    <a:pt x="3070" y="10275"/>
                    <a:pt x="1502" y="10575"/>
                    <a:pt x="635" y="11742"/>
                  </a:cubicBezTo>
                  <a:cubicBezTo>
                    <a:pt x="635" y="11709"/>
                    <a:pt x="635" y="11709"/>
                    <a:pt x="635" y="11676"/>
                  </a:cubicBezTo>
                  <a:cubicBezTo>
                    <a:pt x="635" y="11642"/>
                    <a:pt x="668" y="11576"/>
                    <a:pt x="668" y="11542"/>
                  </a:cubicBezTo>
                  <a:cubicBezTo>
                    <a:pt x="635" y="11476"/>
                    <a:pt x="635" y="11409"/>
                    <a:pt x="601" y="11342"/>
                  </a:cubicBezTo>
                  <a:cubicBezTo>
                    <a:pt x="601" y="10842"/>
                    <a:pt x="535" y="10308"/>
                    <a:pt x="468" y="9808"/>
                  </a:cubicBezTo>
                  <a:cubicBezTo>
                    <a:pt x="1402" y="9041"/>
                    <a:pt x="2469" y="8540"/>
                    <a:pt x="3470" y="7973"/>
                  </a:cubicBezTo>
                  <a:cubicBezTo>
                    <a:pt x="4571" y="7373"/>
                    <a:pt x="5672" y="6806"/>
                    <a:pt x="6739" y="6172"/>
                  </a:cubicBezTo>
                  <a:close/>
                  <a:moveTo>
                    <a:pt x="7710" y="5406"/>
                  </a:moveTo>
                  <a:lnTo>
                    <a:pt x="7710" y="5406"/>
                  </a:lnTo>
                  <a:cubicBezTo>
                    <a:pt x="7551" y="6295"/>
                    <a:pt x="7462" y="7184"/>
                    <a:pt x="7373" y="8073"/>
                  </a:cubicBezTo>
                  <a:cubicBezTo>
                    <a:pt x="7206" y="9374"/>
                    <a:pt x="7006" y="10642"/>
                    <a:pt x="6539" y="11843"/>
                  </a:cubicBezTo>
                  <a:cubicBezTo>
                    <a:pt x="6539" y="11843"/>
                    <a:pt x="6539" y="11863"/>
                    <a:pt x="6539" y="11876"/>
                  </a:cubicBezTo>
                  <a:cubicBezTo>
                    <a:pt x="7039" y="10875"/>
                    <a:pt x="7206" y="9674"/>
                    <a:pt x="7340" y="8574"/>
                  </a:cubicBezTo>
                  <a:cubicBezTo>
                    <a:pt x="7458" y="7536"/>
                    <a:pt x="7550" y="6473"/>
                    <a:pt x="7710" y="5406"/>
                  </a:cubicBezTo>
                  <a:close/>
                  <a:moveTo>
                    <a:pt x="2603" y="11075"/>
                  </a:moveTo>
                  <a:cubicBezTo>
                    <a:pt x="2603" y="11075"/>
                    <a:pt x="2603" y="11109"/>
                    <a:pt x="2603" y="11142"/>
                  </a:cubicBezTo>
                  <a:cubicBezTo>
                    <a:pt x="2436" y="11442"/>
                    <a:pt x="2236" y="11742"/>
                    <a:pt x="2036" y="12043"/>
                  </a:cubicBezTo>
                  <a:cubicBezTo>
                    <a:pt x="2069" y="11943"/>
                    <a:pt x="2069" y="11876"/>
                    <a:pt x="2102" y="11809"/>
                  </a:cubicBezTo>
                  <a:lnTo>
                    <a:pt x="2102" y="11809"/>
                  </a:lnTo>
                  <a:cubicBezTo>
                    <a:pt x="2102" y="11809"/>
                    <a:pt x="2102" y="11809"/>
                    <a:pt x="2102" y="11809"/>
                  </a:cubicBezTo>
                  <a:lnTo>
                    <a:pt x="2102" y="11809"/>
                  </a:lnTo>
                  <a:cubicBezTo>
                    <a:pt x="2102" y="11809"/>
                    <a:pt x="2102" y="11809"/>
                    <a:pt x="2102" y="11809"/>
                  </a:cubicBezTo>
                  <a:cubicBezTo>
                    <a:pt x="2102" y="11809"/>
                    <a:pt x="2102" y="11776"/>
                    <a:pt x="2102" y="11776"/>
                  </a:cubicBezTo>
                  <a:cubicBezTo>
                    <a:pt x="2269" y="11542"/>
                    <a:pt x="2436" y="11309"/>
                    <a:pt x="2603" y="11075"/>
                  </a:cubicBezTo>
                  <a:close/>
                  <a:moveTo>
                    <a:pt x="2102" y="11809"/>
                  </a:moveTo>
                  <a:lnTo>
                    <a:pt x="2102" y="11809"/>
                  </a:lnTo>
                  <a:cubicBezTo>
                    <a:pt x="2036" y="11909"/>
                    <a:pt x="2036" y="12009"/>
                    <a:pt x="2002" y="12076"/>
                  </a:cubicBezTo>
                  <a:cubicBezTo>
                    <a:pt x="1969" y="12143"/>
                    <a:pt x="1936" y="12176"/>
                    <a:pt x="1902" y="12209"/>
                  </a:cubicBezTo>
                  <a:lnTo>
                    <a:pt x="1836" y="12310"/>
                  </a:lnTo>
                  <a:cubicBezTo>
                    <a:pt x="1836" y="12310"/>
                    <a:pt x="1836" y="12276"/>
                    <a:pt x="1836" y="12276"/>
                  </a:cubicBezTo>
                  <a:cubicBezTo>
                    <a:pt x="1769" y="12376"/>
                    <a:pt x="1735" y="12443"/>
                    <a:pt x="1669" y="12543"/>
                  </a:cubicBezTo>
                  <a:cubicBezTo>
                    <a:pt x="1769" y="12376"/>
                    <a:pt x="1869" y="12209"/>
                    <a:pt x="1969" y="12043"/>
                  </a:cubicBezTo>
                  <a:cubicBezTo>
                    <a:pt x="2002" y="11976"/>
                    <a:pt x="2036" y="11909"/>
                    <a:pt x="2102" y="11809"/>
                  </a:cubicBezTo>
                  <a:close/>
                  <a:moveTo>
                    <a:pt x="4381" y="12861"/>
                  </a:moveTo>
                  <a:lnTo>
                    <a:pt x="4381" y="12861"/>
                  </a:lnTo>
                  <a:cubicBezTo>
                    <a:pt x="4377" y="12866"/>
                    <a:pt x="4374" y="12871"/>
                    <a:pt x="4371" y="12877"/>
                  </a:cubicBezTo>
                  <a:cubicBezTo>
                    <a:pt x="4371" y="12880"/>
                    <a:pt x="4371" y="12882"/>
                    <a:pt x="4372" y="12882"/>
                  </a:cubicBezTo>
                  <a:cubicBezTo>
                    <a:pt x="4374" y="12882"/>
                    <a:pt x="4377" y="12873"/>
                    <a:pt x="4381" y="12861"/>
                  </a:cubicBezTo>
                  <a:close/>
                  <a:moveTo>
                    <a:pt x="2839" y="13359"/>
                  </a:moveTo>
                  <a:cubicBezTo>
                    <a:pt x="2831" y="13373"/>
                    <a:pt x="2825" y="13384"/>
                    <a:pt x="2828" y="13384"/>
                  </a:cubicBezTo>
                  <a:cubicBezTo>
                    <a:pt x="2829" y="13384"/>
                    <a:pt x="2832" y="13382"/>
                    <a:pt x="2836" y="13377"/>
                  </a:cubicBezTo>
                  <a:cubicBezTo>
                    <a:pt x="2837" y="13371"/>
                    <a:pt x="2838" y="13365"/>
                    <a:pt x="2839" y="13359"/>
                  </a:cubicBezTo>
                  <a:close/>
                  <a:moveTo>
                    <a:pt x="3804" y="9474"/>
                  </a:moveTo>
                  <a:lnTo>
                    <a:pt x="3804" y="9474"/>
                  </a:lnTo>
                  <a:cubicBezTo>
                    <a:pt x="3737" y="9541"/>
                    <a:pt x="3704" y="9608"/>
                    <a:pt x="3637" y="9674"/>
                  </a:cubicBezTo>
                  <a:cubicBezTo>
                    <a:pt x="3137" y="10208"/>
                    <a:pt x="2670" y="10775"/>
                    <a:pt x="2269" y="11409"/>
                  </a:cubicBezTo>
                  <a:cubicBezTo>
                    <a:pt x="1602" y="12443"/>
                    <a:pt x="1068" y="13577"/>
                    <a:pt x="168" y="14478"/>
                  </a:cubicBezTo>
                  <a:cubicBezTo>
                    <a:pt x="468" y="13610"/>
                    <a:pt x="635" y="12710"/>
                    <a:pt x="635" y="11776"/>
                  </a:cubicBezTo>
                  <a:cubicBezTo>
                    <a:pt x="1402" y="10842"/>
                    <a:pt x="2636" y="10475"/>
                    <a:pt x="3537" y="9708"/>
                  </a:cubicBezTo>
                  <a:cubicBezTo>
                    <a:pt x="3637" y="9641"/>
                    <a:pt x="3737" y="9541"/>
                    <a:pt x="3804" y="9474"/>
                  </a:cubicBezTo>
                  <a:close/>
                  <a:moveTo>
                    <a:pt x="9408" y="2369"/>
                  </a:moveTo>
                  <a:cubicBezTo>
                    <a:pt x="9408" y="2402"/>
                    <a:pt x="9441" y="2436"/>
                    <a:pt x="9441" y="2469"/>
                  </a:cubicBezTo>
                  <a:cubicBezTo>
                    <a:pt x="9574" y="2669"/>
                    <a:pt x="9708" y="2869"/>
                    <a:pt x="9841" y="3070"/>
                  </a:cubicBezTo>
                  <a:cubicBezTo>
                    <a:pt x="10041" y="3437"/>
                    <a:pt x="10208" y="3837"/>
                    <a:pt x="10342" y="4237"/>
                  </a:cubicBezTo>
                  <a:lnTo>
                    <a:pt x="10375" y="4270"/>
                  </a:lnTo>
                  <a:cubicBezTo>
                    <a:pt x="10308" y="4371"/>
                    <a:pt x="10275" y="4504"/>
                    <a:pt x="10242" y="4604"/>
                  </a:cubicBezTo>
                  <a:lnTo>
                    <a:pt x="10375" y="4404"/>
                  </a:lnTo>
                  <a:lnTo>
                    <a:pt x="10375" y="4404"/>
                  </a:lnTo>
                  <a:cubicBezTo>
                    <a:pt x="10375" y="4437"/>
                    <a:pt x="10342" y="4471"/>
                    <a:pt x="10342" y="4504"/>
                  </a:cubicBezTo>
                  <a:cubicBezTo>
                    <a:pt x="10342" y="4571"/>
                    <a:pt x="10308" y="4671"/>
                    <a:pt x="10308" y="4737"/>
                  </a:cubicBezTo>
                  <a:cubicBezTo>
                    <a:pt x="10308" y="4871"/>
                    <a:pt x="10308" y="5038"/>
                    <a:pt x="10275" y="5171"/>
                  </a:cubicBezTo>
                  <a:cubicBezTo>
                    <a:pt x="10275" y="5505"/>
                    <a:pt x="10242" y="5838"/>
                    <a:pt x="10208" y="6172"/>
                  </a:cubicBezTo>
                  <a:cubicBezTo>
                    <a:pt x="10175" y="6839"/>
                    <a:pt x="10108" y="7506"/>
                    <a:pt x="10075" y="8173"/>
                  </a:cubicBezTo>
                  <a:cubicBezTo>
                    <a:pt x="10075" y="8178"/>
                    <a:pt x="10075" y="8180"/>
                    <a:pt x="10077" y="8180"/>
                  </a:cubicBezTo>
                  <a:cubicBezTo>
                    <a:pt x="10083" y="8180"/>
                    <a:pt x="10108" y="8102"/>
                    <a:pt x="10108" y="8073"/>
                  </a:cubicBezTo>
                  <a:cubicBezTo>
                    <a:pt x="10242" y="6839"/>
                    <a:pt x="10242" y="5605"/>
                    <a:pt x="10408" y="4371"/>
                  </a:cubicBezTo>
                  <a:cubicBezTo>
                    <a:pt x="10642" y="5171"/>
                    <a:pt x="10775" y="6005"/>
                    <a:pt x="10742" y="6839"/>
                  </a:cubicBezTo>
                  <a:cubicBezTo>
                    <a:pt x="10575" y="7273"/>
                    <a:pt x="10408" y="7673"/>
                    <a:pt x="10208" y="8040"/>
                  </a:cubicBezTo>
                  <a:cubicBezTo>
                    <a:pt x="9641" y="9107"/>
                    <a:pt x="8907" y="10108"/>
                    <a:pt x="8007" y="10909"/>
                  </a:cubicBezTo>
                  <a:cubicBezTo>
                    <a:pt x="8340" y="9841"/>
                    <a:pt x="8674" y="8774"/>
                    <a:pt x="9041" y="7706"/>
                  </a:cubicBezTo>
                  <a:lnTo>
                    <a:pt x="9041" y="7706"/>
                  </a:lnTo>
                  <a:cubicBezTo>
                    <a:pt x="9041" y="8473"/>
                    <a:pt x="8874" y="9241"/>
                    <a:pt x="8741" y="9975"/>
                  </a:cubicBezTo>
                  <a:cubicBezTo>
                    <a:pt x="8741" y="9991"/>
                    <a:pt x="8743" y="9997"/>
                    <a:pt x="8746" y="9997"/>
                  </a:cubicBezTo>
                  <a:cubicBezTo>
                    <a:pt x="8755" y="9997"/>
                    <a:pt x="8774" y="9941"/>
                    <a:pt x="8774" y="9941"/>
                  </a:cubicBezTo>
                  <a:cubicBezTo>
                    <a:pt x="9007" y="9041"/>
                    <a:pt x="9174" y="8040"/>
                    <a:pt x="9074" y="7106"/>
                  </a:cubicBezTo>
                  <a:cubicBezTo>
                    <a:pt x="9007" y="6172"/>
                    <a:pt x="8674" y="5204"/>
                    <a:pt x="8340" y="4337"/>
                  </a:cubicBezTo>
                  <a:cubicBezTo>
                    <a:pt x="8340" y="4337"/>
                    <a:pt x="8307" y="4371"/>
                    <a:pt x="8307" y="4404"/>
                  </a:cubicBezTo>
                  <a:cubicBezTo>
                    <a:pt x="8574" y="5271"/>
                    <a:pt x="8874" y="6105"/>
                    <a:pt x="9007" y="7006"/>
                  </a:cubicBezTo>
                  <a:cubicBezTo>
                    <a:pt x="9041" y="7239"/>
                    <a:pt x="9041" y="7439"/>
                    <a:pt x="9041" y="7673"/>
                  </a:cubicBezTo>
                  <a:cubicBezTo>
                    <a:pt x="8674" y="8740"/>
                    <a:pt x="8274" y="9808"/>
                    <a:pt x="7973" y="10909"/>
                  </a:cubicBezTo>
                  <a:cubicBezTo>
                    <a:pt x="7973" y="10909"/>
                    <a:pt x="7973" y="10909"/>
                    <a:pt x="7973" y="10942"/>
                  </a:cubicBezTo>
                  <a:cubicBezTo>
                    <a:pt x="7807" y="11075"/>
                    <a:pt x="7640" y="11209"/>
                    <a:pt x="7473" y="11342"/>
                  </a:cubicBezTo>
                  <a:cubicBezTo>
                    <a:pt x="6439" y="12176"/>
                    <a:pt x="5205" y="12676"/>
                    <a:pt x="3937" y="13110"/>
                  </a:cubicBezTo>
                  <a:cubicBezTo>
                    <a:pt x="3770" y="13177"/>
                    <a:pt x="3570" y="13244"/>
                    <a:pt x="3370" y="13310"/>
                  </a:cubicBezTo>
                  <a:cubicBezTo>
                    <a:pt x="2336" y="13677"/>
                    <a:pt x="1302" y="14044"/>
                    <a:pt x="368" y="14544"/>
                  </a:cubicBezTo>
                  <a:cubicBezTo>
                    <a:pt x="635" y="14278"/>
                    <a:pt x="801" y="13944"/>
                    <a:pt x="1002" y="13610"/>
                  </a:cubicBezTo>
                  <a:cubicBezTo>
                    <a:pt x="1002" y="13610"/>
                    <a:pt x="1035" y="13577"/>
                    <a:pt x="1035" y="13544"/>
                  </a:cubicBezTo>
                  <a:cubicBezTo>
                    <a:pt x="1135" y="13410"/>
                    <a:pt x="1202" y="13277"/>
                    <a:pt x="1302" y="13143"/>
                  </a:cubicBezTo>
                  <a:cubicBezTo>
                    <a:pt x="1469" y="12910"/>
                    <a:pt x="1635" y="12676"/>
                    <a:pt x="1802" y="12476"/>
                  </a:cubicBezTo>
                  <a:cubicBezTo>
                    <a:pt x="1869" y="12376"/>
                    <a:pt x="1936" y="12276"/>
                    <a:pt x="2002" y="12209"/>
                  </a:cubicBezTo>
                  <a:cubicBezTo>
                    <a:pt x="2002" y="12343"/>
                    <a:pt x="2002" y="12510"/>
                    <a:pt x="2036" y="12643"/>
                  </a:cubicBezTo>
                  <a:cubicBezTo>
                    <a:pt x="2102" y="13010"/>
                    <a:pt x="2036" y="13344"/>
                    <a:pt x="1902" y="13711"/>
                  </a:cubicBezTo>
                  <a:cubicBezTo>
                    <a:pt x="1880" y="13733"/>
                    <a:pt x="1872" y="13787"/>
                    <a:pt x="1881" y="13787"/>
                  </a:cubicBezTo>
                  <a:cubicBezTo>
                    <a:pt x="1884" y="13787"/>
                    <a:pt x="1892" y="13776"/>
                    <a:pt x="1902" y="13744"/>
                  </a:cubicBezTo>
                  <a:cubicBezTo>
                    <a:pt x="1969" y="13544"/>
                    <a:pt x="2069" y="13310"/>
                    <a:pt x="2102" y="13077"/>
                  </a:cubicBezTo>
                  <a:cubicBezTo>
                    <a:pt x="2136" y="13177"/>
                    <a:pt x="2169" y="13244"/>
                    <a:pt x="2102" y="13344"/>
                  </a:cubicBezTo>
                  <a:cubicBezTo>
                    <a:pt x="2102" y="13344"/>
                    <a:pt x="2069" y="13410"/>
                    <a:pt x="2069" y="13444"/>
                  </a:cubicBezTo>
                  <a:cubicBezTo>
                    <a:pt x="2069" y="13444"/>
                    <a:pt x="2069" y="13459"/>
                    <a:pt x="2079" y="13459"/>
                  </a:cubicBezTo>
                  <a:cubicBezTo>
                    <a:pt x="2084" y="13459"/>
                    <a:pt x="2091" y="13455"/>
                    <a:pt x="2102" y="13444"/>
                  </a:cubicBezTo>
                  <a:cubicBezTo>
                    <a:pt x="2136" y="13410"/>
                    <a:pt x="2169" y="13344"/>
                    <a:pt x="2202" y="13310"/>
                  </a:cubicBezTo>
                  <a:cubicBezTo>
                    <a:pt x="2202" y="13277"/>
                    <a:pt x="2202" y="13244"/>
                    <a:pt x="2236" y="13244"/>
                  </a:cubicBezTo>
                  <a:cubicBezTo>
                    <a:pt x="2263" y="13217"/>
                    <a:pt x="2268" y="13168"/>
                    <a:pt x="2287" y="13168"/>
                  </a:cubicBezTo>
                  <a:cubicBezTo>
                    <a:pt x="2291" y="13168"/>
                    <a:pt x="2296" y="13170"/>
                    <a:pt x="2303" y="13177"/>
                  </a:cubicBezTo>
                  <a:cubicBezTo>
                    <a:pt x="2369" y="13244"/>
                    <a:pt x="2369" y="13410"/>
                    <a:pt x="2369" y="13477"/>
                  </a:cubicBezTo>
                  <a:cubicBezTo>
                    <a:pt x="2369" y="13510"/>
                    <a:pt x="2369" y="13510"/>
                    <a:pt x="2369" y="13510"/>
                  </a:cubicBezTo>
                  <a:cubicBezTo>
                    <a:pt x="2403" y="13477"/>
                    <a:pt x="2403" y="13410"/>
                    <a:pt x="2403" y="13410"/>
                  </a:cubicBezTo>
                  <a:cubicBezTo>
                    <a:pt x="2436" y="13244"/>
                    <a:pt x="2436" y="13110"/>
                    <a:pt x="2336" y="12977"/>
                  </a:cubicBezTo>
                  <a:cubicBezTo>
                    <a:pt x="2269" y="13077"/>
                    <a:pt x="2236" y="13143"/>
                    <a:pt x="2169" y="13244"/>
                  </a:cubicBezTo>
                  <a:cubicBezTo>
                    <a:pt x="2169" y="13143"/>
                    <a:pt x="2169" y="13043"/>
                    <a:pt x="2102" y="12977"/>
                  </a:cubicBezTo>
                  <a:cubicBezTo>
                    <a:pt x="2102" y="12968"/>
                    <a:pt x="2102" y="12960"/>
                    <a:pt x="2102" y="12943"/>
                  </a:cubicBezTo>
                  <a:cubicBezTo>
                    <a:pt x="2136" y="12676"/>
                    <a:pt x="2036" y="12410"/>
                    <a:pt x="2036" y="12143"/>
                  </a:cubicBezTo>
                  <a:cubicBezTo>
                    <a:pt x="2236" y="11843"/>
                    <a:pt x="2436" y="11509"/>
                    <a:pt x="2636" y="11175"/>
                  </a:cubicBezTo>
                  <a:cubicBezTo>
                    <a:pt x="2868" y="11870"/>
                    <a:pt x="2935" y="12631"/>
                    <a:pt x="2839" y="13359"/>
                  </a:cubicBezTo>
                  <a:lnTo>
                    <a:pt x="2839" y="13359"/>
                  </a:lnTo>
                  <a:cubicBezTo>
                    <a:pt x="2851" y="13338"/>
                    <a:pt x="2870" y="13310"/>
                    <a:pt x="2870" y="13310"/>
                  </a:cubicBezTo>
                  <a:cubicBezTo>
                    <a:pt x="2936" y="12910"/>
                    <a:pt x="2936" y="12510"/>
                    <a:pt x="2903" y="12143"/>
                  </a:cubicBezTo>
                  <a:lnTo>
                    <a:pt x="2903" y="12043"/>
                  </a:lnTo>
                  <a:cubicBezTo>
                    <a:pt x="3103" y="12376"/>
                    <a:pt x="3203" y="12743"/>
                    <a:pt x="3203" y="13110"/>
                  </a:cubicBezTo>
                  <a:cubicBezTo>
                    <a:pt x="3203" y="13115"/>
                    <a:pt x="3204" y="13117"/>
                    <a:pt x="3205" y="13117"/>
                  </a:cubicBezTo>
                  <a:cubicBezTo>
                    <a:pt x="3212" y="13117"/>
                    <a:pt x="3237" y="13039"/>
                    <a:pt x="3237" y="13010"/>
                  </a:cubicBezTo>
                  <a:cubicBezTo>
                    <a:pt x="3270" y="12610"/>
                    <a:pt x="3137" y="12209"/>
                    <a:pt x="2870" y="11876"/>
                  </a:cubicBezTo>
                  <a:cubicBezTo>
                    <a:pt x="2870" y="11742"/>
                    <a:pt x="2836" y="11609"/>
                    <a:pt x="2803" y="11476"/>
                  </a:cubicBezTo>
                  <a:cubicBezTo>
                    <a:pt x="2770" y="11376"/>
                    <a:pt x="2736" y="11209"/>
                    <a:pt x="2670" y="11109"/>
                  </a:cubicBezTo>
                  <a:cubicBezTo>
                    <a:pt x="2836" y="10842"/>
                    <a:pt x="3003" y="10575"/>
                    <a:pt x="3203" y="10308"/>
                  </a:cubicBezTo>
                  <a:cubicBezTo>
                    <a:pt x="3303" y="10175"/>
                    <a:pt x="3437" y="10008"/>
                    <a:pt x="3570" y="9874"/>
                  </a:cubicBezTo>
                  <a:cubicBezTo>
                    <a:pt x="3670" y="9741"/>
                    <a:pt x="3804" y="9608"/>
                    <a:pt x="3904" y="9474"/>
                  </a:cubicBezTo>
                  <a:lnTo>
                    <a:pt x="3904" y="9541"/>
                  </a:lnTo>
                  <a:cubicBezTo>
                    <a:pt x="3837" y="9808"/>
                    <a:pt x="3804" y="10075"/>
                    <a:pt x="3770" y="10341"/>
                  </a:cubicBezTo>
                  <a:cubicBezTo>
                    <a:pt x="3737" y="10742"/>
                    <a:pt x="3737" y="11109"/>
                    <a:pt x="3737" y="11476"/>
                  </a:cubicBezTo>
                  <a:lnTo>
                    <a:pt x="3737" y="11709"/>
                  </a:lnTo>
                  <a:cubicBezTo>
                    <a:pt x="3737" y="11709"/>
                    <a:pt x="3737" y="11709"/>
                    <a:pt x="3737" y="11742"/>
                  </a:cubicBezTo>
                  <a:cubicBezTo>
                    <a:pt x="3737" y="12243"/>
                    <a:pt x="3737" y="12810"/>
                    <a:pt x="3403" y="13177"/>
                  </a:cubicBezTo>
                  <a:cubicBezTo>
                    <a:pt x="3370" y="13177"/>
                    <a:pt x="3370" y="13277"/>
                    <a:pt x="3370" y="13310"/>
                  </a:cubicBezTo>
                  <a:cubicBezTo>
                    <a:pt x="3704" y="12943"/>
                    <a:pt x="3770" y="12410"/>
                    <a:pt x="3770" y="11943"/>
                  </a:cubicBezTo>
                  <a:cubicBezTo>
                    <a:pt x="3870" y="12310"/>
                    <a:pt x="3970" y="12643"/>
                    <a:pt x="4037" y="13010"/>
                  </a:cubicBezTo>
                  <a:cubicBezTo>
                    <a:pt x="4037" y="13010"/>
                    <a:pt x="4104" y="12943"/>
                    <a:pt x="4071" y="12910"/>
                  </a:cubicBezTo>
                  <a:cubicBezTo>
                    <a:pt x="4004" y="12510"/>
                    <a:pt x="3904" y="12143"/>
                    <a:pt x="3804" y="11776"/>
                  </a:cubicBezTo>
                  <a:cubicBezTo>
                    <a:pt x="3804" y="11009"/>
                    <a:pt x="3770" y="10208"/>
                    <a:pt x="3937" y="9474"/>
                  </a:cubicBezTo>
                  <a:lnTo>
                    <a:pt x="4104" y="9274"/>
                  </a:lnTo>
                  <a:cubicBezTo>
                    <a:pt x="4271" y="9141"/>
                    <a:pt x="4437" y="8940"/>
                    <a:pt x="4604" y="8774"/>
                  </a:cubicBezTo>
                  <a:cubicBezTo>
                    <a:pt x="4938" y="8440"/>
                    <a:pt x="5271" y="8073"/>
                    <a:pt x="5605" y="7740"/>
                  </a:cubicBezTo>
                  <a:lnTo>
                    <a:pt x="5605" y="7740"/>
                  </a:lnTo>
                  <a:cubicBezTo>
                    <a:pt x="5238" y="9407"/>
                    <a:pt x="5338" y="11242"/>
                    <a:pt x="4404" y="12777"/>
                  </a:cubicBezTo>
                  <a:cubicBezTo>
                    <a:pt x="4404" y="12777"/>
                    <a:pt x="4391" y="12830"/>
                    <a:pt x="4381" y="12861"/>
                  </a:cubicBezTo>
                  <a:lnTo>
                    <a:pt x="4381" y="12861"/>
                  </a:lnTo>
                  <a:cubicBezTo>
                    <a:pt x="5371" y="11329"/>
                    <a:pt x="5306" y="9435"/>
                    <a:pt x="5638" y="7706"/>
                  </a:cubicBezTo>
                  <a:cubicBezTo>
                    <a:pt x="5939" y="7406"/>
                    <a:pt x="6205" y="7106"/>
                    <a:pt x="6472" y="6772"/>
                  </a:cubicBezTo>
                  <a:cubicBezTo>
                    <a:pt x="6572" y="6672"/>
                    <a:pt x="6672" y="6572"/>
                    <a:pt x="6739" y="6439"/>
                  </a:cubicBezTo>
                  <a:cubicBezTo>
                    <a:pt x="6772" y="6405"/>
                    <a:pt x="6806" y="6372"/>
                    <a:pt x="6806" y="6339"/>
                  </a:cubicBezTo>
                  <a:cubicBezTo>
                    <a:pt x="7134" y="5945"/>
                    <a:pt x="7462" y="5519"/>
                    <a:pt x="7759" y="5092"/>
                  </a:cubicBezTo>
                  <a:lnTo>
                    <a:pt x="7759" y="5092"/>
                  </a:lnTo>
                  <a:cubicBezTo>
                    <a:pt x="7742" y="5197"/>
                    <a:pt x="7725" y="5302"/>
                    <a:pt x="7710" y="5406"/>
                  </a:cubicBezTo>
                  <a:lnTo>
                    <a:pt x="7710" y="5406"/>
                  </a:lnTo>
                  <a:cubicBezTo>
                    <a:pt x="7730" y="5295"/>
                    <a:pt x="7751" y="5183"/>
                    <a:pt x="7773" y="5071"/>
                  </a:cubicBezTo>
                  <a:lnTo>
                    <a:pt x="7773" y="5071"/>
                  </a:lnTo>
                  <a:cubicBezTo>
                    <a:pt x="7768" y="5078"/>
                    <a:pt x="7764" y="5085"/>
                    <a:pt x="7759" y="5092"/>
                  </a:cubicBezTo>
                  <a:lnTo>
                    <a:pt x="7759" y="5092"/>
                  </a:lnTo>
                  <a:cubicBezTo>
                    <a:pt x="7763" y="5063"/>
                    <a:pt x="7768" y="5033"/>
                    <a:pt x="7773" y="5004"/>
                  </a:cubicBezTo>
                  <a:cubicBezTo>
                    <a:pt x="8073" y="4571"/>
                    <a:pt x="8374" y="4137"/>
                    <a:pt x="8640" y="3703"/>
                  </a:cubicBezTo>
                  <a:cubicBezTo>
                    <a:pt x="8907" y="3270"/>
                    <a:pt x="9141" y="2836"/>
                    <a:pt x="9408" y="2369"/>
                  </a:cubicBezTo>
                  <a:close/>
                  <a:moveTo>
                    <a:pt x="401" y="14344"/>
                  </a:moveTo>
                  <a:lnTo>
                    <a:pt x="368" y="14411"/>
                  </a:lnTo>
                  <a:cubicBezTo>
                    <a:pt x="334" y="14444"/>
                    <a:pt x="334" y="14544"/>
                    <a:pt x="334" y="14578"/>
                  </a:cubicBezTo>
                  <a:cubicBezTo>
                    <a:pt x="268" y="14611"/>
                    <a:pt x="168" y="14645"/>
                    <a:pt x="101" y="14678"/>
                  </a:cubicBezTo>
                  <a:cubicBezTo>
                    <a:pt x="101" y="14678"/>
                    <a:pt x="101" y="14645"/>
                    <a:pt x="134" y="14611"/>
                  </a:cubicBezTo>
                  <a:cubicBezTo>
                    <a:pt x="234" y="14544"/>
                    <a:pt x="334" y="14444"/>
                    <a:pt x="401" y="14344"/>
                  </a:cubicBezTo>
                  <a:close/>
                  <a:moveTo>
                    <a:pt x="10642" y="1"/>
                  </a:moveTo>
                  <a:lnTo>
                    <a:pt x="10642" y="67"/>
                  </a:lnTo>
                  <a:lnTo>
                    <a:pt x="10609" y="67"/>
                  </a:lnTo>
                  <a:cubicBezTo>
                    <a:pt x="10523" y="63"/>
                    <a:pt x="10437" y="60"/>
                    <a:pt x="10351" y="60"/>
                  </a:cubicBezTo>
                  <a:cubicBezTo>
                    <a:pt x="9275" y="60"/>
                    <a:pt x="8231" y="438"/>
                    <a:pt x="7273" y="901"/>
                  </a:cubicBezTo>
                  <a:cubicBezTo>
                    <a:pt x="6739" y="1168"/>
                    <a:pt x="6239" y="1468"/>
                    <a:pt x="5738" y="1769"/>
                  </a:cubicBezTo>
                  <a:lnTo>
                    <a:pt x="5672" y="1769"/>
                  </a:lnTo>
                  <a:cubicBezTo>
                    <a:pt x="5672" y="1769"/>
                    <a:pt x="5672" y="1769"/>
                    <a:pt x="5638" y="1802"/>
                  </a:cubicBezTo>
                  <a:cubicBezTo>
                    <a:pt x="5071" y="2169"/>
                    <a:pt x="4471" y="2503"/>
                    <a:pt x="3904" y="2936"/>
                  </a:cubicBezTo>
                  <a:cubicBezTo>
                    <a:pt x="3704" y="3103"/>
                    <a:pt x="3503" y="3270"/>
                    <a:pt x="3303" y="3470"/>
                  </a:cubicBezTo>
                  <a:cubicBezTo>
                    <a:pt x="3237" y="3537"/>
                    <a:pt x="3137" y="3570"/>
                    <a:pt x="3070" y="3637"/>
                  </a:cubicBezTo>
                  <a:cubicBezTo>
                    <a:pt x="3070" y="3670"/>
                    <a:pt x="3036" y="3737"/>
                    <a:pt x="3036" y="3737"/>
                  </a:cubicBezTo>
                  <a:cubicBezTo>
                    <a:pt x="2936" y="3870"/>
                    <a:pt x="2836" y="3970"/>
                    <a:pt x="2736" y="4104"/>
                  </a:cubicBezTo>
                  <a:cubicBezTo>
                    <a:pt x="2136" y="4804"/>
                    <a:pt x="1602" y="5571"/>
                    <a:pt x="1202" y="6439"/>
                  </a:cubicBezTo>
                  <a:cubicBezTo>
                    <a:pt x="1102" y="6605"/>
                    <a:pt x="1002" y="6806"/>
                    <a:pt x="902" y="6972"/>
                  </a:cubicBezTo>
                  <a:cubicBezTo>
                    <a:pt x="701" y="7373"/>
                    <a:pt x="535" y="7773"/>
                    <a:pt x="401" y="8207"/>
                  </a:cubicBezTo>
                  <a:cubicBezTo>
                    <a:pt x="268" y="8740"/>
                    <a:pt x="301" y="9274"/>
                    <a:pt x="334" y="9841"/>
                  </a:cubicBezTo>
                  <a:cubicBezTo>
                    <a:pt x="301" y="9874"/>
                    <a:pt x="301" y="9941"/>
                    <a:pt x="301" y="9941"/>
                  </a:cubicBezTo>
                  <a:cubicBezTo>
                    <a:pt x="334" y="9941"/>
                    <a:pt x="334" y="9908"/>
                    <a:pt x="334" y="9908"/>
                  </a:cubicBezTo>
                  <a:cubicBezTo>
                    <a:pt x="334" y="10175"/>
                    <a:pt x="368" y="10442"/>
                    <a:pt x="401" y="10708"/>
                  </a:cubicBezTo>
                  <a:lnTo>
                    <a:pt x="401" y="10842"/>
                  </a:lnTo>
                  <a:cubicBezTo>
                    <a:pt x="401" y="10842"/>
                    <a:pt x="401" y="10875"/>
                    <a:pt x="401" y="10875"/>
                  </a:cubicBezTo>
                  <a:cubicBezTo>
                    <a:pt x="435" y="11109"/>
                    <a:pt x="501" y="11342"/>
                    <a:pt x="535" y="11542"/>
                  </a:cubicBezTo>
                  <a:cubicBezTo>
                    <a:pt x="535" y="11709"/>
                    <a:pt x="568" y="11843"/>
                    <a:pt x="568" y="12009"/>
                  </a:cubicBezTo>
                  <a:cubicBezTo>
                    <a:pt x="535" y="12877"/>
                    <a:pt x="401" y="13711"/>
                    <a:pt x="101" y="14511"/>
                  </a:cubicBezTo>
                  <a:cubicBezTo>
                    <a:pt x="101" y="14544"/>
                    <a:pt x="68" y="14578"/>
                    <a:pt x="34" y="14578"/>
                  </a:cubicBezTo>
                  <a:cubicBezTo>
                    <a:pt x="34" y="14611"/>
                    <a:pt x="34" y="14678"/>
                    <a:pt x="34" y="14711"/>
                  </a:cubicBezTo>
                  <a:cubicBezTo>
                    <a:pt x="34" y="14678"/>
                    <a:pt x="34" y="14678"/>
                    <a:pt x="68" y="14645"/>
                  </a:cubicBezTo>
                  <a:lnTo>
                    <a:pt x="68" y="14645"/>
                  </a:lnTo>
                  <a:cubicBezTo>
                    <a:pt x="68" y="14678"/>
                    <a:pt x="34" y="14711"/>
                    <a:pt x="34" y="14778"/>
                  </a:cubicBezTo>
                  <a:cubicBezTo>
                    <a:pt x="34" y="14778"/>
                    <a:pt x="1" y="14878"/>
                    <a:pt x="1" y="14878"/>
                  </a:cubicBezTo>
                  <a:cubicBezTo>
                    <a:pt x="2503" y="13444"/>
                    <a:pt x="5505" y="13177"/>
                    <a:pt x="7740" y="11275"/>
                  </a:cubicBezTo>
                  <a:cubicBezTo>
                    <a:pt x="9141" y="10108"/>
                    <a:pt x="10108" y="8574"/>
                    <a:pt x="10742" y="6906"/>
                  </a:cubicBezTo>
                  <a:cubicBezTo>
                    <a:pt x="10742" y="6872"/>
                    <a:pt x="10775" y="6839"/>
                    <a:pt x="10775" y="6839"/>
                  </a:cubicBezTo>
                  <a:cubicBezTo>
                    <a:pt x="11142" y="5872"/>
                    <a:pt x="11376" y="4871"/>
                    <a:pt x="11476" y="3870"/>
                  </a:cubicBezTo>
                  <a:cubicBezTo>
                    <a:pt x="11509" y="3837"/>
                    <a:pt x="11509" y="3770"/>
                    <a:pt x="11509" y="3737"/>
                  </a:cubicBezTo>
                  <a:cubicBezTo>
                    <a:pt x="11509" y="3737"/>
                    <a:pt x="11509" y="3703"/>
                    <a:pt x="11509" y="3670"/>
                  </a:cubicBezTo>
                  <a:cubicBezTo>
                    <a:pt x="11509" y="3670"/>
                    <a:pt x="11509" y="3670"/>
                    <a:pt x="11509" y="3637"/>
                  </a:cubicBezTo>
                  <a:cubicBezTo>
                    <a:pt x="11643" y="2436"/>
                    <a:pt x="11676" y="968"/>
                    <a:pt x="10742" y="67"/>
                  </a:cubicBezTo>
                  <a:lnTo>
                    <a:pt x="10709" y="67"/>
                  </a:lnTo>
                  <a:cubicBezTo>
                    <a:pt x="10709" y="34"/>
                    <a:pt x="10675" y="34"/>
                    <a:pt x="10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-453460" y="5074080"/>
              <a:ext cx="183891" cy="134594"/>
            </a:xfrm>
            <a:custGeom>
              <a:avLst/>
              <a:gdLst/>
              <a:ahLst/>
              <a:cxnLst/>
              <a:rect l="l" t="t" r="r" b="b"/>
              <a:pathLst>
                <a:path w="1369" h="1002" extrusionOk="0">
                  <a:moveTo>
                    <a:pt x="1368" y="1"/>
                  </a:moveTo>
                  <a:cubicBezTo>
                    <a:pt x="868" y="234"/>
                    <a:pt x="368" y="568"/>
                    <a:pt x="1" y="968"/>
                  </a:cubicBezTo>
                  <a:cubicBezTo>
                    <a:pt x="1" y="968"/>
                    <a:pt x="1" y="1002"/>
                    <a:pt x="1" y="1002"/>
                  </a:cubicBezTo>
                  <a:cubicBezTo>
                    <a:pt x="401" y="601"/>
                    <a:pt x="868" y="301"/>
                    <a:pt x="1368" y="34"/>
                  </a:cubicBezTo>
                  <a:cubicBezTo>
                    <a:pt x="1368" y="34"/>
                    <a:pt x="1368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-466893" y="5109945"/>
              <a:ext cx="174891" cy="157026"/>
            </a:xfrm>
            <a:custGeom>
              <a:avLst/>
              <a:gdLst/>
              <a:ahLst/>
              <a:cxnLst/>
              <a:rect l="l" t="t" r="r" b="b"/>
              <a:pathLst>
                <a:path w="1302" h="1169" extrusionOk="0">
                  <a:moveTo>
                    <a:pt x="1302" y="1"/>
                  </a:moveTo>
                  <a:cubicBezTo>
                    <a:pt x="801" y="301"/>
                    <a:pt x="368" y="668"/>
                    <a:pt x="1" y="1135"/>
                  </a:cubicBezTo>
                  <a:cubicBezTo>
                    <a:pt x="1" y="1135"/>
                    <a:pt x="1" y="1168"/>
                    <a:pt x="1" y="1168"/>
                  </a:cubicBezTo>
                  <a:cubicBezTo>
                    <a:pt x="401" y="735"/>
                    <a:pt x="801" y="368"/>
                    <a:pt x="1302" y="67"/>
                  </a:cubicBezTo>
                  <a:cubicBezTo>
                    <a:pt x="1302" y="67"/>
                    <a:pt x="1302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-462326" y="5141377"/>
              <a:ext cx="174757" cy="174891"/>
            </a:xfrm>
            <a:custGeom>
              <a:avLst/>
              <a:gdLst/>
              <a:ahLst/>
              <a:cxnLst/>
              <a:rect l="l" t="t" r="r" b="b"/>
              <a:pathLst>
                <a:path w="1301" h="1302" extrusionOk="0">
                  <a:moveTo>
                    <a:pt x="1301" y="0"/>
                  </a:moveTo>
                  <a:cubicBezTo>
                    <a:pt x="1284" y="0"/>
                    <a:pt x="1276" y="9"/>
                    <a:pt x="1272" y="22"/>
                  </a:cubicBezTo>
                  <a:lnTo>
                    <a:pt x="1272" y="22"/>
                  </a:lnTo>
                  <a:cubicBezTo>
                    <a:pt x="1281" y="15"/>
                    <a:pt x="1291" y="7"/>
                    <a:pt x="1301" y="0"/>
                  </a:cubicBezTo>
                  <a:close/>
                  <a:moveTo>
                    <a:pt x="1272" y="22"/>
                  </a:moveTo>
                  <a:lnTo>
                    <a:pt x="1272" y="22"/>
                  </a:lnTo>
                  <a:cubicBezTo>
                    <a:pt x="784" y="383"/>
                    <a:pt x="360" y="777"/>
                    <a:pt x="0" y="1268"/>
                  </a:cubicBezTo>
                  <a:cubicBezTo>
                    <a:pt x="0" y="1301"/>
                    <a:pt x="0" y="1301"/>
                    <a:pt x="0" y="1301"/>
                  </a:cubicBezTo>
                  <a:cubicBezTo>
                    <a:pt x="367" y="834"/>
                    <a:pt x="767" y="434"/>
                    <a:pt x="1268" y="67"/>
                  </a:cubicBezTo>
                  <a:cubicBezTo>
                    <a:pt x="1268" y="51"/>
                    <a:pt x="1268" y="34"/>
                    <a:pt x="1272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-457893" y="5239972"/>
              <a:ext cx="130027" cy="134459"/>
            </a:xfrm>
            <a:custGeom>
              <a:avLst/>
              <a:gdLst/>
              <a:ahLst/>
              <a:cxnLst/>
              <a:rect l="l" t="t" r="r" b="b"/>
              <a:pathLst>
                <a:path w="968" h="1001" extrusionOk="0">
                  <a:moveTo>
                    <a:pt x="968" y="0"/>
                  </a:moveTo>
                  <a:cubicBezTo>
                    <a:pt x="634" y="300"/>
                    <a:pt x="301" y="634"/>
                    <a:pt x="0" y="967"/>
                  </a:cubicBezTo>
                  <a:cubicBezTo>
                    <a:pt x="0" y="967"/>
                    <a:pt x="0" y="1001"/>
                    <a:pt x="0" y="1001"/>
                  </a:cubicBezTo>
                  <a:cubicBezTo>
                    <a:pt x="334" y="734"/>
                    <a:pt x="668" y="367"/>
                    <a:pt x="968" y="33"/>
                  </a:cubicBezTo>
                  <a:cubicBezTo>
                    <a:pt x="968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-440028" y="5396729"/>
              <a:ext cx="80864" cy="94296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1"/>
                  </a:moveTo>
                  <a:cubicBezTo>
                    <a:pt x="334" y="167"/>
                    <a:pt x="134" y="401"/>
                    <a:pt x="1" y="668"/>
                  </a:cubicBezTo>
                  <a:cubicBezTo>
                    <a:pt x="1" y="680"/>
                    <a:pt x="1" y="692"/>
                    <a:pt x="1" y="701"/>
                  </a:cubicBezTo>
                  <a:cubicBezTo>
                    <a:pt x="168" y="434"/>
                    <a:pt x="368" y="234"/>
                    <a:pt x="601" y="34"/>
                  </a:cubicBezTo>
                  <a:cubicBezTo>
                    <a:pt x="601" y="34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-448893" y="5490891"/>
              <a:ext cx="53864" cy="44865"/>
            </a:xfrm>
            <a:custGeom>
              <a:avLst/>
              <a:gdLst/>
              <a:ahLst/>
              <a:cxnLst/>
              <a:rect l="l" t="t" r="r" b="b"/>
              <a:pathLst>
                <a:path w="401" h="334" extrusionOk="0">
                  <a:moveTo>
                    <a:pt x="400" y="0"/>
                  </a:moveTo>
                  <a:lnTo>
                    <a:pt x="400" y="0"/>
                  </a:lnTo>
                  <a:cubicBezTo>
                    <a:pt x="267" y="100"/>
                    <a:pt x="100" y="167"/>
                    <a:pt x="0" y="300"/>
                  </a:cubicBezTo>
                  <a:cubicBezTo>
                    <a:pt x="0" y="300"/>
                    <a:pt x="0" y="334"/>
                    <a:pt x="0" y="334"/>
                  </a:cubicBezTo>
                  <a:cubicBezTo>
                    <a:pt x="134" y="267"/>
                    <a:pt x="234" y="167"/>
                    <a:pt x="367" y="100"/>
                  </a:cubicBezTo>
                  <a:cubicBezTo>
                    <a:pt x="400" y="67"/>
                    <a:pt x="40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12512" y="5042783"/>
              <a:ext cx="62864" cy="116594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468" y="0"/>
                  </a:moveTo>
                  <a:cubicBezTo>
                    <a:pt x="268" y="267"/>
                    <a:pt x="134" y="567"/>
                    <a:pt x="1" y="868"/>
                  </a:cubicBezTo>
                  <a:cubicBezTo>
                    <a:pt x="134" y="601"/>
                    <a:pt x="268" y="301"/>
                    <a:pt x="468" y="34"/>
                  </a:cubicBezTo>
                  <a:cubicBezTo>
                    <a:pt x="468" y="34"/>
                    <a:pt x="468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-5353" y="5126602"/>
              <a:ext cx="71864" cy="153802"/>
            </a:xfrm>
            <a:custGeom>
              <a:avLst/>
              <a:gdLst/>
              <a:ahLst/>
              <a:cxnLst/>
              <a:rect l="l" t="t" r="r" b="b"/>
              <a:pathLst>
                <a:path w="535" h="1145" extrusionOk="0">
                  <a:moveTo>
                    <a:pt x="531" y="1"/>
                  </a:moveTo>
                  <a:cubicBezTo>
                    <a:pt x="522" y="1"/>
                    <a:pt x="501" y="43"/>
                    <a:pt x="501" y="43"/>
                  </a:cubicBezTo>
                  <a:cubicBezTo>
                    <a:pt x="479" y="75"/>
                    <a:pt x="457" y="108"/>
                    <a:pt x="437" y="140"/>
                  </a:cubicBezTo>
                  <a:lnTo>
                    <a:pt x="437" y="140"/>
                  </a:lnTo>
                  <a:cubicBezTo>
                    <a:pt x="467" y="96"/>
                    <a:pt x="500" y="53"/>
                    <a:pt x="534" y="10"/>
                  </a:cubicBezTo>
                  <a:cubicBezTo>
                    <a:pt x="534" y="3"/>
                    <a:pt x="533" y="1"/>
                    <a:pt x="531" y="1"/>
                  </a:cubicBezTo>
                  <a:close/>
                  <a:moveTo>
                    <a:pt x="437" y="140"/>
                  </a:moveTo>
                  <a:cubicBezTo>
                    <a:pt x="243" y="416"/>
                    <a:pt x="113" y="716"/>
                    <a:pt x="49" y="1057"/>
                  </a:cubicBezTo>
                  <a:lnTo>
                    <a:pt x="49" y="1057"/>
                  </a:lnTo>
                  <a:cubicBezTo>
                    <a:pt x="137" y="743"/>
                    <a:pt x="253" y="431"/>
                    <a:pt x="437" y="140"/>
                  </a:cubicBezTo>
                  <a:close/>
                  <a:moveTo>
                    <a:pt x="49" y="1057"/>
                  </a:moveTo>
                  <a:lnTo>
                    <a:pt x="49" y="1057"/>
                  </a:lnTo>
                  <a:cubicBezTo>
                    <a:pt x="44" y="1075"/>
                    <a:pt x="39" y="1093"/>
                    <a:pt x="34" y="1111"/>
                  </a:cubicBezTo>
                  <a:cubicBezTo>
                    <a:pt x="34" y="1111"/>
                    <a:pt x="1" y="1144"/>
                    <a:pt x="34" y="1144"/>
                  </a:cubicBezTo>
                  <a:cubicBezTo>
                    <a:pt x="38" y="1115"/>
                    <a:pt x="43" y="1086"/>
                    <a:pt x="49" y="10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-920" y="5226405"/>
              <a:ext cx="58431" cy="148026"/>
            </a:xfrm>
            <a:custGeom>
              <a:avLst/>
              <a:gdLst/>
              <a:ahLst/>
              <a:cxnLst/>
              <a:rect l="l" t="t" r="r" b="b"/>
              <a:pathLst>
                <a:path w="435" h="1102" extrusionOk="0">
                  <a:moveTo>
                    <a:pt x="435" y="1"/>
                  </a:moveTo>
                  <a:cubicBezTo>
                    <a:pt x="234" y="335"/>
                    <a:pt x="68" y="701"/>
                    <a:pt x="1" y="1102"/>
                  </a:cubicBezTo>
                  <a:cubicBezTo>
                    <a:pt x="1" y="1102"/>
                    <a:pt x="34" y="1068"/>
                    <a:pt x="34" y="1068"/>
                  </a:cubicBezTo>
                  <a:cubicBezTo>
                    <a:pt x="101" y="701"/>
                    <a:pt x="234" y="401"/>
                    <a:pt x="401" y="68"/>
                  </a:cubicBezTo>
                  <a:cubicBezTo>
                    <a:pt x="401" y="68"/>
                    <a:pt x="43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-5353" y="5320567"/>
              <a:ext cx="53864" cy="167100"/>
            </a:xfrm>
            <a:custGeom>
              <a:avLst/>
              <a:gdLst/>
              <a:ahLst/>
              <a:cxnLst/>
              <a:rect l="l" t="t" r="r" b="b"/>
              <a:pathLst>
                <a:path w="401" h="1244" extrusionOk="0">
                  <a:moveTo>
                    <a:pt x="401" y="0"/>
                  </a:moveTo>
                  <a:cubicBezTo>
                    <a:pt x="201" y="401"/>
                    <a:pt x="34" y="801"/>
                    <a:pt x="1" y="1235"/>
                  </a:cubicBezTo>
                  <a:cubicBezTo>
                    <a:pt x="1" y="1241"/>
                    <a:pt x="1" y="1244"/>
                    <a:pt x="1" y="1244"/>
                  </a:cubicBezTo>
                  <a:cubicBezTo>
                    <a:pt x="2" y="1244"/>
                    <a:pt x="7" y="1195"/>
                    <a:pt x="34" y="1168"/>
                  </a:cubicBezTo>
                  <a:cubicBezTo>
                    <a:pt x="67" y="801"/>
                    <a:pt x="201" y="401"/>
                    <a:pt x="401" y="67"/>
                  </a:cubicBezTo>
                  <a:cubicBezTo>
                    <a:pt x="401" y="67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-5353" y="5451131"/>
              <a:ext cx="31432" cy="84625"/>
            </a:xfrm>
            <a:custGeom>
              <a:avLst/>
              <a:gdLst/>
              <a:ahLst/>
              <a:cxnLst/>
              <a:rect l="l" t="t" r="r" b="b"/>
              <a:pathLst>
                <a:path w="234" h="630" extrusionOk="0">
                  <a:moveTo>
                    <a:pt x="223" y="1"/>
                  </a:moveTo>
                  <a:cubicBezTo>
                    <a:pt x="218" y="1"/>
                    <a:pt x="211" y="9"/>
                    <a:pt x="201" y="29"/>
                  </a:cubicBezTo>
                  <a:cubicBezTo>
                    <a:pt x="134" y="229"/>
                    <a:pt x="67" y="429"/>
                    <a:pt x="1" y="630"/>
                  </a:cubicBezTo>
                  <a:cubicBezTo>
                    <a:pt x="101" y="463"/>
                    <a:pt x="134" y="263"/>
                    <a:pt x="234" y="63"/>
                  </a:cubicBezTo>
                  <a:cubicBezTo>
                    <a:pt x="234" y="40"/>
                    <a:pt x="234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411322" y="4971053"/>
              <a:ext cx="103162" cy="372080"/>
            </a:xfrm>
            <a:custGeom>
              <a:avLst/>
              <a:gdLst/>
              <a:ahLst/>
              <a:cxnLst/>
              <a:rect l="l" t="t" r="r" b="b"/>
              <a:pathLst>
                <a:path w="768" h="2770" extrusionOk="0">
                  <a:moveTo>
                    <a:pt x="701" y="1"/>
                  </a:moveTo>
                  <a:cubicBezTo>
                    <a:pt x="701" y="1"/>
                    <a:pt x="701" y="34"/>
                    <a:pt x="701" y="34"/>
                  </a:cubicBezTo>
                  <a:cubicBezTo>
                    <a:pt x="687" y="76"/>
                    <a:pt x="673" y="119"/>
                    <a:pt x="659" y="162"/>
                  </a:cubicBezTo>
                  <a:lnTo>
                    <a:pt x="659" y="162"/>
                  </a:lnTo>
                  <a:cubicBezTo>
                    <a:pt x="669" y="141"/>
                    <a:pt x="680" y="128"/>
                    <a:pt x="691" y="128"/>
                  </a:cubicBezTo>
                  <a:cubicBezTo>
                    <a:pt x="705" y="128"/>
                    <a:pt x="720" y="149"/>
                    <a:pt x="735" y="201"/>
                  </a:cubicBezTo>
                  <a:cubicBezTo>
                    <a:pt x="735" y="201"/>
                    <a:pt x="768" y="167"/>
                    <a:pt x="768" y="167"/>
                  </a:cubicBezTo>
                  <a:lnTo>
                    <a:pt x="701" y="1"/>
                  </a:lnTo>
                  <a:close/>
                  <a:moveTo>
                    <a:pt x="659" y="162"/>
                  </a:moveTo>
                  <a:cubicBezTo>
                    <a:pt x="644" y="193"/>
                    <a:pt x="631" y="242"/>
                    <a:pt x="621" y="291"/>
                  </a:cubicBezTo>
                  <a:lnTo>
                    <a:pt x="621" y="291"/>
                  </a:lnTo>
                  <a:cubicBezTo>
                    <a:pt x="633" y="248"/>
                    <a:pt x="646" y="205"/>
                    <a:pt x="659" y="162"/>
                  </a:cubicBezTo>
                  <a:close/>
                  <a:moveTo>
                    <a:pt x="621" y="291"/>
                  </a:moveTo>
                  <a:cubicBezTo>
                    <a:pt x="397" y="1089"/>
                    <a:pt x="362" y="1953"/>
                    <a:pt x="1" y="2736"/>
                  </a:cubicBezTo>
                  <a:cubicBezTo>
                    <a:pt x="1" y="2736"/>
                    <a:pt x="1" y="2769"/>
                    <a:pt x="1" y="2769"/>
                  </a:cubicBezTo>
                  <a:cubicBezTo>
                    <a:pt x="168" y="2402"/>
                    <a:pt x="301" y="2035"/>
                    <a:pt x="368" y="1635"/>
                  </a:cubicBezTo>
                  <a:cubicBezTo>
                    <a:pt x="434" y="1402"/>
                    <a:pt x="468" y="1135"/>
                    <a:pt x="501" y="901"/>
                  </a:cubicBezTo>
                  <a:cubicBezTo>
                    <a:pt x="534" y="734"/>
                    <a:pt x="568" y="601"/>
                    <a:pt x="601" y="434"/>
                  </a:cubicBezTo>
                  <a:cubicBezTo>
                    <a:pt x="601" y="412"/>
                    <a:pt x="609" y="352"/>
                    <a:pt x="621" y="2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460619" y="5154810"/>
              <a:ext cx="40432" cy="170324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1" y="1234"/>
                  </a:moveTo>
                  <a:cubicBezTo>
                    <a:pt x="134" y="834"/>
                    <a:pt x="234" y="434"/>
                    <a:pt x="301" y="34"/>
                  </a:cubicBezTo>
                  <a:cubicBezTo>
                    <a:pt x="301" y="0"/>
                    <a:pt x="301" y="34"/>
                    <a:pt x="301" y="34"/>
                  </a:cubicBezTo>
                  <a:cubicBezTo>
                    <a:pt x="234" y="434"/>
                    <a:pt x="134" y="834"/>
                    <a:pt x="1" y="1234"/>
                  </a:cubicBezTo>
                  <a:cubicBezTo>
                    <a:pt x="1" y="1268"/>
                    <a:pt x="1" y="1268"/>
                    <a:pt x="1" y="1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512200" y="5095304"/>
              <a:ext cx="42715" cy="161593"/>
            </a:xfrm>
            <a:custGeom>
              <a:avLst/>
              <a:gdLst/>
              <a:ahLst/>
              <a:cxnLst/>
              <a:rect l="l" t="t" r="r" b="b"/>
              <a:pathLst>
                <a:path w="318" h="1203" extrusionOk="0">
                  <a:moveTo>
                    <a:pt x="314" y="0"/>
                  </a:moveTo>
                  <a:cubicBezTo>
                    <a:pt x="305" y="0"/>
                    <a:pt x="284" y="43"/>
                    <a:pt x="284" y="43"/>
                  </a:cubicBezTo>
                  <a:cubicBezTo>
                    <a:pt x="217" y="443"/>
                    <a:pt x="117" y="810"/>
                    <a:pt x="17" y="1177"/>
                  </a:cubicBezTo>
                  <a:cubicBezTo>
                    <a:pt x="150" y="810"/>
                    <a:pt x="250" y="410"/>
                    <a:pt x="317" y="10"/>
                  </a:cubicBezTo>
                  <a:cubicBezTo>
                    <a:pt x="317" y="3"/>
                    <a:pt x="316" y="0"/>
                    <a:pt x="314" y="0"/>
                  </a:cubicBezTo>
                  <a:close/>
                  <a:moveTo>
                    <a:pt x="17" y="1177"/>
                  </a:moveTo>
                  <a:cubicBezTo>
                    <a:pt x="0" y="1194"/>
                    <a:pt x="0" y="1202"/>
                    <a:pt x="4" y="1202"/>
                  </a:cubicBezTo>
                  <a:cubicBezTo>
                    <a:pt x="9" y="1202"/>
                    <a:pt x="17" y="1194"/>
                    <a:pt x="17" y="1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660091" y="4787297"/>
              <a:ext cx="50506" cy="338096"/>
            </a:xfrm>
            <a:custGeom>
              <a:avLst/>
              <a:gdLst/>
              <a:ahLst/>
              <a:cxnLst/>
              <a:rect l="l" t="t" r="r" b="b"/>
              <a:pathLst>
                <a:path w="376" h="2517" extrusionOk="0">
                  <a:moveTo>
                    <a:pt x="250" y="1"/>
                  </a:moveTo>
                  <a:cubicBezTo>
                    <a:pt x="250" y="1"/>
                    <a:pt x="250" y="34"/>
                    <a:pt x="250" y="34"/>
                  </a:cubicBezTo>
                  <a:cubicBezTo>
                    <a:pt x="281" y="844"/>
                    <a:pt x="254" y="1566"/>
                    <a:pt x="61" y="2336"/>
                  </a:cubicBezTo>
                  <a:lnTo>
                    <a:pt x="61" y="2336"/>
                  </a:lnTo>
                  <a:cubicBezTo>
                    <a:pt x="294" y="1599"/>
                    <a:pt x="376" y="756"/>
                    <a:pt x="250" y="1"/>
                  </a:cubicBezTo>
                  <a:close/>
                  <a:moveTo>
                    <a:pt x="61" y="2336"/>
                  </a:moveTo>
                  <a:lnTo>
                    <a:pt x="61" y="2336"/>
                  </a:lnTo>
                  <a:cubicBezTo>
                    <a:pt x="47" y="2381"/>
                    <a:pt x="32" y="2425"/>
                    <a:pt x="17" y="2469"/>
                  </a:cubicBezTo>
                  <a:cubicBezTo>
                    <a:pt x="17" y="2493"/>
                    <a:pt x="0" y="2517"/>
                    <a:pt x="2" y="2517"/>
                  </a:cubicBezTo>
                  <a:cubicBezTo>
                    <a:pt x="3" y="2517"/>
                    <a:pt x="7" y="2513"/>
                    <a:pt x="17" y="2503"/>
                  </a:cubicBezTo>
                  <a:cubicBezTo>
                    <a:pt x="32" y="2447"/>
                    <a:pt x="47" y="2392"/>
                    <a:pt x="61" y="23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707105" y="4791864"/>
              <a:ext cx="40432" cy="275366"/>
            </a:xfrm>
            <a:custGeom>
              <a:avLst/>
              <a:gdLst/>
              <a:ahLst/>
              <a:cxnLst/>
              <a:rect l="l" t="t" r="r" b="b"/>
              <a:pathLst>
                <a:path w="301" h="2050" extrusionOk="0">
                  <a:moveTo>
                    <a:pt x="200" y="0"/>
                  </a:moveTo>
                  <a:lnTo>
                    <a:pt x="200" y="0"/>
                  </a:lnTo>
                  <a:cubicBezTo>
                    <a:pt x="200" y="0"/>
                    <a:pt x="167" y="34"/>
                    <a:pt x="167" y="67"/>
                  </a:cubicBezTo>
                  <a:cubicBezTo>
                    <a:pt x="267" y="734"/>
                    <a:pt x="200" y="1368"/>
                    <a:pt x="0" y="2035"/>
                  </a:cubicBezTo>
                  <a:cubicBezTo>
                    <a:pt x="0" y="2035"/>
                    <a:pt x="0" y="2050"/>
                    <a:pt x="10" y="2050"/>
                  </a:cubicBezTo>
                  <a:cubicBezTo>
                    <a:pt x="15" y="2050"/>
                    <a:pt x="23" y="2046"/>
                    <a:pt x="34" y="2035"/>
                  </a:cubicBezTo>
                  <a:cubicBezTo>
                    <a:pt x="234" y="1368"/>
                    <a:pt x="301" y="667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756402" y="4863593"/>
              <a:ext cx="9000" cy="112027"/>
            </a:xfrm>
            <a:custGeom>
              <a:avLst/>
              <a:gdLst/>
              <a:ahLst/>
              <a:cxnLst/>
              <a:rect l="l" t="t" r="r" b="b"/>
              <a:pathLst>
                <a:path w="67" h="834" extrusionOk="0">
                  <a:moveTo>
                    <a:pt x="67" y="0"/>
                  </a:moveTo>
                  <a:lnTo>
                    <a:pt x="67" y="0"/>
                  </a:lnTo>
                  <a:cubicBezTo>
                    <a:pt x="67" y="0"/>
                    <a:pt x="34" y="33"/>
                    <a:pt x="34" y="67"/>
                  </a:cubicBezTo>
                  <a:cubicBezTo>
                    <a:pt x="34" y="300"/>
                    <a:pt x="0" y="567"/>
                    <a:pt x="0" y="834"/>
                  </a:cubicBezTo>
                  <a:cubicBezTo>
                    <a:pt x="0" y="834"/>
                    <a:pt x="34" y="801"/>
                    <a:pt x="34" y="767"/>
                  </a:cubicBezTo>
                  <a:cubicBezTo>
                    <a:pt x="34" y="500"/>
                    <a:pt x="34" y="2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827997" y="4657404"/>
              <a:ext cx="9134" cy="197323"/>
            </a:xfrm>
            <a:custGeom>
              <a:avLst/>
              <a:gdLst/>
              <a:ahLst/>
              <a:cxnLst/>
              <a:rect l="l" t="t" r="r" b="b"/>
              <a:pathLst>
                <a:path w="68" h="1469" extrusionOk="0">
                  <a:moveTo>
                    <a:pt x="68" y="1"/>
                  </a:moveTo>
                  <a:cubicBezTo>
                    <a:pt x="68" y="24"/>
                    <a:pt x="68" y="47"/>
                    <a:pt x="67" y="71"/>
                  </a:cubicBezTo>
                  <a:lnTo>
                    <a:pt x="67" y="71"/>
                  </a:lnTo>
                  <a:cubicBezTo>
                    <a:pt x="67" y="70"/>
                    <a:pt x="68" y="68"/>
                    <a:pt x="68" y="67"/>
                  </a:cubicBezTo>
                  <a:cubicBezTo>
                    <a:pt x="68" y="34"/>
                    <a:pt x="68" y="1"/>
                    <a:pt x="68" y="1"/>
                  </a:cubicBezTo>
                  <a:close/>
                  <a:moveTo>
                    <a:pt x="67" y="71"/>
                  </a:moveTo>
                  <a:lnTo>
                    <a:pt x="67" y="71"/>
                  </a:lnTo>
                  <a:cubicBezTo>
                    <a:pt x="36" y="513"/>
                    <a:pt x="4" y="956"/>
                    <a:pt x="1" y="1398"/>
                  </a:cubicBezTo>
                  <a:lnTo>
                    <a:pt x="1" y="1398"/>
                  </a:lnTo>
                  <a:cubicBezTo>
                    <a:pt x="33" y="956"/>
                    <a:pt x="64" y="513"/>
                    <a:pt x="67" y="71"/>
                  </a:cubicBezTo>
                  <a:close/>
                  <a:moveTo>
                    <a:pt x="1" y="1398"/>
                  </a:moveTo>
                  <a:lnTo>
                    <a:pt x="1" y="1398"/>
                  </a:lnTo>
                  <a:cubicBezTo>
                    <a:pt x="1" y="1399"/>
                    <a:pt x="1" y="1400"/>
                    <a:pt x="1" y="1402"/>
                  </a:cubicBezTo>
                  <a:cubicBezTo>
                    <a:pt x="1" y="1435"/>
                    <a:pt x="1" y="1468"/>
                    <a:pt x="1" y="1468"/>
                  </a:cubicBezTo>
                  <a:cubicBezTo>
                    <a:pt x="1" y="1445"/>
                    <a:pt x="1" y="1422"/>
                    <a:pt x="1" y="1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191836" y="4921756"/>
              <a:ext cx="49432" cy="323992"/>
            </a:xfrm>
            <a:custGeom>
              <a:avLst/>
              <a:gdLst/>
              <a:ahLst/>
              <a:cxnLst/>
              <a:rect l="l" t="t" r="r" b="b"/>
              <a:pathLst>
                <a:path w="368" h="2412" extrusionOk="0">
                  <a:moveTo>
                    <a:pt x="367" y="1"/>
                  </a:moveTo>
                  <a:cubicBezTo>
                    <a:pt x="343" y="192"/>
                    <a:pt x="319" y="382"/>
                    <a:pt x="295" y="570"/>
                  </a:cubicBezTo>
                  <a:lnTo>
                    <a:pt x="295" y="570"/>
                  </a:lnTo>
                  <a:cubicBezTo>
                    <a:pt x="320" y="393"/>
                    <a:pt x="345" y="214"/>
                    <a:pt x="367" y="34"/>
                  </a:cubicBezTo>
                  <a:cubicBezTo>
                    <a:pt x="367" y="34"/>
                    <a:pt x="367" y="1"/>
                    <a:pt x="367" y="1"/>
                  </a:cubicBezTo>
                  <a:close/>
                  <a:moveTo>
                    <a:pt x="295" y="570"/>
                  </a:moveTo>
                  <a:lnTo>
                    <a:pt x="295" y="570"/>
                  </a:lnTo>
                  <a:cubicBezTo>
                    <a:pt x="207" y="1182"/>
                    <a:pt x="104" y="1782"/>
                    <a:pt x="0" y="2402"/>
                  </a:cubicBezTo>
                  <a:cubicBezTo>
                    <a:pt x="0" y="2409"/>
                    <a:pt x="2" y="2412"/>
                    <a:pt x="4" y="2412"/>
                  </a:cubicBezTo>
                  <a:cubicBezTo>
                    <a:pt x="12" y="2412"/>
                    <a:pt x="34" y="2369"/>
                    <a:pt x="34" y="2369"/>
                  </a:cubicBezTo>
                  <a:cubicBezTo>
                    <a:pt x="135" y="1760"/>
                    <a:pt x="217" y="1170"/>
                    <a:pt x="295" y="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196268" y="5100945"/>
              <a:ext cx="44999" cy="189667"/>
            </a:xfrm>
            <a:custGeom>
              <a:avLst/>
              <a:gdLst/>
              <a:ahLst/>
              <a:cxnLst/>
              <a:rect l="l" t="t" r="r" b="b"/>
              <a:pathLst>
                <a:path w="335" h="1412" extrusionOk="0">
                  <a:moveTo>
                    <a:pt x="334" y="1"/>
                  </a:moveTo>
                  <a:cubicBezTo>
                    <a:pt x="201" y="468"/>
                    <a:pt x="101" y="935"/>
                    <a:pt x="1" y="1402"/>
                  </a:cubicBezTo>
                  <a:cubicBezTo>
                    <a:pt x="1" y="1409"/>
                    <a:pt x="2" y="1411"/>
                    <a:pt x="4" y="1411"/>
                  </a:cubicBezTo>
                  <a:cubicBezTo>
                    <a:pt x="13" y="1411"/>
                    <a:pt x="34" y="1369"/>
                    <a:pt x="34" y="1369"/>
                  </a:cubicBezTo>
                  <a:cubicBezTo>
                    <a:pt x="134" y="902"/>
                    <a:pt x="234" y="43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227700" y="5115050"/>
              <a:ext cx="35865" cy="175563"/>
            </a:xfrm>
            <a:custGeom>
              <a:avLst/>
              <a:gdLst/>
              <a:ahLst/>
              <a:cxnLst/>
              <a:rect l="l" t="t" r="r" b="b"/>
              <a:pathLst>
                <a:path w="267" h="1307" extrusionOk="0">
                  <a:moveTo>
                    <a:pt x="259" y="1"/>
                  </a:moveTo>
                  <a:cubicBezTo>
                    <a:pt x="249" y="1"/>
                    <a:pt x="234" y="40"/>
                    <a:pt x="234" y="63"/>
                  </a:cubicBezTo>
                  <a:cubicBezTo>
                    <a:pt x="167" y="463"/>
                    <a:pt x="67" y="863"/>
                    <a:pt x="0" y="1297"/>
                  </a:cubicBezTo>
                  <a:cubicBezTo>
                    <a:pt x="0" y="1303"/>
                    <a:pt x="1" y="1306"/>
                    <a:pt x="3" y="1306"/>
                  </a:cubicBezTo>
                  <a:cubicBezTo>
                    <a:pt x="12" y="1306"/>
                    <a:pt x="33" y="1257"/>
                    <a:pt x="33" y="1230"/>
                  </a:cubicBezTo>
                  <a:cubicBezTo>
                    <a:pt x="100" y="830"/>
                    <a:pt x="200" y="430"/>
                    <a:pt x="267" y="29"/>
                  </a:cubicBezTo>
                  <a:cubicBezTo>
                    <a:pt x="267" y="9"/>
                    <a:pt x="264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36566" y="5168242"/>
              <a:ext cx="40432" cy="187652"/>
            </a:xfrm>
            <a:custGeom>
              <a:avLst/>
              <a:gdLst/>
              <a:ahLst/>
              <a:cxnLst/>
              <a:rect l="l" t="t" r="r" b="b"/>
              <a:pathLst>
                <a:path w="301" h="1397" extrusionOk="0">
                  <a:moveTo>
                    <a:pt x="301" y="0"/>
                  </a:moveTo>
                  <a:cubicBezTo>
                    <a:pt x="296" y="33"/>
                    <a:pt x="292" y="65"/>
                    <a:pt x="287" y="97"/>
                  </a:cubicBezTo>
                  <a:lnTo>
                    <a:pt x="287" y="97"/>
                  </a:lnTo>
                  <a:cubicBezTo>
                    <a:pt x="291" y="76"/>
                    <a:pt x="296" y="55"/>
                    <a:pt x="301" y="34"/>
                  </a:cubicBezTo>
                  <a:cubicBezTo>
                    <a:pt x="301" y="34"/>
                    <a:pt x="301" y="0"/>
                    <a:pt x="301" y="0"/>
                  </a:cubicBezTo>
                  <a:close/>
                  <a:moveTo>
                    <a:pt x="287" y="97"/>
                  </a:moveTo>
                  <a:cubicBezTo>
                    <a:pt x="194" y="513"/>
                    <a:pt x="128" y="955"/>
                    <a:pt x="1" y="1368"/>
                  </a:cubicBezTo>
                  <a:cubicBezTo>
                    <a:pt x="1" y="1389"/>
                    <a:pt x="1" y="1397"/>
                    <a:pt x="2" y="1397"/>
                  </a:cubicBezTo>
                  <a:cubicBezTo>
                    <a:pt x="4" y="1397"/>
                    <a:pt x="11" y="1358"/>
                    <a:pt x="34" y="1335"/>
                  </a:cubicBezTo>
                  <a:cubicBezTo>
                    <a:pt x="127" y="931"/>
                    <a:pt x="220" y="528"/>
                    <a:pt x="287" y="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58998" y="5227077"/>
              <a:ext cx="37880" cy="156354"/>
            </a:xfrm>
            <a:custGeom>
              <a:avLst/>
              <a:gdLst/>
              <a:ahLst/>
              <a:cxnLst/>
              <a:rect l="l" t="t" r="r" b="b"/>
              <a:pathLst>
                <a:path w="282" h="1164" extrusionOk="0">
                  <a:moveTo>
                    <a:pt x="281" y="1"/>
                  </a:moveTo>
                  <a:cubicBezTo>
                    <a:pt x="280" y="1"/>
                    <a:pt x="257" y="40"/>
                    <a:pt x="234" y="63"/>
                  </a:cubicBezTo>
                  <a:cubicBezTo>
                    <a:pt x="167" y="430"/>
                    <a:pt x="67" y="797"/>
                    <a:pt x="1" y="1163"/>
                  </a:cubicBezTo>
                  <a:cubicBezTo>
                    <a:pt x="101" y="797"/>
                    <a:pt x="201" y="396"/>
                    <a:pt x="267" y="29"/>
                  </a:cubicBezTo>
                  <a:cubicBezTo>
                    <a:pt x="278" y="9"/>
                    <a:pt x="28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63431" y="5276911"/>
              <a:ext cx="49432" cy="169921"/>
            </a:xfrm>
            <a:custGeom>
              <a:avLst/>
              <a:gdLst/>
              <a:ahLst/>
              <a:cxnLst/>
              <a:rect l="l" t="t" r="r" b="b"/>
              <a:pathLst>
                <a:path w="368" h="1265" extrusionOk="0">
                  <a:moveTo>
                    <a:pt x="364" y="0"/>
                  </a:moveTo>
                  <a:cubicBezTo>
                    <a:pt x="360" y="0"/>
                    <a:pt x="351" y="9"/>
                    <a:pt x="335" y="25"/>
                  </a:cubicBezTo>
                  <a:cubicBezTo>
                    <a:pt x="234" y="426"/>
                    <a:pt x="101" y="826"/>
                    <a:pt x="1" y="1226"/>
                  </a:cubicBezTo>
                  <a:cubicBezTo>
                    <a:pt x="1" y="1254"/>
                    <a:pt x="7" y="1265"/>
                    <a:pt x="14" y="1265"/>
                  </a:cubicBezTo>
                  <a:cubicBezTo>
                    <a:pt x="23" y="1265"/>
                    <a:pt x="34" y="1245"/>
                    <a:pt x="34" y="1226"/>
                  </a:cubicBezTo>
                  <a:cubicBezTo>
                    <a:pt x="134" y="826"/>
                    <a:pt x="234" y="426"/>
                    <a:pt x="368" y="25"/>
                  </a:cubicBezTo>
                  <a:cubicBezTo>
                    <a:pt x="368" y="9"/>
                    <a:pt x="368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321728" y="5356432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-153245" y="4312458"/>
              <a:ext cx="228621" cy="98595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1702" y="0"/>
                  </a:moveTo>
                  <a:cubicBezTo>
                    <a:pt x="1102" y="167"/>
                    <a:pt x="534" y="367"/>
                    <a:pt x="1" y="701"/>
                  </a:cubicBezTo>
                  <a:cubicBezTo>
                    <a:pt x="1" y="701"/>
                    <a:pt x="1" y="734"/>
                    <a:pt x="1" y="734"/>
                  </a:cubicBezTo>
                  <a:cubicBezTo>
                    <a:pt x="534" y="434"/>
                    <a:pt x="1102" y="200"/>
                    <a:pt x="1702" y="67"/>
                  </a:cubicBezTo>
                  <a:cubicBezTo>
                    <a:pt x="1702" y="67"/>
                    <a:pt x="1702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-224840" y="4393053"/>
              <a:ext cx="286784" cy="112161"/>
            </a:xfrm>
            <a:custGeom>
              <a:avLst/>
              <a:gdLst/>
              <a:ahLst/>
              <a:cxnLst/>
              <a:rect l="l" t="t" r="r" b="b"/>
              <a:pathLst>
                <a:path w="2135" h="835" extrusionOk="0">
                  <a:moveTo>
                    <a:pt x="2135" y="1"/>
                  </a:moveTo>
                  <a:cubicBezTo>
                    <a:pt x="1401" y="167"/>
                    <a:pt x="667" y="401"/>
                    <a:pt x="33" y="801"/>
                  </a:cubicBezTo>
                  <a:cubicBezTo>
                    <a:pt x="0" y="801"/>
                    <a:pt x="0" y="834"/>
                    <a:pt x="0" y="834"/>
                  </a:cubicBezTo>
                  <a:cubicBezTo>
                    <a:pt x="701" y="468"/>
                    <a:pt x="1368" y="167"/>
                    <a:pt x="2135" y="34"/>
                  </a:cubicBezTo>
                  <a:cubicBezTo>
                    <a:pt x="2135" y="34"/>
                    <a:pt x="21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-215974" y="4460215"/>
              <a:ext cx="224188" cy="71864"/>
            </a:xfrm>
            <a:custGeom>
              <a:avLst/>
              <a:gdLst/>
              <a:ahLst/>
              <a:cxnLst/>
              <a:rect l="l" t="t" r="r" b="b"/>
              <a:pathLst>
                <a:path w="1669" h="535" extrusionOk="0">
                  <a:moveTo>
                    <a:pt x="1669" y="1"/>
                  </a:moveTo>
                  <a:lnTo>
                    <a:pt x="1669" y="1"/>
                  </a:lnTo>
                  <a:cubicBezTo>
                    <a:pt x="1102" y="134"/>
                    <a:pt x="568" y="301"/>
                    <a:pt x="1" y="468"/>
                  </a:cubicBezTo>
                  <a:cubicBezTo>
                    <a:pt x="1" y="468"/>
                    <a:pt x="1" y="535"/>
                    <a:pt x="1" y="535"/>
                  </a:cubicBezTo>
                  <a:cubicBezTo>
                    <a:pt x="534" y="368"/>
                    <a:pt x="1102" y="201"/>
                    <a:pt x="1635" y="68"/>
                  </a:cubicBezTo>
                  <a:cubicBezTo>
                    <a:pt x="1669" y="68"/>
                    <a:pt x="1669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-229407" y="4495274"/>
              <a:ext cx="188324" cy="59237"/>
            </a:xfrm>
            <a:custGeom>
              <a:avLst/>
              <a:gdLst/>
              <a:ahLst/>
              <a:cxnLst/>
              <a:rect l="l" t="t" r="r" b="b"/>
              <a:pathLst>
                <a:path w="1402" h="441" extrusionOk="0">
                  <a:moveTo>
                    <a:pt x="1292" y="0"/>
                  </a:moveTo>
                  <a:cubicBezTo>
                    <a:pt x="1062" y="0"/>
                    <a:pt x="836" y="83"/>
                    <a:pt x="634" y="140"/>
                  </a:cubicBezTo>
                  <a:cubicBezTo>
                    <a:pt x="434" y="207"/>
                    <a:pt x="201" y="307"/>
                    <a:pt x="1" y="407"/>
                  </a:cubicBezTo>
                  <a:cubicBezTo>
                    <a:pt x="1" y="407"/>
                    <a:pt x="1" y="440"/>
                    <a:pt x="1" y="440"/>
                  </a:cubicBezTo>
                  <a:cubicBezTo>
                    <a:pt x="234" y="340"/>
                    <a:pt x="434" y="240"/>
                    <a:pt x="701" y="174"/>
                  </a:cubicBezTo>
                  <a:cubicBezTo>
                    <a:pt x="935" y="107"/>
                    <a:pt x="1168" y="107"/>
                    <a:pt x="1368" y="7"/>
                  </a:cubicBezTo>
                  <a:cubicBezTo>
                    <a:pt x="1368" y="18"/>
                    <a:pt x="1372" y="22"/>
                    <a:pt x="1377" y="22"/>
                  </a:cubicBezTo>
                  <a:cubicBezTo>
                    <a:pt x="1387" y="22"/>
                    <a:pt x="1402" y="7"/>
                    <a:pt x="1402" y="7"/>
                  </a:cubicBezTo>
                  <a:cubicBezTo>
                    <a:pt x="1365" y="2"/>
                    <a:pt x="132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-260704" y="4527512"/>
              <a:ext cx="143459" cy="80729"/>
            </a:xfrm>
            <a:custGeom>
              <a:avLst/>
              <a:gdLst/>
              <a:ahLst/>
              <a:cxnLst/>
              <a:rect l="l" t="t" r="r" b="b"/>
              <a:pathLst>
                <a:path w="1068" h="601" extrusionOk="0">
                  <a:moveTo>
                    <a:pt x="1068" y="0"/>
                  </a:moveTo>
                  <a:cubicBezTo>
                    <a:pt x="667" y="100"/>
                    <a:pt x="300" y="267"/>
                    <a:pt x="0" y="567"/>
                  </a:cubicBezTo>
                  <a:cubicBezTo>
                    <a:pt x="0" y="567"/>
                    <a:pt x="0" y="601"/>
                    <a:pt x="0" y="601"/>
                  </a:cubicBezTo>
                  <a:cubicBezTo>
                    <a:pt x="300" y="334"/>
                    <a:pt x="667" y="167"/>
                    <a:pt x="1068" y="67"/>
                  </a:cubicBezTo>
                  <a:cubicBezTo>
                    <a:pt x="1068" y="67"/>
                    <a:pt x="1068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505484" y="4558810"/>
              <a:ext cx="9000" cy="143593"/>
            </a:xfrm>
            <a:custGeom>
              <a:avLst/>
              <a:gdLst/>
              <a:ahLst/>
              <a:cxnLst/>
              <a:rect l="l" t="t" r="r" b="b"/>
              <a:pathLst>
                <a:path w="67" h="1069" extrusionOk="0">
                  <a:moveTo>
                    <a:pt x="67" y="1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368"/>
                    <a:pt x="34" y="735"/>
                    <a:pt x="0" y="1068"/>
                  </a:cubicBezTo>
                  <a:cubicBezTo>
                    <a:pt x="0" y="1068"/>
                    <a:pt x="34" y="1068"/>
                    <a:pt x="34" y="1035"/>
                  </a:cubicBezTo>
                  <a:cubicBezTo>
                    <a:pt x="67" y="701"/>
                    <a:pt x="67" y="3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518916" y="4575466"/>
              <a:ext cx="9000" cy="135803"/>
            </a:xfrm>
            <a:custGeom>
              <a:avLst/>
              <a:gdLst/>
              <a:ahLst/>
              <a:cxnLst/>
              <a:rect l="l" t="t" r="r" b="b"/>
              <a:pathLst>
                <a:path w="67" h="1011" extrusionOk="0">
                  <a:moveTo>
                    <a:pt x="30" y="1"/>
                  </a:moveTo>
                  <a:cubicBezTo>
                    <a:pt x="22" y="1"/>
                    <a:pt x="0" y="44"/>
                    <a:pt x="0" y="44"/>
                  </a:cubicBezTo>
                  <a:cubicBezTo>
                    <a:pt x="0" y="377"/>
                    <a:pt x="0" y="677"/>
                    <a:pt x="34" y="1011"/>
                  </a:cubicBezTo>
                  <a:cubicBezTo>
                    <a:pt x="34" y="1011"/>
                    <a:pt x="67" y="978"/>
                    <a:pt x="67" y="978"/>
                  </a:cubicBezTo>
                  <a:cubicBezTo>
                    <a:pt x="34" y="644"/>
                    <a:pt x="34" y="310"/>
                    <a:pt x="34" y="10"/>
                  </a:cubicBezTo>
                  <a:cubicBezTo>
                    <a:pt x="34" y="4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536781" y="4554377"/>
              <a:ext cx="13567" cy="174891"/>
            </a:xfrm>
            <a:custGeom>
              <a:avLst/>
              <a:gdLst/>
              <a:ahLst/>
              <a:cxnLst/>
              <a:rect l="l" t="t" r="r" b="b"/>
              <a:pathLst>
                <a:path w="101" h="1302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  <a:cubicBezTo>
                    <a:pt x="34" y="467"/>
                    <a:pt x="67" y="868"/>
                    <a:pt x="101" y="1301"/>
                  </a:cubicBezTo>
                  <a:cubicBezTo>
                    <a:pt x="101" y="1301"/>
                    <a:pt x="101" y="1268"/>
                    <a:pt x="101" y="1268"/>
                  </a:cubicBezTo>
                  <a:cubicBezTo>
                    <a:pt x="101" y="834"/>
                    <a:pt x="67" y="4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550214" y="4531945"/>
              <a:ext cx="53999" cy="277918"/>
            </a:xfrm>
            <a:custGeom>
              <a:avLst/>
              <a:gdLst/>
              <a:ahLst/>
              <a:cxnLst/>
              <a:rect l="l" t="t" r="r" b="b"/>
              <a:pathLst>
                <a:path w="402" h="2069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68" y="701"/>
                    <a:pt x="301" y="1368"/>
                    <a:pt x="401" y="2069"/>
                  </a:cubicBezTo>
                  <a:cubicBezTo>
                    <a:pt x="401" y="2035"/>
                    <a:pt x="401" y="2035"/>
                    <a:pt x="401" y="2035"/>
                  </a:cubicBezTo>
                  <a:cubicBezTo>
                    <a:pt x="334" y="1335"/>
                    <a:pt x="20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586079" y="4585675"/>
              <a:ext cx="40432" cy="170458"/>
            </a:xfrm>
            <a:custGeom>
              <a:avLst/>
              <a:gdLst/>
              <a:ahLst/>
              <a:cxnLst/>
              <a:rect l="l" t="t" r="r" b="b"/>
              <a:pathLst>
                <a:path w="301" h="1269" extrusionOk="0">
                  <a:moveTo>
                    <a:pt x="1" y="1"/>
                  </a:moveTo>
                  <a:cubicBezTo>
                    <a:pt x="134" y="435"/>
                    <a:pt x="234" y="835"/>
                    <a:pt x="301" y="1268"/>
                  </a:cubicBezTo>
                  <a:cubicBezTo>
                    <a:pt x="234" y="835"/>
                    <a:pt x="134" y="4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586079" y="4428917"/>
              <a:ext cx="40432" cy="116594"/>
            </a:xfrm>
            <a:custGeom>
              <a:avLst/>
              <a:gdLst/>
              <a:ahLst/>
              <a:cxnLst/>
              <a:rect l="l" t="t" r="r" b="b"/>
              <a:pathLst>
                <a:path w="301" h="868" extrusionOk="0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134" y="301"/>
                    <a:pt x="201" y="601"/>
                    <a:pt x="268" y="868"/>
                  </a:cubicBezTo>
                  <a:cubicBezTo>
                    <a:pt x="268" y="868"/>
                    <a:pt x="301" y="834"/>
                    <a:pt x="301" y="834"/>
                  </a:cubicBezTo>
                  <a:cubicBezTo>
                    <a:pt x="234" y="567"/>
                    <a:pt x="134" y="2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612943" y="4384053"/>
              <a:ext cx="62864" cy="197323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1" y="1"/>
                  </a:moveTo>
                  <a:cubicBezTo>
                    <a:pt x="168" y="501"/>
                    <a:pt x="301" y="1002"/>
                    <a:pt x="434" y="1469"/>
                  </a:cubicBezTo>
                  <a:lnTo>
                    <a:pt x="468" y="1469"/>
                  </a:lnTo>
                  <a:cubicBezTo>
                    <a:pt x="334" y="968"/>
                    <a:pt x="168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653375" y="4424485"/>
              <a:ext cx="18000" cy="62864"/>
            </a:xfrm>
            <a:custGeom>
              <a:avLst/>
              <a:gdLst/>
              <a:ahLst/>
              <a:cxnLst/>
              <a:rect l="l" t="t" r="r" b="b"/>
              <a:pathLst>
                <a:path w="134" h="468" extrusionOk="0">
                  <a:moveTo>
                    <a:pt x="0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33" y="167"/>
                    <a:pt x="100" y="300"/>
                    <a:pt x="133" y="467"/>
                  </a:cubicBezTo>
                  <a:cubicBezTo>
                    <a:pt x="133" y="467"/>
                    <a:pt x="133" y="434"/>
                    <a:pt x="133" y="434"/>
                  </a:cubicBezTo>
                  <a:cubicBezTo>
                    <a:pt x="100" y="267"/>
                    <a:pt x="33" y="1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648808" y="4330323"/>
              <a:ext cx="67297" cy="210756"/>
            </a:xfrm>
            <a:custGeom>
              <a:avLst/>
              <a:gdLst/>
              <a:ahLst/>
              <a:cxnLst/>
              <a:rect l="l" t="t" r="r" b="b"/>
              <a:pathLst>
                <a:path w="501" h="1569" extrusionOk="0">
                  <a:moveTo>
                    <a:pt x="34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234" y="534"/>
                    <a:pt x="368" y="1035"/>
                    <a:pt x="468" y="1568"/>
                  </a:cubicBezTo>
                  <a:cubicBezTo>
                    <a:pt x="468" y="1568"/>
                    <a:pt x="501" y="1568"/>
                    <a:pt x="501" y="1535"/>
                  </a:cubicBezTo>
                  <a:cubicBezTo>
                    <a:pt x="401" y="1001"/>
                    <a:pt x="268" y="5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671240" y="4325890"/>
              <a:ext cx="67297" cy="197189"/>
            </a:xfrm>
            <a:custGeom>
              <a:avLst/>
              <a:gdLst/>
              <a:ahLst/>
              <a:cxnLst/>
              <a:rect l="l" t="t" r="r" b="b"/>
              <a:pathLst>
                <a:path w="501" h="1468" extrusionOk="0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201" y="501"/>
                    <a:pt x="367" y="968"/>
                    <a:pt x="501" y="1468"/>
                  </a:cubicBezTo>
                  <a:cubicBezTo>
                    <a:pt x="501" y="1468"/>
                    <a:pt x="501" y="1435"/>
                    <a:pt x="501" y="1435"/>
                  </a:cubicBezTo>
                  <a:cubicBezTo>
                    <a:pt x="401" y="934"/>
                    <a:pt x="201" y="4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707105" y="4325890"/>
              <a:ext cx="49432" cy="139026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134" y="367"/>
                    <a:pt x="234" y="701"/>
                    <a:pt x="367" y="1034"/>
                  </a:cubicBezTo>
                  <a:cubicBezTo>
                    <a:pt x="267" y="667"/>
                    <a:pt x="134" y="3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733970" y="4294458"/>
              <a:ext cx="49432" cy="152459"/>
            </a:xfrm>
            <a:custGeom>
              <a:avLst/>
              <a:gdLst/>
              <a:ahLst/>
              <a:cxnLst/>
              <a:rect l="l" t="t" r="r" b="b"/>
              <a:pathLst>
                <a:path w="368" h="1135" extrusionOk="0">
                  <a:moveTo>
                    <a:pt x="34" y="1"/>
                  </a:moveTo>
                  <a:cubicBezTo>
                    <a:pt x="34" y="1"/>
                    <a:pt x="0" y="34"/>
                    <a:pt x="0" y="67"/>
                  </a:cubicBezTo>
                  <a:cubicBezTo>
                    <a:pt x="134" y="401"/>
                    <a:pt x="234" y="768"/>
                    <a:pt x="367" y="1135"/>
                  </a:cubicBezTo>
                  <a:cubicBezTo>
                    <a:pt x="367" y="1135"/>
                    <a:pt x="367" y="1101"/>
                    <a:pt x="367" y="1101"/>
                  </a:cubicBezTo>
                  <a:cubicBezTo>
                    <a:pt x="267" y="735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760835" y="4312458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1" y="33"/>
                    <a:pt x="1" y="33"/>
                  </a:cubicBezTo>
                  <a:cubicBezTo>
                    <a:pt x="1" y="33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-341434" y="4666404"/>
              <a:ext cx="89729" cy="62864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68" y="0"/>
                  </a:moveTo>
                  <a:cubicBezTo>
                    <a:pt x="401" y="67"/>
                    <a:pt x="167" y="267"/>
                    <a:pt x="1" y="434"/>
                  </a:cubicBezTo>
                  <a:cubicBezTo>
                    <a:pt x="1" y="467"/>
                    <a:pt x="1" y="467"/>
                    <a:pt x="1" y="467"/>
                  </a:cubicBezTo>
                  <a:cubicBezTo>
                    <a:pt x="101" y="401"/>
                    <a:pt x="201" y="301"/>
                    <a:pt x="301" y="234"/>
                  </a:cubicBezTo>
                  <a:cubicBezTo>
                    <a:pt x="401" y="167"/>
                    <a:pt x="534" y="100"/>
                    <a:pt x="634" y="34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-381731" y="4711134"/>
              <a:ext cx="103162" cy="98729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"/>
                  </a:moveTo>
                  <a:cubicBezTo>
                    <a:pt x="467" y="134"/>
                    <a:pt x="167" y="435"/>
                    <a:pt x="0" y="701"/>
                  </a:cubicBezTo>
                  <a:cubicBezTo>
                    <a:pt x="0" y="701"/>
                    <a:pt x="0" y="735"/>
                    <a:pt x="0" y="735"/>
                  </a:cubicBezTo>
                  <a:cubicBezTo>
                    <a:pt x="234" y="468"/>
                    <a:pt x="467" y="268"/>
                    <a:pt x="768" y="34"/>
                  </a:cubicBezTo>
                  <a:cubicBezTo>
                    <a:pt x="768" y="34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-386164" y="4746999"/>
              <a:ext cx="94162" cy="103162"/>
            </a:xfrm>
            <a:custGeom>
              <a:avLst/>
              <a:gdLst/>
              <a:ahLst/>
              <a:cxnLst/>
              <a:rect l="l" t="t" r="r" b="b"/>
              <a:pathLst>
                <a:path w="701" h="768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34" y="234"/>
                    <a:pt x="201" y="467"/>
                    <a:pt x="34" y="733"/>
                  </a:cubicBezTo>
                  <a:lnTo>
                    <a:pt x="34" y="733"/>
                  </a:lnTo>
                  <a:cubicBezTo>
                    <a:pt x="253" y="508"/>
                    <a:pt x="445" y="256"/>
                    <a:pt x="667" y="34"/>
                  </a:cubicBezTo>
                  <a:cubicBezTo>
                    <a:pt x="701" y="34"/>
                    <a:pt x="701" y="1"/>
                    <a:pt x="701" y="1"/>
                  </a:cubicBezTo>
                  <a:close/>
                  <a:moveTo>
                    <a:pt x="34" y="733"/>
                  </a:moveTo>
                  <a:cubicBezTo>
                    <a:pt x="34" y="734"/>
                    <a:pt x="33" y="734"/>
                    <a:pt x="33" y="735"/>
                  </a:cubicBezTo>
                  <a:lnTo>
                    <a:pt x="33" y="735"/>
                  </a:lnTo>
                  <a:cubicBezTo>
                    <a:pt x="33" y="735"/>
                    <a:pt x="33" y="735"/>
                    <a:pt x="33" y="735"/>
                  </a:cubicBezTo>
                  <a:cubicBezTo>
                    <a:pt x="34" y="734"/>
                    <a:pt x="34" y="734"/>
                    <a:pt x="34" y="733"/>
                  </a:cubicBezTo>
                  <a:close/>
                  <a:moveTo>
                    <a:pt x="33" y="735"/>
                  </a:moveTo>
                  <a:lnTo>
                    <a:pt x="33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11" y="757"/>
                    <a:pt x="22" y="746"/>
                    <a:pt x="33" y="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20322" y="4697702"/>
              <a:ext cx="22567" cy="174891"/>
            </a:xfrm>
            <a:custGeom>
              <a:avLst/>
              <a:gdLst/>
              <a:ahLst/>
              <a:cxnLst/>
              <a:rect l="l" t="t" r="r" b="b"/>
              <a:pathLst>
                <a:path w="168" h="1302" extrusionOk="0">
                  <a:moveTo>
                    <a:pt x="167" y="1"/>
                  </a:moveTo>
                  <a:cubicBezTo>
                    <a:pt x="155" y="82"/>
                    <a:pt x="143" y="163"/>
                    <a:pt x="133" y="245"/>
                  </a:cubicBezTo>
                  <a:lnTo>
                    <a:pt x="133" y="245"/>
                  </a:lnTo>
                  <a:cubicBezTo>
                    <a:pt x="144" y="174"/>
                    <a:pt x="156" y="103"/>
                    <a:pt x="167" y="34"/>
                  </a:cubicBez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33" y="245"/>
                  </a:moveTo>
                  <a:cubicBezTo>
                    <a:pt x="78" y="584"/>
                    <a:pt x="28" y="943"/>
                    <a:pt x="0" y="1302"/>
                  </a:cubicBezTo>
                  <a:cubicBezTo>
                    <a:pt x="55" y="949"/>
                    <a:pt x="87" y="597"/>
                    <a:pt x="133" y="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698105" y="4715701"/>
              <a:ext cx="9134" cy="1356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67" y="0"/>
                  </a:moveTo>
                  <a:cubicBezTo>
                    <a:pt x="67" y="0"/>
                    <a:pt x="1" y="100"/>
                    <a:pt x="34" y="100"/>
                  </a:cubicBezTo>
                  <a:cubicBezTo>
                    <a:pt x="34" y="100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644375" y="4603674"/>
              <a:ext cx="35999" cy="210756"/>
            </a:xfrm>
            <a:custGeom>
              <a:avLst/>
              <a:gdLst/>
              <a:ahLst/>
              <a:cxnLst/>
              <a:rect l="l" t="t" r="r" b="b"/>
              <a:pathLst>
                <a:path w="268" h="1569" extrusionOk="0">
                  <a:moveTo>
                    <a:pt x="1" y="1"/>
                  </a:moveTo>
                  <a:lnTo>
                    <a:pt x="1" y="1"/>
                  </a:lnTo>
                  <a:cubicBezTo>
                    <a:pt x="100" y="234"/>
                    <a:pt x="100" y="501"/>
                    <a:pt x="100" y="734"/>
                  </a:cubicBezTo>
                  <a:cubicBezTo>
                    <a:pt x="134" y="1034"/>
                    <a:pt x="167" y="1301"/>
                    <a:pt x="234" y="1568"/>
                  </a:cubicBezTo>
                  <a:cubicBezTo>
                    <a:pt x="234" y="1568"/>
                    <a:pt x="267" y="1535"/>
                    <a:pt x="267" y="1535"/>
                  </a:cubicBezTo>
                  <a:cubicBezTo>
                    <a:pt x="200" y="1268"/>
                    <a:pt x="167" y="1001"/>
                    <a:pt x="134" y="701"/>
                  </a:cubicBezTo>
                  <a:cubicBezTo>
                    <a:pt x="100" y="467"/>
                    <a:pt x="100" y="2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680240" y="4612674"/>
              <a:ext cx="13567" cy="156892"/>
            </a:xfrm>
            <a:custGeom>
              <a:avLst/>
              <a:gdLst/>
              <a:ahLst/>
              <a:cxnLst/>
              <a:rect l="l" t="t" r="r" b="b"/>
              <a:pathLst>
                <a:path w="101" h="1168" extrusionOk="0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34" y="434"/>
                    <a:pt x="67" y="801"/>
                    <a:pt x="100" y="1168"/>
                  </a:cubicBezTo>
                  <a:cubicBezTo>
                    <a:pt x="100" y="767"/>
                    <a:pt x="67" y="4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702538" y="4706702"/>
              <a:ext cx="4701" cy="67297"/>
            </a:xfrm>
            <a:custGeom>
              <a:avLst/>
              <a:gdLst/>
              <a:ahLst/>
              <a:cxnLst/>
              <a:rect l="l" t="t" r="r" b="b"/>
              <a:pathLst>
                <a:path w="35" h="501" extrusionOk="0">
                  <a:moveTo>
                    <a:pt x="34" y="1"/>
                  </a:moveTo>
                  <a:cubicBezTo>
                    <a:pt x="34" y="167"/>
                    <a:pt x="1" y="334"/>
                    <a:pt x="1" y="501"/>
                  </a:cubicBezTo>
                  <a:cubicBezTo>
                    <a:pt x="34" y="501"/>
                    <a:pt x="34" y="468"/>
                    <a:pt x="34" y="468"/>
                  </a:cubicBezTo>
                  <a:cubicBezTo>
                    <a:pt x="34" y="312"/>
                    <a:pt x="34" y="156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720538" y="4711134"/>
              <a:ext cx="4567" cy="58431"/>
            </a:xfrm>
            <a:custGeom>
              <a:avLst/>
              <a:gdLst/>
              <a:ahLst/>
              <a:cxnLst/>
              <a:rect l="l" t="t" r="r" b="b"/>
              <a:pathLst>
                <a:path w="34" h="435" extrusionOk="0">
                  <a:moveTo>
                    <a:pt x="34" y="1"/>
                  </a:moveTo>
                  <a:cubicBezTo>
                    <a:pt x="34" y="15"/>
                    <a:pt x="34" y="28"/>
                    <a:pt x="34" y="42"/>
                  </a:cubicBezTo>
                  <a:lnTo>
                    <a:pt x="34" y="42"/>
                  </a:lnTo>
                  <a:cubicBezTo>
                    <a:pt x="34" y="39"/>
                    <a:pt x="34" y="37"/>
                    <a:pt x="34" y="34"/>
                  </a:cubicBez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42"/>
                  </a:moveTo>
                  <a:cubicBezTo>
                    <a:pt x="33" y="161"/>
                    <a:pt x="6" y="279"/>
                    <a:pt x="1" y="398"/>
                  </a:cubicBezTo>
                  <a:lnTo>
                    <a:pt x="1" y="398"/>
                  </a:lnTo>
                  <a:cubicBezTo>
                    <a:pt x="30" y="279"/>
                    <a:pt x="33" y="161"/>
                    <a:pt x="34" y="42"/>
                  </a:cubicBezTo>
                  <a:close/>
                  <a:moveTo>
                    <a:pt x="1" y="398"/>
                  </a:moveTo>
                  <a:cubicBezTo>
                    <a:pt x="1" y="399"/>
                    <a:pt x="1" y="400"/>
                    <a:pt x="0" y="401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22"/>
                    <a:pt x="1" y="410"/>
                    <a:pt x="1" y="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456187" y="4612674"/>
              <a:ext cx="9000" cy="85162"/>
            </a:xfrm>
            <a:custGeom>
              <a:avLst/>
              <a:gdLst/>
              <a:ahLst/>
              <a:cxnLst/>
              <a:rect l="l" t="t" r="r" b="b"/>
              <a:pathLst>
                <a:path w="67" h="634" extrusionOk="0">
                  <a:moveTo>
                    <a:pt x="67" y="0"/>
                  </a:moveTo>
                  <a:cubicBezTo>
                    <a:pt x="67" y="234"/>
                    <a:pt x="34" y="434"/>
                    <a:pt x="0" y="634"/>
                  </a:cubicBezTo>
                  <a:cubicBezTo>
                    <a:pt x="34" y="434"/>
                    <a:pt x="67" y="234"/>
                    <a:pt x="67" y="33"/>
                  </a:cubicBezTo>
                  <a:cubicBezTo>
                    <a:pt x="67" y="33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819132" y="4025674"/>
              <a:ext cx="35999" cy="62864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34"/>
                    <a:pt x="167" y="300"/>
                    <a:pt x="234" y="467"/>
                  </a:cubicBezTo>
                  <a:lnTo>
                    <a:pt x="267" y="467"/>
                  </a:lnTo>
                  <a:cubicBezTo>
                    <a:pt x="167" y="300"/>
                    <a:pt x="100" y="1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805699" y="4034539"/>
              <a:ext cx="35865" cy="67431"/>
            </a:xfrm>
            <a:custGeom>
              <a:avLst/>
              <a:gdLst/>
              <a:ahLst/>
              <a:cxnLst/>
              <a:rect l="l" t="t" r="r" b="b"/>
              <a:pathLst>
                <a:path w="267" h="502" extrusionOk="0">
                  <a:moveTo>
                    <a:pt x="0" y="1"/>
                  </a:moveTo>
                  <a:cubicBezTo>
                    <a:pt x="100" y="168"/>
                    <a:pt x="167" y="335"/>
                    <a:pt x="267" y="501"/>
                  </a:cubicBezTo>
                  <a:cubicBezTo>
                    <a:pt x="200" y="335"/>
                    <a:pt x="134" y="168"/>
                    <a:pt x="34" y="34"/>
                  </a:cubicBez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801132" y="4065971"/>
              <a:ext cx="26999" cy="44999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67"/>
                    <a:pt x="134" y="201"/>
                    <a:pt x="168" y="301"/>
                  </a:cubicBezTo>
                  <a:cubicBezTo>
                    <a:pt x="168" y="301"/>
                    <a:pt x="201" y="334"/>
                    <a:pt x="201" y="334"/>
                  </a:cubicBezTo>
                  <a:cubicBezTo>
                    <a:pt x="168" y="201"/>
                    <a:pt x="101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796700" y="4083837"/>
              <a:ext cx="26999" cy="49432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1"/>
                    <a:pt x="134" y="234"/>
                    <a:pt x="201" y="368"/>
                  </a:cubicBezTo>
                  <a:cubicBezTo>
                    <a:pt x="167" y="234"/>
                    <a:pt x="101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819132" y="4281026"/>
              <a:ext cx="103162" cy="322783"/>
            </a:xfrm>
            <a:custGeom>
              <a:avLst/>
              <a:gdLst/>
              <a:ahLst/>
              <a:cxnLst/>
              <a:rect l="l" t="t" r="r" b="b"/>
              <a:pathLst>
                <a:path w="768" h="2403" extrusionOk="0">
                  <a:moveTo>
                    <a:pt x="0" y="1"/>
                  </a:moveTo>
                  <a:cubicBezTo>
                    <a:pt x="434" y="768"/>
                    <a:pt x="634" y="1535"/>
                    <a:pt x="767" y="2402"/>
                  </a:cubicBezTo>
                  <a:cubicBezTo>
                    <a:pt x="734" y="1568"/>
                    <a:pt x="434" y="7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899727" y="4428917"/>
              <a:ext cx="35999" cy="143459"/>
            </a:xfrm>
            <a:custGeom>
              <a:avLst/>
              <a:gdLst/>
              <a:ahLst/>
              <a:cxnLst/>
              <a:rect l="l" t="t" r="r" b="b"/>
              <a:pathLst>
                <a:path w="268" h="106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167" y="701"/>
                    <a:pt x="268" y="1068"/>
                  </a:cubicBezTo>
                  <a:cubicBezTo>
                    <a:pt x="234" y="701"/>
                    <a:pt x="134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908726" y="4406485"/>
              <a:ext cx="31432" cy="116594"/>
            </a:xfrm>
            <a:custGeom>
              <a:avLst/>
              <a:gdLst/>
              <a:ahLst/>
              <a:cxnLst/>
              <a:rect l="l" t="t" r="r" b="b"/>
              <a:pathLst>
                <a:path w="234" h="868" extrusionOk="0">
                  <a:moveTo>
                    <a:pt x="0" y="1"/>
                  </a:moveTo>
                  <a:cubicBezTo>
                    <a:pt x="100" y="268"/>
                    <a:pt x="134" y="568"/>
                    <a:pt x="201" y="835"/>
                  </a:cubicBezTo>
                  <a:cubicBezTo>
                    <a:pt x="201" y="868"/>
                    <a:pt x="234" y="868"/>
                    <a:pt x="234" y="868"/>
                  </a:cubicBezTo>
                  <a:cubicBezTo>
                    <a:pt x="234" y="568"/>
                    <a:pt x="101" y="2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917726" y="4388620"/>
              <a:ext cx="31432" cy="107594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100"/>
                    <a:pt x="67" y="234"/>
                    <a:pt x="100" y="367"/>
                  </a:cubicBezTo>
                  <a:cubicBezTo>
                    <a:pt x="134" y="501"/>
                    <a:pt x="167" y="634"/>
                    <a:pt x="200" y="767"/>
                  </a:cubicBezTo>
                  <a:cubicBezTo>
                    <a:pt x="200" y="767"/>
                    <a:pt x="234" y="801"/>
                    <a:pt x="234" y="801"/>
                  </a:cubicBezTo>
                  <a:cubicBezTo>
                    <a:pt x="234" y="667"/>
                    <a:pt x="167" y="534"/>
                    <a:pt x="134" y="400"/>
                  </a:cubicBezTo>
                  <a:cubicBezTo>
                    <a:pt x="100" y="267"/>
                    <a:pt x="67" y="134"/>
                    <a:pt x="33" y="34"/>
                  </a:cubicBezTo>
                  <a:cubicBezTo>
                    <a:pt x="3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935591" y="4366188"/>
              <a:ext cx="22567" cy="76297"/>
            </a:xfrm>
            <a:custGeom>
              <a:avLst/>
              <a:gdLst/>
              <a:ahLst/>
              <a:cxnLst/>
              <a:rect l="l" t="t" r="r" b="b"/>
              <a:pathLst>
                <a:path w="168" h="568" extrusionOk="0">
                  <a:moveTo>
                    <a:pt x="1" y="0"/>
                  </a:moveTo>
                  <a:cubicBezTo>
                    <a:pt x="34" y="167"/>
                    <a:pt x="67" y="367"/>
                    <a:pt x="134" y="534"/>
                  </a:cubicBezTo>
                  <a:cubicBezTo>
                    <a:pt x="134" y="534"/>
                    <a:pt x="167" y="567"/>
                    <a:pt x="167" y="567"/>
                  </a:cubicBezTo>
                  <a:cubicBezTo>
                    <a:pt x="134" y="367"/>
                    <a:pt x="67" y="201"/>
                    <a:pt x="34" y="34"/>
                  </a:cubicBezTo>
                  <a:cubicBezTo>
                    <a:pt x="3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940024" y="4321323"/>
              <a:ext cx="22567" cy="94296"/>
            </a:xfrm>
            <a:custGeom>
              <a:avLst/>
              <a:gdLst/>
              <a:ahLst/>
              <a:cxnLst/>
              <a:rect l="l" t="t" r="r" b="b"/>
              <a:pathLst>
                <a:path w="168" h="702" extrusionOk="0">
                  <a:moveTo>
                    <a:pt x="1" y="1"/>
                  </a:moveTo>
                  <a:cubicBezTo>
                    <a:pt x="68" y="234"/>
                    <a:pt x="101" y="468"/>
                    <a:pt x="134" y="701"/>
                  </a:cubicBezTo>
                  <a:lnTo>
                    <a:pt x="168" y="701"/>
                  </a:lnTo>
                  <a:cubicBezTo>
                    <a:pt x="134" y="468"/>
                    <a:pt x="68" y="2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958024" y="4312458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913159" y="4101836"/>
              <a:ext cx="62864" cy="121027"/>
            </a:xfrm>
            <a:custGeom>
              <a:avLst/>
              <a:gdLst/>
              <a:ahLst/>
              <a:cxnLst/>
              <a:rect l="l" t="t" r="r" b="b"/>
              <a:pathLst>
                <a:path w="468" h="901" extrusionOk="0">
                  <a:moveTo>
                    <a:pt x="1" y="0"/>
                  </a:moveTo>
                  <a:cubicBezTo>
                    <a:pt x="201" y="267"/>
                    <a:pt x="301" y="567"/>
                    <a:pt x="434" y="868"/>
                  </a:cubicBezTo>
                  <a:cubicBezTo>
                    <a:pt x="434" y="868"/>
                    <a:pt x="468" y="901"/>
                    <a:pt x="468" y="901"/>
                  </a:cubicBezTo>
                  <a:cubicBezTo>
                    <a:pt x="401" y="567"/>
                    <a:pt x="201" y="2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944591" y="4115269"/>
              <a:ext cx="13567" cy="35999"/>
            </a:xfrm>
            <a:custGeom>
              <a:avLst/>
              <a:gdLst/>
              <a:ahLst/>
              <a:cxnLst/>
              <a:rect l="l" t="t" r="r" b="b"/>
              <a:pathLst>
                <a:path w="101" h="26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100"/>
                    <a:pt x="67" y="167"/>
                    <a:pt x="100" y="267"/>
                  </a:cubicBezTo>
                  <a:lnTo>
                    <a:pt x="100" y="267"/>
                  </a:lnTo>
                  <a:cubicBezTo>
                    <a:pt x="67" y="167"/>
                    <a:pt x="34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944591" y="4061539"/>
              <a:ext cx="4567" cy="4567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34" y="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12512" y="4881458"/>
              <a:ext cx="246621" cy="748459"/>
            </a:xfrm>
            <a:custGeom>
              <a:avLst/>
              <a:gdLst/>
              <a:ahLst/>
              <a:cxnLst/>
              <a:rect l="l" t="t" r="r" b="b"/>
              <a:pathLst>
                <a:path w="1836" h="5572" extrusionOk="0">
                  <a:moveTo>
                    <a:pt x="1435" y="0"/>
                  </a:moveTo>
                  <a:cubicBezTo>
                    <a:pt x="1035" y="868"/>
                    <a:pt x="1135" y="1902"/>
                    <a:pt x="968" y="2802"/>
                  </a:cubicBezTo>
                  <a:cubicBezTo>
                    <a:pt x="802" y="3736"/>
                    <a:pt x="501" y="4670"/>
                    <a:pt x="1" y="5504"/>
                  </a:cubicBezTo>
                  <a:cubicBezTo>
                    <a:pt x="1" y="5504"/>
                    <a:pt x="68" y="5571"/>
                    <a:pt x="68" y="5571"/>
                  </a:cubicBezTo>
                  <a:cubicBezTo>
                    <a:pt x="568" y="4737"/>
                    <a:pt x="868" y="3803"/>
                    <a:pt x="1035" y="2869"/>
                  </a:cubicBezTo>
                  <a:cubicBezTo>
                    <a:pt x="1068" y="2769"/>
                    <a:pt x="1068" y="2669"/>
                    <a:pt x="1102" y="2569"/>
                  </a:cubicBezTo>
                  <a:cubicBezTo>
                    <a:pt x="1168" y="2836"/>
                    <a:pt x="1335" y="3136"/>
                    <a:pt x="1469" y="3370"/>
                  </a:cubicBezTo>
                  <a:cubicBezTo>
                    <a:pt x="1669" y="3837"/>
                    <a:pt x="1669" y="4304"/>
                    <a:pt x="1535" y="4804"/>
                  </a:cubicBezTo>
                  <a:cubicBezTo>
                    <a:pt x="1535" y="4837"/>
                    <a:pt x="1602" y="4904"/>
                    <a:pt x="1635" y="4904"/>
                  </a:cubicBezTo>
                  <a:cubicBezTo>
                    <a:pt x="1836" y="4504"/>
                    <a:pt x="1802" y="4037"/>
                    <a:pt x="1635" y="3603"/>
                  </a:cubicBezTo>
                  <a:cubicBezTo>
                    <a:pt x="1602" y="3503"/>
                    <a:pt x="1569" y="3403"/>
                    <a:pt x="1502" y="3269"/>
                  </a:cubicBezTo>
                  <a:cubicBezTo>
                    <a:pt x="1469" y="3103"/>
                    <a:pt x="1369" y="2903"/>
                    <a:pt x="1302" y="2736"/>
                  </a:cubicBezTo>
                  <a:cubicBezTo>
                    <a:pt x="1235" y="2536"/>
                    <a:pt x="1202" y="2335"/>
                    <a:pt x="1168" y="2135"/>
                  </a:cubicBezTo>
                  <a:cubicBezTo>
                    <a:pt x="1269" y="1435"/>
                    <a:pt x="1335" y="734"/>
                    <a:pt x="1502" y="67"/>
                  </a:cubicBezTo>
                  <a:cubicBezTo>
                    <a:pt x="1502" y="34"/>
                    <a:pt x="14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03862" y="4518512"/>
              <a:ext cx="201756" cy="981378"/>
            </a:xfrm>
            <a:custGeom>
              <a:avLst/>
              <a:gdLst/>
              <a:ahLst/>
              <a:cxnLst/>
              <a:rect l="l" t="t" r="r" b="b"/>
              <a:pathLst>
                <a:path w="1502" h="7306" extrusionOk="0">
                  <a:moveTo>
                    <a:pt x="1468" y="1"/>
                  </a:moveTo>
                  <a:cubicBezTo>
                    <a:pt x="1301" y="601"/>
                    <a:pt x="1201" y="1235"/>
                    <a:pt x="1101" y="1835"/>
                  </a:cubicBezTo>
                  <a:cubicBezTo>
                    <a:pt x="1001" y="2436"/>
                    <a:pt x="1001" y="3036"/>
                    <a:pt x="901" y="3603"/>
                  </a:cubicBezTo>
                  <a:cubicBezTo>
                    <a:pt x="801" y="4204"/>
                    <a:pt x="667" y="4804"/>
                    <a:pt x="567" y="5371"/>
                  </a:cubicBezTo>
                  <a:cubicBezTo>
                    <a:pt x="434" y="6005"/>
                    <a:pt x="367" y="6672"/>
                    <a:pt x="0" y="7206"/>
                  </a:cubicBezTo>
                  <a:cubicBezTo>
                    <a:pt x="0" y="7239"/>
                    <a:pt x="67" y="7306"/>
                    <a:pt x="67" y="7306"/>
                  </a:cubicBezTo>
                  <a:cubicBezTo>
                    <a:pt x="434" y="6772"/>
                    <a:pt x="501" y="6105"/>
                    <a:pt x="634" y="5504"/>
                  </a:cubicBezTo>
                  <a:cubicBezTo>
                    <a:pt x="734" y="5171"/>
                    <a:pt x="801" y="4837"/>
                    <a:pt x="867" y="4504"/>
                  </a:cubicBezTo>
                  <a:lnTo>
                    <a:pt x="867" y="4504"/>
                  </a:lnTo>
                  <a:cubicBezTo>
                    <a:pt x="834" y="4804"/>
                    <a:pt x="801" y="5138"/>
                    <a:pt x="767" y="5471"/>
                  </a:cubicBezTo>
                  <a:cubicBezTo>
                    <a:pt x="701" y="5905"/>
                    <a:pt x="601" y="6338"/>
                    <a:pt x="634" y="6805"/>
                  </a:cubicBezTo>
                  <a:cubicBezTo>
                    <a:pt x="634" y="6839"/>
                    <a:pt x="701" y="6872"/>
                    <a:pt x="701" y="6872"/>
                  </a:cubicBezTo>
                  <a:cubicBezTo>
                    <a:pt x="701" y="6372"/>
                    <a:pt x="801" y="5871"/>
                    <a:pt x="867" y="5371"/>
                  </a:cubicBezTo>
                  <a:cubicBezTo>
                    <a:pt x="934" y="4937"/>
                    <a:pt x="1001" y="4470"/>
                    <a:pt x="968" y="4003"/>
                  </a:cubicBezTo>
                  <a:cubicBezTo>
                    <a:pt x="1001" y="3903"/>
                    <a:pt x="1001" y="3803"/>
                    <a:pt x="1034" y="3737"/>
                  </a:cubicBezTo>
                  <a:cubicBezTo>
                    <a:pt x="1134" y="3136"/>
                    <a:pt x="1101" y="2569"/>
                    <a:pt x="1168" y="1969"/>
                  </a:cubicBezTo>
                  <a:cubicBezTo>
                    <a:pt x="1268" y="1335"/>
                    <a:pt x="1401" y="701"/>
                    <a:pt x="1501" y="34"/>
                  </a:cubicBezTo>
                  <a:cubicBezTo>
                    <a:pt x="1501" y="34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-14353" y="4832161"/>
              <a:ext cx="107729" cy="44999"/>
            </a:xfrm>
            <a:custGeom>
              <a:avLst/>
              <a:gdLst/>
              <a:ahLst/>
              <a:cxnLst/>
              <a:rect l="l" t="t" r="r" b="b"/>
              <a:pathLst>
                <a:path w="802" h="335" extrusionOk="0">
                  <a:moveTo>
                    <a:pt x="768" y="1"/>
                  </a:moveTo>
                  <a:cubicBezTo>
                    <a:pt x="601" y="34"/>
                    <a:pt x="501" y="101"/>
                    <a:pt x="368" y="167"/>
                  </a:cubicBezTo>
                  <a:cubicBezTo>
                    <a:pt x="234" y="201"/>
                    <a:pt x="134" y="267"/>
                    <a:pt x="1" y="301"/>
                  </a:cubicBezTo>
                  <a:cubicBezTo>
                    <a:pt x="1" y="301"/>
                    <a:pt x="34" y="334"/>
                    <a:pt x="34" y="334"/>
                  </a:cubicBezTo>
                  <a:cubicBezTo>
                    <a:pt x="168" y="334"/>
                    <a:pt x="301" y="267"/>
                    <a:pt x="434" y="234"/>
                  </a:cubicBezTo>
                  <a:cubicBezTo>
                    <a:pt x="568" y="201"/>
                    <a:pt x="701" y="134"/>
                    <a:pt x="801" y="67"/>
                  </a:cubicBezTo>
                  <a:cubicBezTo>
                    <a:pt x="801" y="67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-36651" y="5190675"/>
              <a:ext cx="49297" cy="125594"/>
            </a:xfrm>
            <a:custGeom>
              <a:avLst/>
              <a:gdLst/>
              <a:ahLst/>
              <a:cxnLst/>
              <a:rect l="l" t="t" r="r" b="b"/>
              <a:pathLst>
                <a:path w="367" h="935" extrusionOk="0">
                  <a:moveTo>
                    <a:pt x="334" y="0"/>
                  </a:moveTo>
                  <a:cubicBezTo>
                    <a:pt x="200" y="300"/>
                    <a:pt x="100" y="634"/>
                    <a:pt x="0" y="934"/>
                  </a:cubicBezTo>
                  <a:lnTo>
                    <a:pt x="33" y="934"/>
                  </a:lnTo>
                  <a:cubicBezTo>
                    <a:pt x="133" y="601"/>
                    <a:pt x="234" y="30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-27785" y="5204107"/>
              <a:ext cx="71864" cy="188324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01" y="0"/>
                  </a:moveTo>
                  <a:cubicBezTo>
                    <a:pt x="268" y="434"/>
                    <a:pt x="67" y="901"/>
                    <a:pt x="1" y="1401"/>
                  </a:cubicBezTo>
                  <a:cubicBezTo>
                    <a:pt x="134" y="901"/>
                    <a:pt x="301" y="434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-18786" y="5401162"/>
              <a:ext cx="9134" cy="27134"/>
            </a:xfrm>
            <a:custGeom>
              <a:avLst/>
              <a:gdLst/>
              <a:ahLst/>
              <a:cxnLst/>
              <a:rect l="l" t="t" r="r" b="b"/>
              <a:pathLst>
                <a:path w="68" h="202" extrusionOk="0">
                  <a:moveTo>
                    <a:pt x="67" y="1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68"/>
                    <a:pt x="0" y="134"/>
                    <a:pt x="0" y="201"/>
                  </a:cubicBezTo>
                  <a:lnTo>
                    <a:pt x="0" y="201"/>
                  </a:lnTo>
                  <a:cubicBezTo>
                    <a:pt x="0" y="201"/>
                    <a:pt x="0" y="168"/>
                    <a:pt x="34" y="168"/>
                  </a:cubicBezTo>
                  <a:cubicBezTo>
                    <a:pt x="34" y="134"/>
                    <a:pt x="34" y="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-18786" y="5446026"/>
              <a:ext cx="9134" cy="49432"/>
            </a:xfrm>
            <a:custGeom>
              <a:avLst/>
              <a:gdLst/>
              <a:ahLst/>
              <a:cxnLst/>
              <a:rect l="l" t="t" r="r" b="b"/>
              <a:pathLst>
                <a:path w="68" h="368" extrusionOk="0">
                  <a:moveTo>
                    <a:pt x="67" y="0"/>
                  </a:moveTo>
                  <a:cubicBezTo>
                    <a:pt x="67" y="1"/>
                    <a:pt x="34" y="34"/>
                    <a:pt x="34" y="34"/>
                  </a:cubicBezTo>
                  <a:cubicBezTo>
                    <a:pt x="34" y="101"/>
                    <a:pt x="34" y="167"/>
                    <a:pt x="34" y="234"/>
                  </a:cubicBezTo>
                  <a:cubicBezTo>
                    <a:pt x="34" y="267"/>
                    <a:pt x="0" y="334"/>
                    <a:pt x="0" y="367"/>
                  </a:cubicBezTo>
                  <a:cubicBezTo>
                    <a:pt x="0" y="367"/>
                    <a:pt x="34" y="367"/>
                    <a:pt x="34" y="334"/>
                  </a:cubicBezTo>
                  <a:cubicBezTo>
                    <a:pt x="67" y="234"/>
                    <a:pt x="67" y="1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-920" y="5450593"/>
              <a:ext cx="18134" cy="71730"/>
            </a:xfrm>
            <a:custGeom>
              <a:avLst/>
              <a:gdLst/>
              <a:ahLst/>
              <a:cxnLst/>
              <a:rect l="l" t="t" r="r" b="b"/>
              <a:pathLst>
                <a:path w="135" h="534" extrusionOk="0">
                  <a:moveTo>
                    <a:pt x="134" y="0"/>
                  </a:moveTo>
                  <a:lnTo>
                    <a:pt x="134" y="0"/>
                  </a:lnTo>
                  <a:cubicBezTo>
                    <a:pt x="67" y="167"/>
                    <a:pt x="1" y="367"/>
                    <a:pt x="1" y="534"/>
                  </a:cubicBezTo>
                  <a:cubicBezTo>
                    <a:pt x="34" y="334"/>
                    <a:pt x="68" y="1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-920" y="5499756"/>
              <a:ext cx="26999" cy="85296"/>
            </a:xfrm>
            <a:custGeom>
              <a:avLst/>
              <a:gdLst/>
              <a:ahLst/>
              <a:cxnLst/>
              <a:rect l="l" t="t" r="r" b="b"/>
              <a:pathLst>
                <a:path w="201" h="635" extrusionOk="0">
                  <a:moveTo>
                    <a:pt x="201" y="1"/>
                  </a:moveTo>
                  <a:cubicBezTo>
                    <a:pt x="201" y="1"/>
                    <a:pt x="168" y="1"/>
                    <a:pt x="168" y="34"/>
                  </a:cubicBezTo>
                  <a:cubicBezTo>
                    <a:pt x="101" y="234"/>
                    <a:pt x="1" y="434"/>
                    <a:pt x="1" y="635"/>
                  </a:cubicBezTo>
                  <a:cubicBezTo>
                    <a:pt x="1" y="635"/>
                    <a:pt x="1" y="635"/>
                    <a:pt x="34" y="601"/>
                  </a:cubicBezTo>
                  <a:cubicBezTo>
                    <a:pt x="68" y="401"/>
                    <a:pt x="134" y="2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17079" y="5571486"/>
              <a:ext cx="4567" cy="134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70809" y="5369864"/>
              <a:ext cx="71864" cy="219621"/>
            </a:xfrm>
            <a:custGeom>
              <a:avLst/>
              <a:gdLst/>
              <a:ahLst/>
              <a:cxnLst/>
              <a:rect l="l" t="t" r="r" b="b"/>
              <a:pathLst>
                <a:path w="535" h="1635" extrusionOk="0">
                  <a:moveTo>
                    <a:pt x="534" y="0"/>
                  </a:moveTo>
                  <a:cubicBezTo>
                    <a:pt x="530" y="36"/>
                    <a:pt x="526" y="71"/>
                    <a:pt x="521" y="107"/>
                  </a:cubicBezTo>
                  <a:lnTo>
                    <a:pt x="521" y="107"/>
                  </a:lnTo>
                  <a:cubicBezTo>
                    <a:pt x="526" y="83"/>
                    <a:pt x="530" y="58"/>
                    <a:pt x="534" y="34"/>
                  </a:cubicBezTo>
                  <a:cubicBezTo>
                    <a:pt x="534" y="0"/>
                    <a:pt x="534" y="0"/>
                    <a:pt x="534" y="0"/>
                  </a:cubicBezTo>
                  <a:close/>
                  <a:moveTo>
                    <a:pt x="521" y="107"/>
                  </a:moveTo>
                  <a:lnTo>
                    <a:pt x="521" y="107"/>
                  </a:lnTo>
                  <a:cubicBezTo>
                    <a:pt x="420" y="644"/>
                    <a:pt x="256" y="1124"/>
                    <a:pt x="1" y="1635"/>
                  </a:cubicBezTo>
                  <a:lnTo>
                    <a:pt x="34" y="1635"/>
                  </a:lnTo>
                  <a:cubicBezTo>
                    <a:pt x="315" y="1166"/>
                    <a:pt x="450" y="638"/>
                    <a:pt x="521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102241" y="5486324"/>
              <a:ext cx="35865" cy="103162"/>
            </a:xfrm>
            <a:custGeom>
              <a:avLst/>
              <a:gdLst/>
              <a:ahLst/>
              <a:cxnLst/>
              <a:rect l="l" t="t" r="r" b="b"/>
              <a:pathLst>
                <a:path w="267" h="768" extrusionOk="0">
                  <a:moveTo>
                    <a:pt x="267" y="1"/>
                  </a:moveTo>
                  <a:cubicBezTo>
                    <a:pt x="267" y="1"/>
                    <a:pt x="200" y="34"/>
                    <a:pt x="200" y="34"/>
                  </a:cubicBezTo>
                  <a:cubicBezTo>
                    <a:pt x="168" y="294"/>
                    <a:pt x="72" y="491"/>
                    <a:pt x="5" y="749"/>
                  </a:cubicBezTo>
                  <a:lnTo>
                    <a:pt x="5" y="749"/>
                  </a:lnTo>
                  <a:cubicBezTo>
                    <a:pt x="14" y="733"/>
                    <a:pt x="33" y="726"/>
                    <a:pt x="33" y="701"/>
                  </a:cubicBezTo>
                  <a:cubicBezTo>
                    <a:pt x="134" y="468"/>
                    <a:pt x="200" y="234"/>
                    <a:pt x="267" y="1"/>
                  </a:cubicBezTo>
                  <a:close/>
                  <a:moveTo>
                    <a:pt x="5" y="749"/>
                  </a:moveTo>
                  <a:lnTo>
                    <a:pt x="5" y="749"/>
                  </a:lnTo>
                  <a:cubicBezTo>
                    <a:pt x="2" y="754"/>
                    <a:pt x="0" y="760"/>
                    <a:pt x="0" y="768"/>
                  </a:cubicBezTo>
                  <a:cubicBezTo>
                    <a:pt x="2" y="761"/>
                    <a:pt x="3" y="755"/>
                    <a:pt x="5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129106" y="5495324"/>
              <a:ext cx="22432" cy="80729"/>
            </a:xfrm>
            <a:custGeom>
              <a:avLst/>
              <a:gdLst/>
              <a:ahLst/>
              <a:cxnLst/>
              <a:rect l="l" t="t" r="r" b="b"/>
              <a:pathLst>
                <a:path w="167" h="601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67" y="0"/>
                    <a:pt x="100" y="34"/>
                    <a:pt x="100" y="34"/>
                  </a:cubicBezTo>
                  <a:cubicBezTo>
                    <a:pt x="100" y="234"/>
                    <a:pt x="67" y="401"/>
                    <a:pt x="0" y="601"/>
                  </a:cubicBezTo>
                  <a:cubicBezTo>
                    <a:pt x="0" y="601"/>
                    <a:pt x="34" y="567"/>
                    <a:pt x="34" y="567"/>
                  </a:cubicBezTo>
                  <a:cubicBezTo>
                    <a:pt x="100" y="401"/>
                    <a:pt x="134" y="201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151538" y="5432594"/>
              <a:ext cx="26999" cy="134594"/>
            </a:xfrm>
            <a:custGeom>
              <a:avLst/>
              <a:gdLst/>
              <a:ahLst/>
              <a:cxnLst/>
              <a:rect l="l" t="t" r="r" b="b"/>
              <a:pathLst>
                <a:path w="201" h="1002" extrusionOk="0">
                  <a:moveTo>
                    <a:pt x="200" y="0"/>
                  </a:moveTo>
                  <a:lnTo>
                    <a:pt x="200" y="0"/>
                  </a:lnTo>
                  <a:cubicBezTo>
                    <a:pt x="200" y="0"/>
                    <a:pt x="167" y="34"/>
                    <a:pt x="167" y="34"/>
                  </a:cubicBezTo>
                  <a:cubicBezTo>
                    <a:pt x="167" y="367"/>
                    <a:pt x="67" y="668"/>
                    <a:pt x="0" y="1001"/>
                  </a:cubicBezTo>
                  <a:cubicBezTo>
                    <a:pt x="0" y="1001"/>
                    <a:pt x="33" y="1001"/>
                    <a:pt x="33" y="968"/>
                  </a:cubicBezTo>
                  <a:cubicBezTo>
                    <a:pt x="133" y="668"/>
                    <a:pt x="200" y="3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173836" y="5441594"/>
              <a:ext cx="26999" cy="107594"/>
            </a:xfrm>
            <a:custGeom>
              <a:avLst/>
              <a:gdLst/>
              <a:ahLst/>
              <a:cxnLst/>
              <a:rect l="l" t="t" r="r" b="b"/>
              <a:pathLst>
                <a:path w="201" h="801" extrusionOk="0">
                  <a:moveTo>
                    <a:pt x="201" y="0"/>
                  </a:moveTo>
                  <a:cubicBezTo>
                    <a:pt x="201" y="0"/>
                    <a:pt x="134" y="0"/>
                    <a:pt x="134" y="33"/>
                  </a:cubicBezTo>
                  <a:cubicBezTo>
                    <a:pt x="103" y="252"/>
                    <a:pt x="43" y="499"/>
                    <a:pt x="8" y="749"/>
                  </a:cubicBezTo>
                  <a:lnTo>
                    <a:pt x="8" y="749"/>
                  </a:lnTo>
                  <a:cubicBezTo>
                    <a:pt x="102" y="488"/>
                    <a:pt x="136" y="228"/>
                    <a:pt x="201" y="0"/>
                  </a:cubicBezTo>
                  <a:close/>
                  <a:moveTo>
                    <a:pt x="8" y="749"/>
                  </a:moveTo>
                  <a:cubicBezTo>
                    <a:pt x="5" y="755"/>
                    <a:pt x="3" y="761"/>
                    <a:pt x="1" y="767"/>
                  </a:cubicBezTo>
                  <a:cubicBezTo>
                    <a:pt x="1" y="767"/>
                    <a:pt x="1" y="801"/>
                    <a:pt x="1" y="801"/>
                  </a:cubicBezTo>
                  <a:cubicBezTo>
                    <a:pt x="3" y="783"/>
                    <a:pt x="5" y="766"/>
                    <a:pt x="8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191836" y="5468459"/>
              <a:ext cx="18000" cy="67297"/>
            </a:xfrm>
            <a:custGeom>
              <a:avLst/>
              <a:gdLst/>
              <a:ahLst/>
              <a:cxnLst/>
              <a:rect l="l" t="t" r="r" b="b"/>
              <a:pathLst>
                <a:path w="134" h="501" extrusionOk="0">
                  <a:moveTo>
                    <a:pt x="134" y="0"/>
                  </a:moveTo>
                  <a:cubicBezTo>
                    <a:pt x="134" y="0"/>
                    <a:pt x="100" y="0"/>
                    <a:pt x="100" y="34"/>
                  </a:cubicBezTo>
                  <a:cubicBezTo>
                    <a:pt x="67" y="200"/>
                    <a:pt x="34" y="334"/>
                    <a:pt x="0" y="501"/>
                  </a:cubicBezTo>
                  <a:lnTo>
                    <a:pt x="34" y="501"/>
                  </a:lnTo>
                  <a:cubicBezTo>
                    <a:pt x="100" y="334"/>
                    <a:pt x="134" y="1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272430" y="5351865"/>
              <a:ext cx="44999" cy="134594"/>
            </a:xfrm>
            <a:custGeom>
              <a:avLst/>
              <a:gdLst/>
              <a:ahLst/>
              <a:cxnLst/>
              <a:rect l="l" t="t" r="r" b="b"/>
              <a:pathLst>
                <a:path w="335" h="1002" extrusionOk="0">
                  <a:moveTo>
                    <a:pt x="334" y="1"/>
                  </a:moveTo>
                  <a:cubicBezTo>
                    <a:pt x="234" y="335"/>
                    <a:pt x="101" y="668"/>
                    <a:pt x="1" y="1002"/>
                  </a:cubicBezTo>
                  <a:cubicBezTo>
                    <a:pt x="167" y="668"/>
                    <a:pt x="268" y="33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326160" y="5401162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415889" y="5302702"/>
              <a:ext cx="26999" cy="98595"/>
            </a:xfrm>
            <a:custGeom>
              <a:avLst/>
              <a:gdLst/>
              <a:ahLst/>
              <a:cxnLst/>
              <a:rect l="l" t="t" r="r" b="b"/>
              <a:pathLst>
                <a:path w="201" h="734" extrusionOk="0">
                  <a:moveTo>
                    <a:pt x="200" y="0"/>
                  </a:moveTo>
                  <a:cubicBezTo>
                    <a:pt x="197" y="23"/>
                    <a:pt x="193" y="47"/>
                    <a:pt x="189" y="71"/>
                  </a:cubicBezTo>
                  <a:lnTo>
                    <a:pt x="189" y="71"/>
                  </a:lnTo>
                  <a:cubicBezTo>
                    <a:pt x="193" y="58"/>
                    <a:pt x="197" y="46"/>
                    <a:pt x="200" y="33"/>
                  </a:cubicBez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189" y="71"/>
                  </a:moveTo>
                  <a:cubicBezTo>
                    <a:pt x="123" y="292"/>
                    <a:pt x="32" y="513"/>
                    <a:pt x="0" y="734"/>
                  </a:cubicBezTo>
                  <a:cubicBezTo>
                    <a:pt x="90" y="524"/>
                    <a:pt x="153" y="286"/>
                    <a:pt x="189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429322" y="5351865"/>
              <a:ext cx="22432" cy="49432"/>
            </a:xfrm>
            <a:custGeom>
              <a:avLst/>
              <a:gdLst/>
              <a:ahLst/>
              <a:cxnLst/>
              <a:rect l="l" t="t" r="r" b="b"/>
              <a:pathLst>
                <a:path w="167" h="368" extrusionOk="0">
                  <a:moveTo>
                    <a:pt x="167" y="1"/>
                  </a:moveTo>
                  <a:cubicBezTo>
                    <a:pt x="134" y="1"/>
                    <a:pt x="134" y="34"/>
                    <a:pt x="100" y="34"/>
                  </a:cubicBezTo>
                  <a:cubicBezTo>
                    <a:pt x="100" y="101"/>
                    <a:pt x="67" y="168"/>
                    <a:pt x="34" y="201"/>
                  </a:cubicBezTo>
                  <a:cubicBezTo>
                    <a:pt x="34" y="268"/>
                    <a:pt x="0" y="301"/>
                    <a:pt x="0" y="368"/>
                  </a:cubicBezTo>
                  <a:cubicBezTo>
                    <a:pt x="0" y="368"/>
                    <a:pt x="34" y="335"/>
                    <a:pt x="34" y="335"/>
                  </a:cubicBezTo>
                  <a:cubicBezTo>
                    <a:pt x="67" y="234"/>
                    <a:pt x="100" y="10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465186" y="5239972"/>
              <a:ext cx="40432" cy="130027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300" y="0"/>
                  </a:moveTo>
                  <a:cubicBezTo>
                    <a:pt x="300" y="0"/>
                    <a:pt x="267" y="33"/>
                    <a:pt x="267" y="33"/>
                  </a:cubicBezTo>
                  <a:cubicBezTo>
                    <a:pt x="200" y="367"/>
                    <a:pt x="100" y="667"/>
                    <a:pt x="0" y="967"/>
                  </a:cubicBezTo>
                  <a:cubicBezTo>
                    <a:pt x="133" y="667"/>
                    <a:pt x="200" y="334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496484" y="5257837"/>
              <a:ext cx="26999" cy="89729"/>
            </a:xfrm>
            <a:custGeom>
              <a:avLst/>
              <a:gdLst/>
              <a:ahLst/>
              <a:cxnLst/>
              <a:rect l="l" t="t" r="r" b="b"/>
              <a:pathLst>
                <a:path w="201" h="668" extrusionOk="0">
                  <a:moveTo>
                    <a:pt x="201" y="0"/>
                  </a:moveTo>
                  <a:cubicBezTo>
                    <a:pt x="201" y="0"/>
                    <a:pt x="200" y="1"/>
                    <a:pt x="167" y="34"/>
                  </a:cubicBezTo>
                  <a:cubicBezTo>
                    <a:pt x="134" y="234"/>
                    <a:pt x="34" y="467"/>
                    <a:pt x="1" y="668"/>
                  </a:cubicBezTo>
                  <a:lnTo>
                    <a:pt x="34" y="668"/>
                  </a:lnTo>
                  <a:cubicBezTo>
                    <a:pt x="101" y="434"/>
                    <a:pt x="134" y="2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572646" y="5118945"/>
              <a:ext cx="44999" cy="161459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34" y="1"/>
                  </a:moveTo>
                  <a:cubicBezTo>
                    <a:pt x="241" y="375"/>
                    <a:pt x="118" y="748"/>
                    <a:pt x="21" y="1122"/>
                  </a:cubicBezTo>
                  <a:lnTo>
                    <a:pt x="21" y="1122"/>
                  </a:lnTo>
                  <a:cubicBezTo>
                    <a:pt x="173" y="768"/>
                    <a:pt x="238" y="384"/>
                    <a:pt x="334" y="1"/>
                  </a:cubicBezTo>
                  <a:close/>
                  <a:moveTo>
                    <a:pt x="21" y="1122"/>
                  </a:moveTo>
                  <a:lnTo>
                    <a:pt x="21" y="1122"/>
                  </a:lnTo>
                  <a:cubicBezTo>
                    <a:pt x="14" y="1138"/>
                    <a:pt x="7" y="1153"/>
                    <a:pt x="1" y="1168"/>
                  </a:cubicBezTo>
                  <a:cubicBezTo>
                    <a:pt x="1" y="1168"/>
                    <a:pt x="1" y="1201"/>
                    <a:pt x="1" y="1201"/>
                  </a:cubicBezTo>
                  <a:cubicBezTo>
                    <a:pt x="7" y="1175"/>
                    <a:pt x="14" y="1149"/>
                    <a:pt x="21" y="1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635376" y="5150243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303862" y="4070404"/>
              <a:ext cx="139026" cy="26999"/>
            </a:xfrm>
            <a:custGeom>
              <a:avLst/>
              <a:gdLst/>
              <a:ahLst/>
              <a:cxnLst/>
              <a:rect l="l" t="t" r="r" b="b"/>
              <a:pathLst>
                <a:path w="1035" h="201" extrusionOk="0">
                  <a:moveTo>
                    <a:pt x="1034" y="1"/>
                  </a:moveTo>
                  <a:lnTo>
                    <a:pt x="1034" y="1"/>
                  </a:lnTo>
                  <a:cubicBezTo>
                    <a:pt x="701" y="68"/>
                    <a:pt x="367" y="134"/>
                    <a:pt x="34" y="168"/>
                  </a:cubicBezTo>
                  <a:cubicBezTo>
                    <a:pt x="34" y="168"/>
                    <a:pt x="0" y="201"/>
                    <a:pt x="0" y="201"/>
                  </a:cubicBezTo>
                  <a:cubicBezTo>
                    <a:pt x="334" y="168"/>
                    <a:pt x="667" y="101"/>
                    <a:pt x="1001" y="34"/>
                  </a:cubicBezTo>
                  <a:cubicBezTo>
                    <a:pt x="1001" y="34"/>
                    <a:pt x="1034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335160" y="4039106"/>
              <a:ext cx="174891" cy="22567"/>
            </a:xfrm>
            <a:custGeom>
              <a:avLst/>
              <a:gdLst/>
              <a:ahLst/>
              <a:cxnLst/>
              <a:rect l="l" t="t" r="r" b="b"/>
              <a:pathLst>
                <a:path w="1302" h="168" extrusionOk="0">
                  <a:moveTo>
                    <a:pt x="1302" y="0"/>
                  </a:moveTo>
                  <a:cubicBezTo>
                    <a:pt x="988" y="26"/>
                    <a:pt x="655" y="73"/>
                    <a:pt x="317" y="124"/>
                  </a:cubicBezTo>
                  <a:lnTo>
                    <a:pt x="317" y="124"/>
                  </a:lnTo>
                  <a:cubicBezTo>
                    <a:pt x="645" y="84"/>
                    <a:pt x="973" y="59"/>
                    <a:pt x="1302" y="34"/>
                  </a:cubicBezTo>
                  <a:cubicBezTo>
                    <a:pt x="1302" y="34"/>
                    <a:pt x="1302" y="0"/>
                    <a:pt x="1302" y="0"/>
                  </a:cubicBezTo>
                  <a:close/>
                  <a:moveTo>
                    <a:pt x="317" y="124"/>
                  </a:moveTo>
                  <a:lnTo>
                    <a:pt x="317" y="124"/>
                  </a:lnTo>
                  <a:cubicBezTo>
                    <a:pt x="211" y="137"/>
                    <a:pt x="106" y="151"/>
                    <a:pt x="1" y="167"/>
                  </a:cubicBezTo>
                  <a:lnTo>
                    <a:pt x="34" y="167"/>
                  </a:lnTo>
                  <a:cubicBezTo>
                    <a:pt x="128" y="153"/>
                    <a:pt x="223" y="138"/>
                    <a:pt x="317" y="1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402457" y="4025674"/>
              <a:ext cx="161324" cy="4567"/>
            </a:xfrm>
            <a:custGeom>
              <a:avLst/>
              <a:gdLst/>
              <a:ahLst/>
              <a:cxnLst/>
              <a:rect l="l" t="t" r="r" b="b"/>
              <a:pathLst>
                <a:path w="1201" h="34" extrusionOk="0">
                  <a:moveTo>
                    <a:pt x="33" y="0"/>
                  </a:moveTo>
                  <a:cubicBezTo>
                    <a:pt x="33" y="0"/>
                    <a:pt x="0" y="34"/>
                    <a:pt x="0" y="34"/>
                  </a:cubicBezTo>
                  <a:lnTo>
                    <a:pt x="1168" y="34"/>
                  </a:lnTo>
                  <a:cubicBezTo>
                    <a:pt x="1201" y="34"/>
                    <a:pt x="1201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514349" y="3952870"/>
              <a:ext cx="179458" cy="28074"/>
            </a:xfrm>
            <a:custGeom>
              <a:avLst/>
              <a:gdLst/>
              <a:ahLst/>
              <a:cxnLst/>
              <a:rect l="l" t="t" r="r" b="b"/>
              <a:pathLst>
                <a:path w="1336" h="209" extrusionOk="0">
                  <a:moveTo>
                    <a:pt x="1098" y="0"/>
                  </a:moveTo>
                  <a:cubicBezTo>
                    <a:pt x="719" y="0"/>
                    <a:pt x="360" y="65"/>
                    <a:pt x="1" y="175"/>
                  </a:cubicBezTo>
                  <a:cubicBezTo>
                    <a:pt x="1" y="175"/>
                    <a:pt x="1" y="209"/>
                    <a:pt x="1" y="209"/>
                  </a:cubicBezTo>
                  <a:cubicBezTo>
                    <a:pt x="435" y="109"/>
                    <a:pt x="835" y="42"/>
                    <a:pt x="1302" y="42"/>
                  </a:cubicBezTo>
                  <a:cubicBezTo>
                    <a:pt x="1302" y="42"/>
                    <a:pt x="1335" y="9"/>
                    <a:pt x="1335" y="9"/>
                  </a:cubicBezTo>
                  <a:cubicBezTo>
                    <a:pt x="1255" y="3"/>
                    <a:pt x="1176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635376" y="3913647"/>
              <a:ext cx="116594" cy="26999"/>
            </a:xfrm>
            <a:custGeom>
              <a:avLst/>
              <a:gdLst/>
              <a:ahLst/>
              <a:cxnLst/>
              <a:rect l="l" t="t" r="r" b="b"/>
              <a:pathLst>
                <a:path w="868" h="201" extrusionOk="0">
                  <a:moveTo>
                    <a:pt x="868" y="0"/>
                  </a:moveTo>
                  <a:cubicBezTo>
                    <a:pt x="601" y="0"/>
                    <a:pt x="301" y="67"/>
                    <a:pt x="34" y="134"/>
                  </a:cubicBezTo>
                  <a:cubicBezTo>
                    <a:pt x="1" y="134"/>
                    <a:pt x="1" y="200"/>
                    <a:pt x="1" y="200"/>
                  </a:cubicBezTo>
                  <a:cubicBezTo>
                    <a:pt x="267" y="100"/>
                    <a:pt x="568" y="34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8079" y="4213863"/>
              <a:ext cx="157026" cy="58297"/>
            </a:xfrm>
            <a:custGeom>
              <a:avLst/>
              <a:gdLst/>
              <a:ahLst/>
              <a:cxnLst/>
              <a:rect l="l" t="t" r="r" b="b"/>
              <a:pathLst>
                <a:path w="1169" h="434" extrusionOk="0">
                  <a:moveTo>
                    <a:pt x="1168" y="0"/>
                  </a:moveTo>
                  <a:cubicBezTo>
                    <a:pt x="801" y="134"/>
                    <a:pt x="401" y="267"/>
                    <a:pt x="1" y="401"/>
                  </a:cubicBezTo>
                  <a:cubicBezTo>
                    <a:pt x="1" y="401"/>
                    <a:pt x="1" y="434"/>
                    <a:pt x="1" y="434"/>
                  </a:cubicBezTo>
                  <a:cubicBezTo>
                    <a:pt x="401" y="300"/>
                    <a:pt x="768" y="167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57377" y="4146566"/>
              <a:ext cx="228621" cy="71864"/>
            </a:xfrm>
            <a:custGeom>
              <a:avLst/>
              <a:gdLst/>
              <a:ahLst/>
              <a:cxnLst/>
              <a:rect l="l" t="t" r="r" b="b"/>
              <a:pathLst>
                <a:path w="1702" h="535" extrusionOk="0">
                  <a:moveTo>
                    <a:pt x="1702" y="1"/>
                  </a:moveTo>
                  <a:cubicBezTo>
                    <a:pt x="1694" y="1"/>
                    <a:pt x="1689" y="3"/>
                    <a:pt x="1684" y="5"/>
                  </a:cubicBezTo>
                  <a:lnTo>
                    <a:pt x="1684" y="5"/>
                  </a:lnTo>
                  <a:cubicBezTo>
                    <a:pt x="1690" y="4"/>
                    <a:pt x="1696" y="2"/>
                    <a:pt x="1702" y="1"/>
                  </a:cubicBezTo>
                  <a:close/>
                  <a:moveTo>
                    <a:pt x="1684" y="5"/>
                  </a:moveTo>
                  <a:lnTo>
                    <a:pt x="1684" y="5"/>
                  </a:lnTo>
                  <a:cubicBezTo>
                    <a:pt x="1168" y="128"/>
                    <a:pt x="652" y="305"/>
                    <a:pt x="161" y="487"/>
                  </a:cubicBezTo>
                  <a:lnTo>
                    <a:pt x="161" y="487"/>
                  </a:lnTo>
                  <a:cubicBezTo>
                    <a:pt x="669" y="336"/>
                    <a:pt x="1155" y="185"/>
                    <a:pt x="1668" y="34"/>
                  </a:cubicBezTo>
                  <a:cubicBezTo>
                    <a:pt x="1668" y="34"/>
                    <a:pt x="1668" y="14"/>
                    <a:pt x="1684" y="5"/>
                  </a:cubicBezTo>
                  <a:close/>
                  <a:moveTo>
                    <a:pt x="161" y="487"/>
                  </a:moveTo>
                  <a:cubicBezTo>
                    <a:pt x="108" y="503"/>
                    <a:pt x="54" y="519"/>
                    <a:pt x="1" y="535"/>
                  </a:cubicBezTo>
                  <a:lnTo>
                    <a:pt x="34" y="535"/>
                  </a:lnTo>
                  <a:cubicBezTo>
                    <a:pt x="76" y="519"/>
                    <a:pt x="119" y="503"/>
                    <a:pt x="161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67998" y="4106269"/>
              <a:ext cx="76297" cy="13567"/>
            </a:xfrm>
            <a:custGeom>
              <a:avLst/>
              <a:gdLst/>
              <a:ahLst/>
              <a:cxnLst/>
              <a:rect l="l" t="t" r="r" b="b"/>
              <a:pathLst>
                <a:path w="568" h="101" extrusionOk="0">
                  <a:moveTo>
                    <a:pt x="534" y="1"/>
                  </a:moveTo>
                  <a:cubicBezTo>
                    <a:pt x="498" y="8"/>
                    <a:pt x="461" y="15"/>
                    <a:pt x="423" y="22"/>
                  </a:cubicBezTo>
                  <a:lnTo>
                    <a:pt x="423" y="22"/>
                  </a:lnTo>
                  <a:cubicBezTo>
                    <a:pt x="473" y="17"/>
                    <a:pt x="521" y="10"/>
                    <a:pt x="567" y="1"/>
                  </a:cubicBezTo>
                  <a:close/>
                  <a:moveTo>
                    <a:pt x="423" y="22"/>
                  </a:moveTo>
                  <a:cubicBezTo>
                    <a:pt x="293" y="37"/>
                    <a:pt x="154" y="43"/>
                    <a:pt x="34" y="67"/>
                  </a:cubicBezTo>
                  <a:cubicBezTo>
                    <a:pt x="0" y="67"/>
                    <a:pt x="0" y="101"/>
                    <a:pt x="0" y="101"/>
                  </a:cubicBezTo>
                  <a:cubicBezTo>
                    <a:pt x="131" y="75"/>
                    <a:pt x="283" y="48"/>
                    <a:pt x="42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-372731" y="5145810"/>
              <a:ext cx="309216" cy="179324"/>
            </a:xfrm>
            <a:custGeom>
              <a:avLst/>
              <a:gdLst/>
              <a:ahLst/>
              <a:cxnLst/>
              <a:rect l="l" t="t" r="r" b="b"/>
              <a:pathLst>
                <a:path w="2302" h="1335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701" y="301"/>
                    <a:pt x="1134" y="568"/>
                    <a:pt x="567" y="868"/>
                  </a:cubicBezTo>
                  <a:cubicBezTo>
                    <a:pt x="334" y="968"/>
                    <a:pt x="67" y="1068"/>
                    <a:pt x="0" y="1335"/>
                  </a:cubicBezTo>
                  <a:cubicBezTo>
                    <a:pt x="100" y="1068"/>
                    <a:pt x="434" y="968"/>
                    <a:pt x="634" y="868"/>
                  </a:cubicBezTo>
                  <a:cubicBezTo>
                    <a:pt x="834" y="768"/>
                    <a:pt x="1001" y="668"/>
                    <a:pt x="1201" y="568"/>
                  </a:cubicBezTo>
                  <a:cubicBezTo>
                    <a:pt x="1568" y="401"/>
                    <a:pt x="1902" y="234"/>
                    <a:pt x="2269" y="34"/>
                  </a:cubicBezTo>
                  <a:cubicBezTo>
                    <a:pt x="2269" y="34"/>
                    <a:pt x="2302" y="1"/>
                    <a:pt x="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-475893" y="5029350"/>
              <a:ext cx="125594" cy="98729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935" y="0"/>
                  </a:moveTo>
                  <a:cubicBezTo>
                    <a:pt x="632" y="182"/>
                    <a:pt x="329" y="391"/>
                    <a:pt x="76" y="653"/>
                  </a:cubicBezTo>
                  <a:lnTo>
                    <a:pt x="76" y="653"/>
                  </a:lnTo>
                  <a:cubicBezTo>
                    <a:pt x="324" y="397"/>
                    <a:pt x="602" y="215"/>
                    <a:pt x="935" y="34"/>
                  </a:cubicBezTo>
                  <a:cubicBezTo>
                    <a:pt x="935" y="34"/>
                    <a:pt x="935" y="0"/>
                    <a:pt x="935" y="0"/>
                  </a:cubicBezTo>
                  <a:close/>
                  <a:moveTo>
                    <a:pt x="76" y="653"/>
                  </a:moveTo>
                  <a:cubicBezTo>
                    <a:pt x="51" y="679"/>
                    <a:pt x="26" y="706"/>
                    <a:pt x="1" y="734"/>
                  </a:cubicBezTo>
                  <a:cubicBezTo>
                    <a:pt x="26" y="706"/>
                    <a:pt x="51" y="679"/>
                    <a:pt x="76" y="6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-475893" y="5002485"/>
              <a:ext cx="116728" cy="80729"/>
            </a:xfrm>
            <a:custGeom>
              <a:avLst/>
              <a:gdLst/>
              <a:ahLst/>
              <a:cxnLst/>
              <a:rect l="l" t="t" r="r" b="b"/>
              <a:pathLst>
                <a:path w="869" h="601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35" y="167"/>
                    <a:pt x="268" y="367"/>
                    <a:pt x="1" y="601"/>
                  </a:cubicBezTo>
                  <a:cubicBezTo>
                    <a:pt x="268" y="367"/>
                    <a:pt x="535" y="200"/>
                    <a:pt x="835" y="33"/>
                  </a:cubicBezTo>
                  <a:cubicBezTo>
                    <a:pt x="835" y="33"/>
                    <a:pt x="868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-489325" y="4984486"/>
              <a:ext cx="98729" cy="67431"/>
            </a:xfrm>
            <a:custGeom>
              <a:avLst/>
              <a:gdLst/>
              <a:ahLst/>
              <a:cxnLst/>
              <a:rect l="l" t="t" r="r" b="b"/>
              <a:pathLst>
                <a:path w="735" h="502" extrusionOk="0">
                  <a:moveTo>
                    <a:pt x="735" y="1"/>
                  </a:moveTo>
                  <a:lnTo>
                    <a:pt x="735" y="1"/>
                  </a:lnTo>
                  <a:cubicBezTo>
                    <a:pt x="501" y="134"/>
                    <a:pt x="268" y="268"/>
                    <a:pt x="68" y="434"/>
                  </a:cubicBezTo>
                  <a:cubicBezTo>
                    <a:pt x="34" y="468"/>
                    <a:pt x="1" y="501"/>
                    <a:pt x="34" y="501"/>
                  </a:cubicBezTo>
                  <a:cubicBezTo>
                    <a:pt x="234" y="334"/>
                    <a:pt x="468" y="167"/>
                    <a:pt x="701" y="34"/>
                  </a:cubicBezTo>
                  <a:cubicBezTo>
                    <a:pt x="701" y="34"/>
                    <a:pt x="735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-112947" y="5114512"/>
              <a:ext cx="125594" cy="561076"/>
            </a:xfrm>
            <a:custGeom>
              <a:avLst/>
              <a:gdLst/>
              <a:ahLst/>
              <a:cxnLst/>
              <a:rect l="l" t="t" r="r" b="b"/>
              <a:pathLst>
                <a:path w="935" h="4177" extrusionOk="0">
                  <a:moveTo>
                    <a:pt x="735" y="0"/>
                  </a:moveTo>
                  <a:cubicBezTo>
                    <a:pt x="435" y="600"/>
                    <a:pt x="501" y="1334"/>
                    <a:pt x="501" y="1968"/>
                  </a:cubicBezTo>
                  <a:cubicBezTo>
                    <a:pt x="501" y="2135"/>
                    <a:pt x="535" y="2302"/>
                    <a:pt x="535" y="2502"/>
                  </a:cubicBezTo>
                  <a:cubicBezTo>
                    <a:pt x="435" y="3069"/>
                    <a:pt x="268" y="3636"/>
                    <a:pt x="1" y="4170"/>
                  </a:cubicBezTo>
                  <a:cubicBezTo>
                    <a:pt x="1" y="4174"/>
                    <a:pt x="3" y="4177"/>
                    <a:pt x="6" y="4177"/>
                  </a:cubicBezTo>
                  <a:cubicBezTo>
                    <a:pt x="27" y="4177"/>
                    <a:pt x="101" y="4103"/>
                    <a:pt x="101" y="4103"/>
                  </a:cubicBezTo>
                  <a:cubicBezTo>
                    <a:pt x="301" y="3669"/>
                    <a:pt x="468" y="3202"/>
                    <a:pt x="568" y="2735"/>
                  </a:cubicBezTo>
                  <a:cubicBezTo>
                    <a:pt x="601" y="3102"/>
                    <a:pt x="668" y="3503"/>
                    <a:pt x="835" y="3836"/>
                  </a:cubicBezTo>
                  <a:cubicBezTo>
                    <a:pt x="835" y="3836"/>
                    <a:pt x="935" y="3769"/>
                    <a:pt x="935" y="3736"/>
                  </a:cubicBezTo>
                  <a:cubicBezTo>
                    <a:pt x="701" y="3136"/>
                    <a:pt x="635" y="2502"/>
                    <a:pt x="635" y="1835"/>
                  </a:cubicBezTo>
                  <a:cubicBezTo>
                    <a:pt x="601" y="1534"/>
                    <a:pt x="601" y="1201"/>
                    <a:pt x="601" y="901"/>
                  </a:cubicBezTo>
                  <a:cubicBezTo>
                    <a:pt x="635" y="600"/>
                    <a:pt x="701" y="30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-157677" y="5257837"/>
              <a:ext cx="44865" cy="192756"/>
            </a:xfrm>
            <a:custGeom>
              <a:avLst/>
              <a:gdLst/>
              <a:ahLst/>
              <a:cxnLst/>
              <a:rect l="l" t="t" r="r" b="b"/>
              <a:pathLst>
                <a:path w="334" h="1435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4" y="1"/>
                    <a:pt x="301" y="34"/>
                    <a:pt x="301" y="34"/>
                  </a:cubicBezTo>
                  <a:cubicBezTo>
                    <a:pt x="100" y="467"/>
                    <a:pt x="0" y="934"/>
                    <a:pt x="34" y="1435"/>
                  </a:cubicBezTo>
                  <a:cubicBezTo>
                    <a:pt x="34" y="1435"/>
                    <a:pt x="34" y="1435"/>
                    <a:pt x="34" y="1401"/>
                  </a:cubicBezTo>
                  <a:cubicBezTo>
                    <a:pt x="34" y="934"/>
                    <a:pt x="134" y="4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-135245" y="5333999"/>
              <a:ext cx="40432" cy="201756"/>
            </a:xfrm>
            <a:custGeom>
              <a:avLst/>
              <a:gdLst/>
              <a:ahLst/>
              <a:cxnLst/>
              <a:rect l="l" t="t" r="r" b="b"/>
              <a:pathLst>
                <a:path w="301" h="1502" extrusionOk="0">
                  <a:moveTo>
                    <a:pt x="300" y="1"/>
                  </a:moveTo>
                  <a:cubicBezTo>
                    <a:pt x="300" y="1"/>
                    <a:pt x="234" y="1"/>
                    <a:pt x="234" y="34"/>
                  </a:cubicBezTo>
                  <a:cubicBezTo>
                    <a:pt x="100" y="501"/>
                    <a:pt x="0" y="1001"/>
                    <a:pt x="34" y="1502"/>
                  </a:cubicBezTo>
                  <a:lnTo>
                    <a:pt x="67" y="1502"/>
                  </a:lnTo>
                  <a:cubicBezTo>
                    <a:pt x="67" y="968"/>
                    <a:pt x="134" y="468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-103947" y="5463892"/>
              <a:ext cx="18134" cy="89863"/>
            </a:xfrm>
            <a:custGeom>
              <a:avLst/>
              <a:gdLst/>
              <a:ahLst/>
              <a:cxnLst/>
              <a:rect l="l" t="t" r="r" b="b"/>
              <a:pathLst>
                <a:path w="135" h="669" extrusionOk="0">
                  <a:moveTo>
                    <a:pt x="134" y="1"/>
                  </a:moveTo>
                  <a:cubicBezTo>
                    <a:pt x="134" y="1"/>
                    <a:pt x="67" y="34"/>
                    <a:pt x="67" y="34"/>
                  </a:cubicBezTo>
                  <a:cubicBezTo>
                    <a:pt x="67" y="234"/>
                    <a:pt x="1" y="468"/>
                    <a:pt x="34" y="668"/>
                  </a:cubicBezTo>
                  <a:cubicBezTo>
                    <a:pt x="34" y="668"/>
                    <a:pt x="34" y="668"/>
                    <a:pt x="34" y="635"/>
                  </a:cubicBezTo>
                  <a:cubicBezTo>
                    <a:pt x="101" y="435"/>
                    <a:pt x="101" y="2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863862" y="3927079"/>
              <a:ext cx="67431" cy="206189"/>
            </a:xfrm>
            <a:custGeom>
              <a:avLst/>
              <a:gdLst/>
              <a:ahLst/>
              <a:cxnLst/>
              <a:rect l="l" t="t" r="r" b="b"/>
              <a:pathLst>
                <a:path w="502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301" y="467"/>
                    <a:pt x="434" y="1001"/>
                    <a:pt x="468" y="1535"/>
                  </a:cubicBezTo>
                  <a:cubicBezTo>
                    <a:pt x="501" y="968"/>
                    <a:pt x="334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931159" y="4043539"/>
              <a:ext cx="18000" cy="49432"/>
            </a:xfrm>
            <a:custGeom>
              <a:avLst/>
              <a:gdLst/>
              <a:ahLst/>
              <a:cxnLst/>
              <a:rect l="l" t="t" r="r" b="b"/>
              <a:pathLst>
                <a:path w="134" h="368" extrusionOk="0">
                  <a:moveTo>
                    <a:pt x="0" y="1"/>
                  </a:moveTo>
                  <a:lnTo>
                    <a:pt x="100" y="368"/>
                  </a:lnTo>
                  <a:lnTo>
                    <a:pt x="134" y="368"/>
                  </a:lnTo>
                  <a:cubicBezTo>
                    <a:pt x="100" y="234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-435461" y="5423594"/>
              <a:ext cx="89729" cy="107729"/>
            </a:xfrm>
            <a:custGeom>
              <a:avLst/>
              <a:gdLst/>
              <a:ahLst/>
              <a:cxnLst/>
              <a:rect l="l" t="t" r="r" b="b"/>
              <a:pathLst>
                <a:path w="668" h="802" extrusionOk="0">
                  <a:moveTo>
                    <a:pt x="667" y="1"/>
                  </a:moveTo>
                  <a:lnTo>
                    <a:pt x="667" y="1"/>
                  </a:lnTo>
                  <a:cubicBezTo>
                    <a:pt x="400" y="268"/>
                    <a:pt x="200" y="534"/>
                    <a:pt x="0" y="801"/>
                  </a:cubicBezTo>
                  <a:lnTo>
                    <a:pt x="34" y="801"/>
                  </a:lnTo>
                  <a:cubicBezTo>
                    <a:pt x="234" y="501"/>
                    <a:pt x="434" y="268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-448893" y="5495324"/>
              <a:ext cx="98595" cy="134594"/>
            </a:xfrm>
            <a:custGeom>
              <a:avLst/>
              <a:gdLst/>
              <a:ahLst/>
              <a:cxnLst/>
              <a:rect l="l" t="t" r="r" b="b"/>
              <a:pathLst>
                <a:path w="734" h="1002" extrusionOk="0">
                  <a:moveTo>
                    <a:pt x="701" y="0"/>
                  </a:moveTo>
                  <a:cubicBezTo>
                    <a:pt x="400" y="301"/>
                    <a:pt x="134" y="634"/>
                    <a:pt x="0" y="1001"/>
                  </a:cubicBezTo>
                  <a:cubicBezTo>
                    <a:pt x="200" y="634"/>
                    <a:pt x="400" y="301"/>
                    <a:pt x="701" y="34"/>
                  </a:cubicBezTo>
                  <a:cubicBezTo>
                    <a:pt x="734" y="0"/>
                    <a:pt x="734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-466893" y="5578471"/>
              <a:ext cx="80864" cy="145474"/>
            </a:xfrm>
            <a:custGeom>
              <a:avLst/>
              <a:gdLst/>
              <a:ahLst/>
              <a:cxnLst/>
              <a:rect l="l" t="t" r="r" b="b"/>
              <a:pathLst>
                <a:path w="602" h="1083" extrusionOk="0">
                  <a:moveTo>
                    <a:pt x="591" y="0"/>
                  </a:moveTo>
                  <a:cubicBezTo>
                    <a:pt x="579" y="0"/>
                    <a:pt x="557" y="15"/>
                    <a:pt x="534" y="15"/>
                  </a:cubicBezTo>
                  <a:cubicBezTo>
                    <a:pt x="334" y="349"/>
                    <a:pt x="101" y="716"/>
                    <a:pt x="1" y="1083"/>
                  </a:cubicBezTo>
                  <a:lnTo>
                    <a:pt x="34" y="1083"/>
                  </a:lnTo>
                  <a:cubicBezTo>
                    <a:pt x="201" y="682"/>
                    <a:pt x="334" y="349"/>
                    <a:pt x="601" y="15"/>
                  </a:cubicBezTo>
                  <a:cubicBezTo>
                    <a:pt x="601" y="4"/>
                    <a:pt x="59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-548965" y="3649295"/>
              <a:ext cx="1556424" cy="2206557"/>
            </a:xfrm>
            <a:custGeom>
              <a:avLst/>
              <a:gdLst/>
              <a:ahLst/>
              <a:cxnLst/>
              <a:rect l="l" t="t" r="r" b="b"/>
              <a:pathLst>
                <a:path w="11587" h="16427" extrusionOk="0">
                  <a:moveTo>
                    <a:pt x="10686" y="1268"/>
                  </a:moveTo>
                  <a:cubicBezTo>
                    <a:pt x="10652" y="1368"/>
                    <a:pt x="10619" y="1468"/>
                    <a:pt x="10586" y="1535"/>
                  </a:cubicBezTo>
                  <a:cubicBezTo>
                    <a:pt x="10552" y="1601"/>
                    <a:pt x="10552" y="1635"/>
                    <a:pt x="10552" y="1635"/>
                  </a:cubicBezTo>
                  <a:cubicBezTo>
                    <a:pt x="10519" y="1668"/>
                    <a:pt x="10519" y="1668"/>
                    <a:pt x="10485" y="1668"/>
                  </a:cubicBezTo>
                  <a:cubicBezTo>
                    <a:pt x="10552" y="1535"/>
                    <a:pt x="10619" y="1401"/>
                    <a:pt x="10686" y="1268"/>
                  </a:cubicBezTo>
                  <a:close/>
                  <a:moveTo>
                    <a:pt x="11186" y="100"/>
                  </a:moveTo>
                  <a:cubicBezTo>
                    <a:pt x="11219" y="100"/>
                    <a:pt x="11286" y="134"/>
                    <a:pt x="11286" y="134"/>
                  </a:cubicBezTo>
                  <a:cubicBezTo>
                    <a:pt x="11386" y="200"/>
                    <a:pt x="11286" y="367"/>
                    <a:pt x="11253" y="467"/>
                  </a:cubicBezTo>
                  <a:lnTo>
                    <a:pt x="11019" y="1001"/>
                  </a:lnTo>
                  <a:cubicBezTo>
                    <a:pt x="10919" y="1268"/>
                    <a:pt x="10819" y="1501"/>
                    <a:pt x="10719" y="1735"/>
                  </a:cubicBezTo>
                  <a:cubicBezTo>
                    <a:pt x="10719" y="1701"/>
                    <a:pt x="10686" y="1701"/>
                    <a:pt x="10686" y="1668"/>
                  </a:cubicBezTo>
                  <a:cubicBezTo>
                    <a:pt x="10652" y="1535"/>
                    <a:pt x="10719" y="1401"/>
                    <a:pt x="10752" y="1268"/>
                  </a:cubicBezTo>
                  <a:cubicBezTo>
                    <a:pt x="10886" y="901"/>
                    <a:pt x="11019" y="467"/>
                    <a:pt x="11186" y="100"/>
                  </a:cubicBezTo>
                  <a:close/>
                  <a:moveTo>
                    <a:pt x="8351" y="5571"/>
                  </a:moveTo>
                  <a:cubicBezTo>
                    <a:pt x="7550" y="5738"/>
                    <a:pt x="6783" y="5971"/>
                    <a:pt x="5982" y="6171"/>
                  </a:cubicBezTo>
                  <a:cubicBezTo>
                    <a:pt x="5982" y="6171"/>
                    <a:pt x="5949" y="6205"/>
                    <a:pt x="5949" y="6205"/>
                  </a:cubicBezTo>
                  <a:cubicBezTo>
                    <a:pt x="6749" y="5971"/>
                    <a:pt x="7550" y="5804"/>
                    <a:pt x="8351" y="5571"/>
                  </a:cubicBezTo>
                  <a:close/>
                  <a:moveTo>
                    <a:pt x="645" y="9407"/>
                  </a:moveTo>
                  <a:lnTo>
                    <a:pt x="645" y="9407"/>
                  </a:lnTo>
                  <a:cubicBezTo>
                    <a:pt x="638" y="9442"/>
                    <a:pt x="631" y="9477"/>
                    <a:pt x="625" y="9512"/>
                  </a:cubicBezTo>
                  <a:lnTo>
                    <a:pt x="625" y="9512"/>
                  </a:lnTo>
                  <a:cubicBezTo>
                    <a:pt x="631" y="9488"/>
                    <a:pt x="638" y="9464"/>
                    <a:pt x="645" y="9440"/>
                  </a:cubicBezTo>
                  <a:cubicBezTo>
                    <a:pt x="645" y="9440"/>
                    <a:pt x="645" y="9407"/>
                    <a:pt x="645" y="9407"/>
                  </a:cubicBezTo>
                  <a:close/>
                  <a:moveTo>
                    <a:pt x="11119" y="0"/>
                  </a:moveTo>
                  <a:cubicBezTo>
                    <a:pt x="11119" y="0"/>
                    <a:pt x="11053" y="34"/>
                    <a:pt x="11053" y="34"/>
                  </a:cubicBezTo>
                  <a:cubicBezTo>
                    <a:pt x="11086" y="67"/>
                    <a:pt x="11086" y="67"/>
                    <a:pt x="11119" y="67"/>
                  </a:cubicBezTo>
                  <a:cubicBezTo>
                    <a:pt x="11119" y="67"/>
                    <a:pt x="11086" y="100"/>
                    <a:pt x="11086" y="100"/>
                  </a:cubicBezTo>
                  <a:cubicBezTo>
                    <a:pt x="10886" y="634"/>
                    <a:pt x="10652" y="1168"/>
                    <a:pt x="10419" y="1668"/>
                  </a:cubicBezTo>
                  <a:cubicBezTo>
                    <a:pt x="10219" y="1701"/>
                    <a:pt x="10052" y="1768"/>
                    <a:pt x="9852" y="1835"/>
                  </a:cubicBezTo>
                  <a:cubicBezTo>
                    <a:pt x="9585" y="1902"/>
                    <a:pt x="9318" y="1935"/>
                    <a:pt x="9084" y="2002"/>
                  </a:cubicBezTo>
                  <a:cubicBezTo>
                    <a:pt x="9051" y="2002"/>
                    <a:pt x="9018" y="2068"/>
                    <a:pt x="9018" y="2068"/>
                  </a:cubicBezTo>
                  <a:cubicBezTo>
                    <a:pt x="9485" y="2002"/>
                    <a:pt x="9952" y="1902"/>
                    <a:pt x="10385" y="1735"/>
                  </a:cubicBezTo>
                  <a:lnTo>
                    <a:pt x="10385" y="1735"/>
                  </a:lnTo>
                  <a:cubicBezTo>
                    <a:pt x="10152" y="2235"/>
                    <a:pt x="9918" y="2736"/>
                    <a:pt x="9685" y="3203"/>
                  </a:cubicBezTo>
                  <a:cubicBezTo>
                    <a:pt x="9351" y="3236"/>
                    <a:pt x="9018" y="3236"/>
                    <a:pt x="8718" y="3236"/>
                  </a:cubicBezTo>
                  <a:cubicBezTo>
                    <a:pt x="8684" y="3236"/>
                    <a:pt x="8651" y="3269"/>
                    <a:pt x="8651" y="3269"/>
                  </a:cubicBezTo>
                  <a:cubicBezTo>
                    <a:pt x="8748" y="3279"/>
                    <a:pt x="8846" y="3283"/>
                    <a:pt x="8944" y="3283"/>
                  </a:cubicBezTo>
                  <a:cubicBezTo>
                    <a:pt x="9180" y="3283"/>
                    <a:pt x="9416" y="3259"/>
                    <a:pt x="9652" y="3236"/>
                  </a:cubicBezTo>
                  <a:lnTo>
                    <a:pt x="9652" y="3236"/>
                  </a:lnTo>
                  <a:cubicBezTo>
                    <a:pt x="9251" y="4036"/>
                    <a:pt x="8818" y="4804"/>
                    <a:pt x="8351" y="5571"/>
                  </a:cubicBezTo>
                  <a:cubicBezTo>
                    <a:pt x="8351" y="5571"/>
                    <a:pt x="8351" y="5571"/>
                    <a:pt x="8351" y="5571"/>
                  </a:cubicBezTo>
                  <a:lnTo>
                    <a:pt x="8351" y="5571"/>
                  </a:lnTo>
                  <a:cubicBezTo>
                    <a:pt x="8351" y="5604"/>
                    <a:pt x="8317" y="5638"/>
                    <a:pt x="8284" y="5704"/>
                  </a:cubicBezTo>
                  <a:cubicBezTo>
                    <a:pt x="8284" y="5704"/>
                    <a:pt x="8351" y="5638"/>
                    <a:pt x="8351" y="5638"/>
                  </a:cubicBezTo>
                  <a:cubicBezTo>
                    <a:pt x="8851" y="4837"/>
                    <a:pt x="9318" y="4070"/>
                    <a:pt x="9718" y="3236"/>
                  </a:cubicBezTo>
                  <a:lnTo>
                    <a:pt x="9885" y="3236"/>
                  </a:lnTo>
                  <a:cubicBezTo>
                    <a:pt x="9885" y="3236"/>
                    <a:pt x="9885" y="3203"/>
                    <a:pt x="9885" y="3203"/>
                  </a:cubicBezTo>
                  <a:lnTo>
                    <a:pt x="9752" y="3203"/>
                  </a:lnTo>
                  <a:cubicBezTo>
                    <a:pt x="9985" y="2702"/>
                    <a:pt x="10252" y="2202"/>
                    <a:pt x="10452" y="1701"/>
                  </a:cubicBezTo>
                  <a:cubicBezTo>
                    <a:pt x="10485" y="1701"/>
                    <a:pt x="10519" y="1701"/>
                    <a:pt x="10519" y="1668"/>
                  </a:cubicBezTo>
                  <a:cubicBezTo>
                    <a:pt x="10519" y="1768"/>
                    <a:pt x="10586" y="1802"/>
                    <a:pt x="10652" y="1902"/>
                  </a:cubicBezTo>
                  <a:lnTo>
                    <a:pt x="10552" y="2168"/>
                  </a:lnTo>
                  <a:cubicBezTo>
                    <a:pt x="10552" y="2168"/>
                    <a:pt x="10586" y="2135"/>
                    <a:pt x="10586" y="2102"/>
                  </a:cubicBezTo>
                  <a:lnTo>
                    <a:pt x="10686" y="1935"/>
                  </a:lnTo>
                  <a:cubicBezTo>
                    <a:pt x="10986" y="2435"/>
                    <a:pt x="11153" y="2969"/>
                    <a:pt x="11286" y="3503"/>
                  </a:cubicBezTo>
                  <a:cubicBezTo>
                    <a:pt x="11520" y="4737"/>
                    <a:pt x="11353" y="6038"/>
                    <a:pt x="11019" y="7239"/>
                  </a:cubicBezTo>
                  <a:cubicBezTo>
                    <a:pt x="10319" y="9807"/>
                    <a:pt x="9084" y="12476"/>
                    <a:pt x="6583" y="13710"/>
                  </a:cubicBezTo>
                  <a:cubicBezTo>
                    <a:pt x="5882" y="14077"/>
                    <a:pt x="5182" y="14344"/>
                    <a:pt x="4448" y="14644"/>
                  </a:cubicBezTo>
                  <a:cubicBezTo>
                    <a:pt x="4114" y="14777"/>
                    <a:pt x="3814" y="14878"/>
                    <a:pt x="3480" y="14978"/>
                  </a:cubicBezTo>
                  <a:cubicBezTo>
                    <a:pt x="3314" y="15044"/>
                    <a:pt x="3147" y="15111"/>
                    <a:pt x="2980" y="15144"/>
                  </a:cubicBezTo>
                  <a:cubicBezTo>
                    <a:pt x="2913" y="15178"/>
                    <a:pt x="2813" y="15211"/>
                    <a:pt x="2713" y="15211"/>
                  </a:cubicBezTo>
                  <a:cubicBezTo>
                    <a:pt x="2580" y="15211"/>
                    <a:pt x="2680" y="15111"/>
                    <a:pt x="2713" y="15011"/>
                  </a:cubicBezTo>
                  <a:cubicBezTo>
                    <a:pt x="2720" y="15005"/>
                    <a:pt x="2721" y="15002"/>
                    <a:pt x="2719" y="15002"/>
                  </a:cubicBezTo>
                  <a:lnTo>
                    <a:pt x="2719" y="15002"/>
                  </a:lnTo>
                  <a:cubicBezTo>
                    <a:pt x="2712" y="15002"/>
                    <a:pt x="2647" y="15051"/>
                    <a:pt x="2647" y="15078"/>
                  </a:cubicBezTo>
                  <a:cubicBezTo>
                    <a:pt x="2079" y="15711"/>
                    <a:pt x="1112" y="15711"/>
                    <a:pt x="412" y="16178"/>
                  </a:cubicBezTo>
                  <a:cubicBezTo>
                    <a:pt x="412" y="16178"/>
                    <a:pt x="245" y="16279"/>
                    <a:pt x="245" y="16279"/>
                  </a:cubicBezTo>
                  <a:cubicBezTo>
                    <a:pt x="245" y="16245"/>
                    <a:pt x="311" y="16112"/>
                    <a:pt x="345" y="16078"/>
                  </a:cubicBezTo>
                  <a:cubicBezTo>
                    <a:pt x="412" y="15878"/>
                    <a:pt x="478" y="15645"/>
                    <a:pt x="512" y="15445"/>
                  </a:cubicBezTo>
                  <a:cubicBezTo>
                    <a:pt x="612" y="15044"/>
                    <a:pt x="645" y="14677"/>
                    <a:pt x="645" y="14277"/>
                  </a:cubicBezTo>
                  <a:cubicBezTo>
                    <a:pt x="678" y="12710"/>
                    <a:pt x="327" y="11111"/>
                    <a:pt x="625" y="9512"/>
                  </a:cubicBezTo>
                  <a:lnTo>
                    <a:pt x="625" y="9512"/>
                  </a:lnTo>
                  <a:cubicBezTo>
                    <a:pt x="0" y="11761"/>
                    <a:pt x="1036" y="14234"/>
                    <a:pt x="111" y="16412"/>
                  </a:cubicBezTo>
                  <a:cubicBezTo>
                    <a:pt x="111" y="16423"/>
                    <a:pt x="115" y="16427"/>
                    <a:pt x="120" y="16427"/>
                  </a:cubicBezTo>
                  <a:cubicBezTo>
                    <a:pt x="130" y="16427"/>
                    <a:pt x="145" y="16412"/>
                    <a:pt x="145" y="16412"/>
                  </a:cubicBezTo>
                  <a:cubicBezTo>
                    <a:pt x="645" y="16012"/>
                    <a:pt x="1279" y="15912"/>
                    <a:pt x="1846" y="15645"/>
                  </a:cubicBezTo>
                  <a:cubicBezTo>
                    <a:pt x="2046" y="15578"/>
                    <a:pt x="2213" y="15478"/>
                    <a:pt x="2380" y="15345"/>
                  </a:cubicBezTo>
                  <a:cubicBezTo>
                    <a:pt x="2446" y="15278"/>
                    <a:pt x="2513" y="15244"/>
                    <a:pt x="2580" y="15178"/>
                  </a:cubicBezTo>
                  <a:cubicBezTo>
                    <a:pt x="2613" y="15145"/>
                    <a:pt x="2646" y="15111"/>
                    <a:pt x="2646" y="15078"/>
                  </a:cubicBezTo>
                  <a:lnTo>
                    <a:pt x="2646" y="15078"/>
                  </a:lnTo>
                  <a:cubicBezTo>
                    <a:pt x="2646" y="15145"/>
                    <a:pt x="2513" y="15278"/>
                    <a:pt x="2480" y="15345"/>
                  </a:cubicBezTo>
                  <a:cubicBezTo>
                    <a:pt x="3814" y="15044"/>
                    <a:pt x="5148" y="14477"/>
                    <a:pt x="6383" y="13877"/>
                  </a:cubicBezTo>
                  <a:cubicBezTo>
                    <a:pt x="7450" y="13343"/>
                    <a:pt x="8351" y="12609"/>
                    <a:pt x="9051" y="11675"/>
                  </a:cubicBezTo>
                  <a:cubicBezTo>
                    <a:pt x="9818" y="10675"/>
                    <a:pt x="10352" y="9540"/>
                    <a:pt x="10752" y="8340"/>
                  </a:cubicBezTo>
                  <a:cubicBezTo>
                    <a:pt x="11219" y="7039"/>
                    <a:pt x="11586" y="5638"/>
                    <a:pt x="11520" y="4270"/>
                  </a:cubicBezTo>
                  <a:cubicBezTo>
                    <a:pt x="11486" y="3569"/>
                    <a:pt x="11353" y="2902"/>
                    <a:pt x="11053" y="2302"/>
                  </a:cubicBezTo>
                  <a:cubicBezTo>
                    <a:pt x="10986" y="2135"/>
                    <a:pt x="10886" y="2002"/>
                    <a:pt x="10819" y="1868"/>
                  </a:cubicBezTo>
                  <a:cubicBezTo>
                    <a:pt x="10786" y="1835"/>
                    <a:pt x="10786" y="1802"/>
                    <a:pt x="10752" y="1768"/>
                  </a:cubicBezTo>
                  <a:cubicBezTo>
                    <a:pt x="11019" y="1201"/>
                    <a:pt x="11219" y="634"/>
                    <a:pt x="11453" y="67"/>
                  </a:cubicBezTo>
                  <a:cubicBezTo>
                    <a:pt x="11353" y="34"/>
                    <a:pt x="11286" y="34"/>
                    <a:pt x="11186" y="34"/>
                  </a:cubicBezTo>
                  <a:cubicBezTo>
                    <a:pt x="11186" y="0"/>
                    <a:pt x="11186" y="0"/>
                    <a:pt x="1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-283137" y="5029350"/>
              <a:ext cx="107594" cy="62864"/>
            </a:xfrm>
            <a:custGeom>
              <a:avLst/>
              <a:gdLst/>
              <a:ahLst/>
              <a:cxnLst/>
              <a:rect l="l" t="t" r="r" b="b"/>
              <a:pathLst>
                <a:path w="801" h="468" extrusionOk="0">
                  <a:moveTo>
                    <a:pt x="801" y="0"/>
                  </a:moveTo>
                  <a:cubicBezTo>
                    <a:pt x="801" y="0"/>
                    <a:pt x="787" y="0"/>
                    <a:pt x="777" y="9"/>
                  </a:cubicBezTo>
                  <a:lnTo>
                    <a:pt x="777" y="9"/>
                  </a:lnTo>
                  <a:cubicBezTo>
                    <a:pt x="785" y="6"/>
                    <a:pt x="793" y="3"/>
                    <a:pt x="801" y="0"/>
                  </a:cubicBezTo>
                  <a:close/>
                  <a:moveTo>
                    <a:pt x="777" y="9"/>
                  </a:moveTo>
                  <a:cubicBezTo>
                    <a:pt x="518" y="110"/>
                    <a:pt x="260" y="272"/>
                    <a:pt x="34" y="434"/>
                  </a:cubicBezTo>
                  <a:cubicBezTo>
                    <a:pt x="34" y="434"/>
                    <a:pt x="0" y="467"/>
                    <a:pt x="0" y="467"/>
                  </a:cubicBezTo>
                  <a:cubicBezTo>
                    <a:pt x="267" y="300"/>
                    <a:pt x="501" y="167"/>
                    <a:pt x="768" y="34"/>
                  </a:cubicBezTo>
                  <a:cubicBezTo>
                    <a:pt x="768" y="22"/>
                    <a:pt x="772" y="14"/>
                    <a:pt x="777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-314569" y="5051783"/>
              <a:ext cx="188324" cy="103162"/>
            </a:xfrm>
            <a:custGeom>
              <a:avLst/>
              <a:gdLst/>
              <a:ahLst/>
              <a:cxnLst/>
              <a:rect l="l" t="t" r="r" b="b"/>
              <a:pathLst>
                <a:path w="1402" h="768" extrusionOk="0">
                  <a:moveTo>
                    <a:pt x="1402" y="0"/>
                  </a:moveTo>
                  <a:lnTo>
                    <a:pt x="1402" y="0"/>
                  </a:lnTo>
                  <a:cubicBezTo>
                    <a:pt x="1007" y="184"/>
                    <a:pt x="654" y="369"/>
                    <a:pt x="309" y="586"/>
                  </a:cubicBezTo>
                  <a:lnTo>
                    <a:pt x="309" y="586"/>
                  </a:lnTo>
                  <a:cubicBezTo>
                    <a:pt x="652" y="392"/>
                    <a:pt x="1010" y="213"/>
                    <a:pt x="1369" y="33"/>
                  </a:cubicBezTo>
                  <a:cubicBezTo>
                    <a:pt x="1369" y="33"/>
                    <a:pt x="1402" y="0"/>
                    <a:pt x="1402" y="0"/>
                  </a:cubicBezTo>
                  <a:close/>
                  <a:moveTo>
                    <a:pt x="309" y="586"/>
                  </a:moveTo>
                  <a:lnTo>
                    <a:pt x="309" y="586"/>
                  </a:lnTo>
                  <a:cubicBezTo>
                    <a:pt x="205" y="645"/>
                    <a:pt x="102" y="705"/>
                    <a:pt x="1" y="767"/>
                  </a:cubicBezTo>
                  <a:lnTo>
                    <a:pt x="34" y="767"/>
                  </a:lnTo>
                  <a:cubicBezTo>
                    <a:pt x="126" y="704"/>
                    <a:pt x="217" y="644"/>
                    <a:pt x="30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-305569" y="5078648"/>
              <a:ext cx="201756" cy="107594"/>
            </a:xfrm>
            <a:custGeom>
              <a:avLst/>
              <a:gdLst/>
              <a:ahLst/>
              <a:cxnLst/>
              <a:rect l="l" t="t" r="r" b="b"/>
              <a:pathLst>
                <a:path w="1502" h="801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1001" y="234"/>
                    <a:pt x="501" y="501"/>
                    <a:pt x="1" y="767"/>
                  </a:cubicBezTo>
                  <a:cubicBezTo>
                    <a:pt x="1" y="767"/>
                    <a:pt x="1" y="801"/>
                    <a:pt x="1" y="801"/>
                  </a:cubicBezTo>
                  <a:cubicBezTo>
                    <a:pt x="501" y="534"/>
                    <a:pt x="1001" y="267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-323434" y="5114512"/>
              <a:ext cx="219621" cy="112027"/>
            </a:xfrm>
            <a:custGeom>
              <a:avLst/>
              <a:gdLst/>
              <a:ahLst/>
              <a:cxnLst/>
              <a:rect l="l" t="t" r="r" b="b"/>
              <a:pathLst>
                <a:path w="1635" h="834" extrusionOk="0">
                  <a:moveTo>
                    <a:pt x="1635" y="0"/>
                  </a:moveTo>
                  <a:cubicBezTo>
                    <a:pt x="1101" y="300"/>
                    <a:pt x="601" y="567"/>
                    <a:pt x="33" y="767"/>
                  </a:cubicBezTo>
                  <a:cubicBezTo>
                    <a:pt x="33" y="801"/>
                    <a:pt x="0" y="834"/>
                    <a:pt x="0" y="834"/>
                  </a:cubicBezTo>
                  <a:cubicBezTo>
                    <a:pt x="567" y="600"/>
                    <a:pt x="1101" y="334"/>
                    <a:pt x="1635" y="33"/>
                  </a:cubicBezTo>
                  <a:cubicBezTo>
                    <a:pt x="1635" y="33"/>
                    <a:pt x="1635" y="0"/>
                    <a:pt x="1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-211407" y="5208540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456187" y="4751566"/>
              <a:ext cx="35999" cy="309216"/>
            </a:xfrm>
            <a:custGeom>
              <a:avLst/>
              <a:gdLst/>
              <a:ahLst/>
              <a:cxnLst/>
              <a:rect l="l" t="t" r="r" b="b"/>
              <a:pathLst>
                <a:path w="268" h="230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234" y="33"/>
                    <a:pt x="234" y="33"/>
                  </a:cubicBezTo>
                  <a:cubicBezTo>
                    <a:pt x="167" y="801"/>
                    <a:pt x="67" y="1535"/>
                    <a:pt x="0" y="2302"/>
                  </a:cubicBezTo>
                  <a:cubicBezTo>
                    <a:pt x="0" y="2302"/>
                    <a:pt x="34" y="2302"/>
                    <a:pt x="34" y="2268"/>
                  </a:cubicBezTo>
                  <a:cubicBezTo>
                    <a:pt x="134" y="1535"/>
                    <a:pt x="167" y="767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496484" y="4881458"/>
              <a:ext cx="18000" cy="201756"/>
            </a:xfrm>
            <a:custGeom>
              <a:avLst/>
              <a:gdLst/>
              <a:ahLst/>
              <a:cxnLst/>
              <a:rect l="l" t="t" r="r" b="b"/>
              <a:pathLst>
                <a:path w="134" h="1502" extrusionOk="0">
                  <a:moveTo>
                    <a:pt x="134" y="0"/>
                  </a:moveTo>
                  <a:cubicBezTo>
                    <a:pt x="134" y="0"/>
                    <a:pt x="101" y="0"/>
                    <a:pt x="101" y="34"/>
                  </a:cubicBezTo>
                  <a:cubicBezTo>
                    <a:pt x="101" y="534"/>
                    <a:pt x="34" y="1001"/>
                    <a:pt x="1" y="1502"/>
                  </a:cubicBezTo>
                  <a:lnTo>
                    <a:pt x="34" y="1502"/>
                  </a:lnTo>
                  <a:cubicBezTo>
                    <a:pt x="101" y="1001"/>
                    <a:pt x="134" y="501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523349" y="4993485"/>
              <a:ext cx="13567" cy="183891"/>
            </a:xfrm>
            <a:custGeom>
              <a:avLst/>
              <a:gdLst/>
              <a:ahLst/>
              <a:cxnLst/>
              <a:rect l="l" t="t" r="r" b="b"/>
              <a:pathLst>
                <a:path w="101" h="1369" extrusionOk="0">
                  <a:moveTo>
                    <a:pt x="101" y="0"/>
                  </a:moveTo>
                  <a:cubicBezTo>
                    <a:pt x="101" y="0"/>
                    <a:pt x="67" y="34"/>
                    <a:pt x="67" y="34"/>
                  </a:cubicBezTo>
                  <a:cubicBezTo>
                    <a:pt x="34" y="467"/>
                    <a:pt x="1" y="934"/>
                    <a:pt x="1" y="1368"/>
                  </a:cubicBezTo>
                  <a:cubicBezTo>
                    <a:pt x="1" y="1368"/>
                    <a:pt x="34" y="1335"/>
                    <a:pt x="34" y="1335"/>
                  </a:cubicBezTo>
                  <a:cubicBezTo>
                    <a:pt x="67" y="901"/>
                    <a:pt x="67" y="4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559214" y="4962053"/>
              <a:ext cx="134" cy="4701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411322" y="4706702"/>
              <a:ext cx="26999" cy="345215"/>
            </a:xfrm>
            <a:custGeom>
              <a:avLst/>
              <a:gdLst/>
              <a:ahLst/>
              <a:cxnLst/>
              <a:rect l="l" t="t" r="r" b="b"/>
              <a:pathLst>
                <a:path w="201" h="2570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67" y="1"/>
                    <a:pt x="134" y="34"/>
                    <a:pt x="134" y="34"/>
                  </a:cubicBezTo>
                  <a:cubicBezTo>
                    <a:pt x="102" y="839"/>
                    <a:pt x="70" y="1644"/>
                    <a:pt x="8" y="2479"/>
                  </a:cubicBezTo>
                  <a:lnTo>
                    <a:pt x="8" y="2479"/>
                  </a:lnTo>
                  <a:cubicBezTo>
                    <a:pt x="105" y="1662"/>
                    <a:pt x="200" y="815"/>
                    <a:pt x="168" y="1"/>
                  </a:cubicBezTo>
                  <a:close/>
                  <a:moveTo>
                    <a:pt x="8" y="2479"/>
                  </a:moveTo>
                  <a:cubicBezTo>
                    <a:pt x="5" y="2498"/>
                    <a:pt x="3" y="2517"/>
                    <a:pt x="1" y="2536"/>
                  </a:cubicBezTo>
                  <a:cubicBezTo>
                    <a:pt x="1" y="2536"/>
                    <a:pt x="1" y="2569"/>
                    <a:pt x="1" y="2569"/>
                  </a:cubicBezTo>
                  <a:cubicBezTo>
                    <a:pt x="3" y="2539"/>
                    <a:pt x="5" y="2509"/>
                    <a:pt x="8" y="2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393457" y="4733567"/>
              <a:ext cx="9000" cy="269053"/>
            </a:xfrm>
            <a:custGeom>
              <a:avLst/>
              <a:gdLst/>
              <a:ahLst/>
              <a:cxnLst/>
              <a:rect l="l" t="t" r="r" b="b"/>
              <a:pathLst>
                <a:path w="67" h="2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67" y="1"/>
                    <a:pt x="34" y="34"/>
                    <a:pt x="34" y="34"/>
                  </a:cubicBezTo>
                  <a:cubicBezTo>
                    <a:pt x="34" y="701"/>
                    <a:pt x="0" y="1335"/>
                    <a:pt x="34" y="2002"/>
                  </a:cubicBezTo>
                  <a:cubicBezTo>
                    <a:pt x="34" y="2002"/>
                    <a:pt x="34" y="1969"/>
                    <a:pt x="34" y="1969"/>
                  </a:cubicBezTo>
                  <a:cubicBezTo>
                    <a:pt x="67" y="1335"/>
                    <a:pt x="67" y="6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760835" y="4182431"/>
              <a:ext cx="85296" cy="157026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1" y="1"/>
                  </a:moveTo>
                  <a:cubicBezTo>
                    <a:pt x="167" y="401"/>
                    <a:pt x="434" y="768"/>
                    <a:pt x="634" y="1168"/>
                  </a:cubicBezTo>
                  <a:cubicBezTo>
                    <a:pt x="634" y="1168"/>
                    <a:pt x="634" y="1135"/>
                    <a:pt x="634" y="1135"/>
                  </a:cubicBezTo>
                  <a:cubicBezTo>
                    <a:pt x="501" y="735"/>
                    <a:pt x="301" y="3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402457" y="4164566"/>
              <a:ext cx="192756" cy="18000"/>
            </a:xfrm>
            <a:custGeom>
              <a:avLst/>
              <a:gdLst/>
              <a:ahLst/>
              <a:cxnLst/>
              <a:rect l="l" t="t" r="r" b="b"/>
              <a:pathLst>
                <a:path w="1435" h="134" extrusionOk="0">
                  <a:moveTo>
                    <a:pt x="33" y="0"/>
                  </a:moveTo>
                  <a:cubicBezTo>
                    <a:pt x="0" y="0"/>
                    <a:pt x="0" y="34"/>
                    <a:pt x="0" y="34"/>
                  </a:cubicBezTo>
                  <a:cubicBezTo>
                    <a:pt x="467" y="67"/>
                    <a:pt x="934" y="100"/>
                    <a:pt x="1401" y="134"/>
                  </a:cubicBezTo>
                  <a:cubicBezTo>
                    <a:pt x="1434" y="134"/>
                    <a:pt x="1434" y="100"/>
                    <a:pt x="1434" y="100"/>
                  </a:cubicBezTo>
                  <a:cubicBezTo>
                    <a:pt x="967" y="67"/>
                    <a:pt x="500" y="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456187" y="4146566"/>
              <a:ext cx="219621" cy="9134"/>
            </a:xfrm>
            <a:custGeom>
              <a:avLst/>
              <a:gdLst/>
              <a:ahLst/>
              <a:cxnLst/>
              <a:rect l="l" t="t" r="r" b="b"/>
              <a:pathLst>
                <a:path w="1635" h="68" extrusionOk="0">
                  <a:moveTo>
                    <a:pt x="1635" y="1"/>
                  </a:moveTo>
                  <a:cubicBezTo>
                    <a:pt x="1101" y="1"/>
                    <a:pt x="567" y="34"/>
                    <a:pt x="34" y="34"/>
                  </a:cubicBezTo>
                  <a:cubicBezTo>
                    <a:pt x="0" y="34"/>
                    <a:pt x="0" y="68"/>
                    <a:pt x="0" y="68"/>
                  </a:cubicBezTo>
                  <a:cubicBezTo>
                    <a:pt x="267" y="51"/>
                    <a:pt x="534" y="51"/>
                    <a:pt x="801" y="51"/>
                  </a:cubicBezTo>
                  <a:cubicBezTo>
                    <a:pt x="1068" y="51"/>
                    <a:pt x="1335" y="51"/>
                    <a:pt x="1601" y="34"/>
                  </a:cubicBezTo>
                  <a:cubicBezTo>
                    <a:pt x="1601" y="34"/>
                    <a:pt x="1635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577079" y="4124268"/>
              <a:ext cx="58431" cy="4567"/>
            </a:xfrm>
            <a:custGeom>
              <a:avLst/>
              <a:gdLst/>
              <a:ahLst/>
              <a:cxnLst/>
              <a:rect l="l" t="t" r="r" b="b"/>
              <a:pathLst>
                <a:path w="435" h="34" extrusionOk="0">
                  <a:moveTo>
                    <a:pt x="435" y="0"/>
                  </a:moveTo>
                  <a:lnTo>
                    <a:pt x="435" y="0"/>
                  </a:lnTo>
                  <a:cubicBezTo>
                    <a:pt x="268" y="33"/>
                    <a:pt x="134" y="33"/>
                    <a:pt x="1" y="33"/>
                  </a:cubicBezTo>
                  <a:lnTo>
                    <a:pt x="401" y="33"/>
                  </a:lnTo>
                  <a:cubicBezTo>
                    <a:pt x="401" y="33"/>
                    <a:pt x="435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612943" y="4110836"/>
              <a:ext cx="53999" cy="4567"/>
            </a:xfrm>
            <a:custGeom>
              <a:avLst/>
              <a:gdLst/>
              <a:ahLst/>
              <a:cxnLst/>
              <a:rect l="l" t="t" r="r" b="b"/>
              <a:pathLst>
                <a:path w="402" h="34" extrusionOk="0"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34" y="33"/>
                    <a:pt x="268" y="0"/>
                    <a:pt x="401" y="0"/>
                  </a:cubicBezTo>
                  <a:lnTo>
                    <a:pt x="401" y="0"/>
                  </a:lnTo>
                  <a:cubicBezTo>
                    <a:pt x="268" y="0"/>
                    <a:pt x="134" y="33"/>
                    <a:pt x="1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662241" y="4052539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671240" y="4007674"/>
              <a:ext cx="112161" cy="22567"/>
            </a:xfrm>
            <a:custGeom>
              <a:avLst/>
              <a:gdLst/>
              <a:ahLst/>
              <a:cxnLst/>
              <a:rect l="l" t="t" r="r" b="b"/>
              <a:pathLst>
                <a:path w="835" h="168" extrusionOk="0">
                  <a:moveTo>
                    <a:pt x="801" y="1"/>
                  </a:moveTo>
                  <a:cubicBezTo>
                    <a:pt x="788" y="4"/>
                    <a:pt x="775" y="7"/>
                    <a:pt x="761" y="11"/>
                  </a:cubicBezTo>
                  <a:lnTo>
                    <a:pt x="761" y="11"/>
                  </a:lnTo>
                  <a:cubicBezTo>
                    <a:pt x="786" y="7"/>
                    <a:pt x="810" y="4"/>
                    <a:pt x="834" y="1"/>
                  </a:cubicBezTo>
                  <a:close/>
                  <a:moveTo>
                    <a:pt x="761" y="11"/>
                  </a:moveTo>
                  <a:lnTo>
                    <a:pt x="761" y="11"/>
                  </a:lnTo>
                  <a:cubicBezTo>
                    <a:pt x="519" y="46"/>
                    <a:pt x="276" y="104"/>
                    <a:pt x="34" y="134"/>
                  </a:cubicBezTo>
                  <a:cubicBezTo>
                    <a:pt x="0" y="134"/>
                    <a:pt x="0" y="168"/>
                    <a:pt x="0" y="168"/>
                  </a:cubicBezTo>
                  <a:cubicBezTo>
                    <a:pt x="254" y="136"/>
                    <a:pt x="508" y="74"/>
                    <a:pt x="76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698105" y="4012241"/>
              <a:ext cx="134" cy="4567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0"/>
                  </a:ln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46971" y="4446783"/>
              <a:ext cx="389945" cy="76297"/>
            </a:xfrm>
            <a:custGeom>
              <a:avLst/>
              <a:gdLst/>
              <a:ahLst/>
              <a:cxnLst/>
              <a:rect l="l" t="t" r="r" b="b"/>
              <a:pathLst>
                <a:path w="2903" h="568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1969" y="301"/>
                    <a:pt x="968" y="368"/>
                    <a:pt x="1" y="568"/>
                  </a:cubicBezTo>
                  <a:cubicBezTo>
                    <a:pt x="501" y="501"/>
                    <a:pt x="1001" y="434"/>
                    <a:pt x="1502" y="334"/>
                  </a:cubicBezTo>
                  <a:cubicBezTo>
                    <a:pt x="1969" y="268"/>
                    <a:pt x="2436" y="201"/>
                    <a:pt x="2869" y="34"/>
                  </a:cubicBezTo>
                  <a:cubicBezTo>
                    <a:pt x="2869" y="34"/>
                    <a:pt x="2903" y="1"/>
                    <a:pt x="2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339727" y="4357188"/>
              <a:ext cx="237487" cy="67431"/>
            </a:xfrm>
            <a:custGeom>
              <a:avLst/>
              <a:gdLst/>
              <a:ahLst/>
              <a:cxnLst/>
              <a:rect l="l" t="t" r="r" b="b"/>
              <a:pathLst>
                <a:path w="1768" h="502" extrusionOk="0">
                  <a:moveTo>
                    <a:pt x="1735" y="1"/>
                  </a:moveTo>
                  <a:cubicBezTo>
                    <a:pt x="1700" y="9"/>
                    <a:pt x="1666" y="17"/>
                    <a:pt x="1632" y="25"/>
                  </a:cubicBezTo>
                  <a:lnTo>
                    <a:pt x="1632" y="25"/>
                  </a:lnTo>
                  <a:cubicBezTo>
                    <a:pt x="1677" y="16"/>
                    <a:pt x="1722" y="8"/>
                    <a:pt x="1768" y="1"/>
                  </a:cubicBezTo>
                  <a:close/>
                  <a:moveTo>
                    <a:pt x="1632" y="25"/>
                  </a:moveTo>
                  <a:cubicBezTo>
                    <a:pt x="1286" y="92"/>
                    <a:pt x="951" y="189"/>
                    <a:pt x="620" y="299"/>
                  </a:cubicBezTo>
                  <a:lnTo>
                    <a:pt x="620" y="299"/>
                  </a:lnTo>
                  <a:cubicBezTo>
                    <a:pt x="958" y="196"/>
                    <a:pt x="1300" y="105"/>
                    <a:pt x="1632" y="25"/>
                  </a:cubicBezTo>
                  <a:close/>
                  <a:moveTo>
                    <a:pt x="620" y="299"/>
                  </a:moveTo>
                  <a:cubicBezTo>
                    <a:pt x="411" y="362"/>
                    <a:pt x="203" y="429"/>
                    <a:pt x="0" y="501"/>
                  </a:cubicBezTo>
                  <a:lnTo>
                    <a:pt x="33" y="501"/>
                  </a:lnTo>
                  <a:cubicBezTo>
                    <a:pt x="228" y="432"/>
                    <a:pt x="423" y="363"/>
                    <a:pt x="620" y="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308295" y="4316890"/>
              <a:ext cx="295918" cy="71864"/>
            </a:xfrm>
            <a:custGeom>
              <a:avLst/>
              <a:gdLst/>
              <a:ahLst/>
              <a:cxnLst/>
              <a:rect l="l" t="t" r="r" b="b"/>
              <a:pathLst>
                <a:path w="2203" h="535" extrusionOk="0">
                  <a:moveTo>
                    <a:pt x="2169" y="0"/>
                  </a:moveTo>
                  <a:cubicBezTo>
                    <a:pt x="2122" y="14"/>
                    <a:pt x="2076" y="27"/>
                    <a:pt x="2029" y="40"/>
                  </a:cubicBezTo>
                  <a:lnTo>
                    <a:pt x="2029" y="40"/>
                  </a:lnTo>
                  <a:cubicBezTo>
                    <a:pt x="2087" y="27"/>
                    <a:pt x="2144" y="14"/>
                    <a:pt x="2202" y="0"/>
                  </a:cubicBezTo>
                  <a:close/>
                  <a:moveTo>
                    <a:pt x="2029" y="40"/>
                  </a:moveTo>
                  <a:lnTo>
                    <a:pt x="2029" y="40"/>
                  </a:lnTo>
                  <a:cubicBezTo>
                    <a:pt x="1353" y="194"/>
                    <a:pt x="677" y="350"/>
                    <a:pt x="1" y="534"/>
                  </a:cubicBezTo>
                  <a:cubicBezTo>
                    <a:pt x="686" y="378"/>
                    <a:pt x="1371" y="223"/>
                    <a:pt x="2029" y="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344160" y="4299025"/>
              <a:ext cx="242054" cy="58297"/>
            </a:xfrm>
            <a:custGeom>
              <a:avLst/>
              <a:gdLst/>
              <a:ahLst/>
              <a:cxnLst/>
              <a:rect l="l" t="t" r="r" b="b"/>
              <a:pathLst>
                <a:path w="1802" h="434" extrusionOk="0">
                  <a:moveTo>
                    <a:pt x="1802" y="0"/>
                  </a:moveTo>
                  <a:cubicBezTo>
                    <a:pt x="1201" y="100"/>
                    <a:pt x="601" y="267"/>
                    <a:pt x="34" y="400"/>
                  </a:cubicBezTo>
                  <a:cubicBezTo>
                    <a:pt x="34" y="400"/>
                    <a:pt x="0" y="434"/>
                    <a:pt x="0" y="434"/>
                  </a:cubicBezTo>
                  <a:cubicBezTo>
                    <a:pt x="601" y="300"/>
                    <a:pt x="1201" y="133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469619" y="4272026"/>
              <a:ext cx="89729" cy="18134"/>
            </a:xfrm>
            <a:custGeom>
              <a:avLst/>
              <a:gdLst/>
              <a:ahLst/>
              <a:cxnLst/>
              <a:rect l="l" t="t" r="r" b="b"/>
              <a:pathLst>
                <a:path w="668" h="135" extrusionOk="0">
                  <a:moveTo>
                    <a:pt x="668" y="1"/>
                  </a:moveTo>
                  <a:cubicBezTo>
                    <a:pt x="544" y="1"/>
                    <a:pt x="429" y="20"/>
                    <a:pt x="314" y="47"/>
                  </a:cubicBezTo>
                  <a:lnTo>
                    <a:pt x="314" y="47"/>
                  </a:lnTo>
                  <a:cubicBezTo>
                    <a:pt x="421" y="34"/>
                    <a:pt x="537" y="34"/>
                    <a:pt x="634" y="34"/>
                  </a:cubicBezTo>
                  <a:cubicBezTo>
                    <a:pt x="634" y="34"/>
                    <a:pt x="668" y="1"/>
                    <a:pt x="668" y="1"/>
                  </a:cubicBezTo>
                  <a:close/>
                  <a:moveTo>
                    <a:pt x="314" y="47"/>
                  </a:moveTo>
                  <a:lnTo>
                    <a:pt x="314" y="47"/>
                  </a:lnTo>
                  <a:cubicBezTo>
                    <a:pt x="275" y="52"/>
                    <a:pt x="236" y="59"/>
                    <a:pt x="201" y="68"/>
                  </a:cubicBezTo>
                  <a:cubicBezTo>
                    <a:pt x="186" y="75"/>
                    <a:pt x="171" y="82"/>
                    <a:pt x="157" y="89"/>
                  </a:cubicBezTo>
                  <a:lnTo>
                    <a:pt x="157" y="89"/>
                  </a:lnTo>
                  <a:cubicBezTo>
                    <a:pt x="210" y="74"/>
                    <a:pt x="262" y="60"/>
                    <a:pt x="314" y="47"/>
                  </a:cubicBezTo>
                  <a:close/>
                  <a:moveTo>
                    <a:pt x="157" y="89"/>
                  </a:moveTo>
                  <a:cubicBezTo>
                    <a:pt x="106" y="104"/>
                    <a:pt x="54" y="119"/>
                    <a:pt x="0" y="134"/>
                  </a:cubicBezTo>
                  <a:cubicBezTo>
                    <a:pt x="52" y="134"/>
                    <a:pt x="104" y="114"/>
                    <a:pt x="157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550214" y="4097269"/>
              <a:ext cx="4701" cy="134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14"/>
          <p:cNvGrpSpPr/>
          <p:nvPr/>
        </p:nvGrpSpPr>
        <p:grpSpPr>
          <a:xfrm rot="1628152">
            <a:off x="7479689" y="-179830"/>
            <a:ext cx="1122959" cy="2207877"/>
            <a:chOff x="6477029" y="2087797"/>
            <a:chExt cx="638156" cy="1217583"/>
          </a:xfrm>
        </p:grpSpPr>
        <p:sp>
          <p:nvSpPr>
            <p:cNvPr id="2656" name="Google Shape;2656;p14"/>
            <p:cNvSpPr/>
            <p:nvPr/>
          </p:nvSpPr>
          <p:spPr>
            <a:xfrm>
              <a:off x="6793500" y="2411384"/>
              <a:ext cx="217080" cy="395659"/>
            </a:xfrm>
            <a:custGeom>
              <a:avLst/>
              <a:gdLst/>
              <a:ahLst/>
              <a:cxnLst/>
              <a:rect l="l" t="t" r="r" b="b"/>
              <a:pathLst>
                <a:path w="2837" h="5171" extrusionOk="0">
                  <a:moveTo>
                    <a:pt x="13" y="0"/>
                  </a:moveTo>
                  <a:cubicBezTo>
                    <a:pt x="6" y="0"/>
                    <a:pt x="1" y="22"/>
                    <a:pt x="1" y="75"/>
                  </a:cubicBezTo>
                  <a:cubicBezTo>
                    <a:pt x="34" y="742"/>
                    <a:pt x="234" y="1409"/>
                    <a:pt x="568" y="2010"/>
                  </a:cubicBezTo>
                  <a:cubicBezTo>
                    <a:pt x="835" y="2510"/>
                    <a:pt x="1202" y="2977"/>
                    <a:pt x="1635" y="3377"/>
                  </a:cubicBezTo>
                  <a:cubicBezTo>
                    <a:pt x="2102" y="3911"/>
                    <a:pt x="2736" y="4345"/>
                    <a:pt x="2803" y="5145"/>
                  </a:cubicBezTo>
                  <a:cubicBezTo>
                    <a:pt x="2803" y="5162"/>
                    <a:pt x="2811" y="5170"/>
                    <a:pt x="2820" y="5170"/>
                  </a:cubicBezTo>
                  <a:cubicBezTo>
                    <a:pt x="2828" y="5170"/>
                    <a:pt x="2836" y="5162"/>
                    <a:pt x="2836" y="5145"/>
                  </a:cubicBezTo>
                  <a:cubicBezTo>
                    <a:pt x="2770" y="4545"/>
                    <a:pt x="2503" y="4111"/>
                    <a:pt x="2136" y="3644"/>
                  </a:cubicBezTo>
                  <a:cubicBezTo>
                    <a:pt x="1168" y="2543"/>
                    <a:pt x="201" y="1643"/>
                    <a:pt x="34" y="108"/>
                  </a:cubicBezTo>
                  <a:cubicBezTo>
                    <a:pt x="34" y="48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6765419" y="2207775"/>
              <a:ext cx="247687" cy="431392"/>
            </a:xfrm>
            <a:custGeom>
              <a:avLst/>
              <a:gdLst/>
              <a:ahLst/>
              <a:cxnLst/>
              <a:rect l="l" t="t" r="r" b="b"/>
              <a:pathLst>
                <a:path w="3237" h="5638" extrusionOk="0">
                  <a:moveTo>
                    <a:pt x="34" y="1"/>
                  </a:moveTo>
                  <a:cubicBezTo>
                    <a:pt x="34" y="1"/>
                    <a:pt x="1" y="234"/>
                    <a:pt x="34" y="301"/>
                  </a:cubicBezTo>
                  <a:cubicBezTo>
                    <a:pt x="468" y="668"/>
                    <a:pt x="902" y="1001"/>
                    <a:pt x="1235" y="1502"/>
                  </a:cubicBezTo>
                  <a:cubicBezTo>
                    <a:pt x="1535" y="1935"/>
                    <a:pt x="1669" y="2469"/>
                    <a:pt x="1836" y="2969"/>
                  </a:cubicBezTo>
                  <a:cubicBezTo>
                    <a:pt x="2169" y="3937"/>
                    <a:pt x="2636" y="4804"/>
                    <a:pt x="3237" y="5638"/>
                  </a:cubicBezTo>
                  <a:cubicBezTo>
                    <a:pt x="3237" y="5638"/>
                    <a:pt x="3237" y="5605"/>
                    <a:pt x="3237" y="5571"/>
                  </a:cubicBezTo>
                  <a:cubicBezTo>
                    <a:pt x="2536" y="4571"/>
                    <a:pt x="2069" y="3503"/>
                    <a:pt x="1669" y="2336"/>
                  </a:cubicBezTo>
                  <a:cubicBezTo>
                    <a:pt x="1335" y="1335"/>
                    <a:pt x="835" y="6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6788450" y="2667178"/>
              <a:ext cx="173618" cy="349750"/>
            </a:xfrm>
            <a:custGeom>
              <a:avLst/>
              <a:gdLst/>
              <a:ahLst/>
              <a:cxnLst/>
              <a:rect l="l" t="t" r="r" b="b"/>
              <a:pathLst>
                <a:path w="2269" h="4571" extrusionOk="0">
                  <a:moveTo>
                    <a:pt x="34" y="1"/>
                  </a:moveTo>
                  <a:cubicBezTo>
                    <a:pt x="33" y="1"/>
                    <a:pt x="0" y="234"/>
                    <a:pt x="67" y="268"/>
                  </a:cubicBezTo>
                  <a:cubicBezTo>
                    <a:pt x="467" y="635"/>
                    <a:pt x="867" y="968"/>
                    <a:pt x="1201" y="1402"/>
                  </a:cubicBezTo>
                  <a:cubicBezTo>
                    <a:pt x="1601" y="1902"/>
                    <a:pt x="1735" y="2436"/>
                    <a:pt x="1835" y="3070"/>
                  </a:cubicBezTo>
                  <a:cubicBezTo>
                    <a:pt x="1935" y="3603"/>
                    <a:pt x="2002" y="4070"/>
                    <a:pt x="2268" y="4571"/>
                  </a:cubicBezTo>
                  <a:cubicBezTo>
                    <a:pt x="2268" y="4555"/>
                    <a:pt x="2268" y="4524"/>
                    <a:pt x="2268" y="4504"/>
                  </a:cubicBezTo>
                  <a:cubicBezTo>
                    <a:pt x="1902" y="3670"/>
                    <a:pt x="2002" y="2703"/>
                    <a:pt x="1635" y="1869"/>
                  </a:cubicBezTo>
                  <a:cubicBezTo>
                    <a:pt x="1334" y="1135"/>
                    <a:pt x="701" y="4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6477029" y="2087797"/>
              <a:ext cx="638156" cy="1217583"/>
            </a:xfrm>
            <a:custGeom>
              <a:avLst/>
              <a:gdLst/>
              <a:ahLst/>
              <a:cxnLst/>
              <a:rect l="l" t="t" r="r" b="b"/>
              <a:pathLst>
                <a:path w="8340" h="15913" extrusionOk="0">
                  <a:moveTo>
                    <a:pt x="3370" y="1769"/>
                  </a:moveTo>
                  <a:lnTo>
                    <a:pt x="3370" y="1769"/>
                  </a:lnTo>
                  <a:cubicBezTo>
                    <a:pt x="3375" y="1780"/>
                    <a:pt x="3381" y="1791"/>
                    <a:pt x="3386" y="1802"/>
                  </a:cubicBezTo>
                  <a:lnTo>
                    <a:pt x="3386" y="1802"/>
                  </a:lnTo>
                  <a:cubicBezTo>
                    <a:pt x="3378" y="1794"/>
                    <a:pt x="3370" y="1785"/>
                    <a:pt x="3370" y="1769"/>
                  </a:cubicBezTo>
                  <a:close/>
                  <a:moveTo>
                    <a:pt x="3203" y="1435"/>
                  </a:moveTo>
                  <a:cubicBezTo>
                    <a:pt x="3236" y="1502"/>
                    <a:pt x="3270" y="1602"/>
                    <a:pt x="3336" y="1669"/>
                  </a:cubicBezTo>
                  <a:lnTo>
                    <a:pt x="3336" y="1702"/>
                  </a:lnTo>
                  <a:cubicBezTo>
                    <a:pt x="3370" y="2503"/>
                    <a:pt x="2836" y="3303"/>
                    <a:pt x="2636" y="4070"/>
                  </a:cubicBezTo>
                  <a:cubicBezTo>
                    <a:pt x="2469" y="4738"/>
                    <a:pt x="2369" y="5405"/>
                    <a:pt x="2302" y="6072"/>
                  </a:cubicBezTo>
                  <a:cubicBezTo>
                    <a:pt x="2236" y="6772"/>
                    <a:pt x="2169" y="7439"/>
                    <a:pt x="2169" y="8140"/>
                  </a:cubicBezTo>
                  <a:cubicBezTo>
                    <a:pt x="2169" y="8307"/>
                    <a:pt x="2135" y="8607"/>
                    <a:pt x="2336" y="8674"/>
                  </a:cubicBezTo>
                  <a:cubicBezTo>
                    <a:pt x="2336" y="8674"/>
                    <a:pt x="2336" y="8640"/>
                    <a:pt x="2336" y="8640"/>
                  </a:cubicBezTo>
                  <a:cubicBezTo>
                    <a:pt x="2135" y="8373"/>
                    <a:pt x="2236" y="7973"/>
                    <a:pt x="2236" y="7640"/>
                  </a:cubicBezTo>
                  <a:cubicBezTo>
                    <a:pt x="2269" y="7339"/>
                    <a:pt x="2269" y="7039"/>
                    <a:pt x="2302" y="6739"/>
                  </a:cubicBezTo>
                  <a:cubicBezTo>
                    <a:pt x="2336" y="6105"/>
                    <a:pt x="2436" y="5505"/>
                    <a:pt x="2536" y="4904"/>
                  </a:cubicBezTo>
                  <a:cubicBezTo>
                    <a:pt x="2669" y="4304"/>
                    <a:pt x="2869" y="3703"/>
                    <a:pt x="3103" y="3103"/>
                  </a:cubicBezTo>
                  <a:cubicBezTo>
                    <a:pt x="3270" y="2669"/>
                    <a:pt x="3403" y="2269"/>
                    <a:pt x="3403" y="1835"/>
                  </a:cubicBezTo>
                  <a:lnTo>
                    <a:pt x="3403" y="1835"/>
                  </a:lnTo>
                  <a:cubicBezTo>
                    <a:pt x="3425" y="1880"/>
                    <a:pt x="3447" y="1924"/>
                    <a:pt x="3470" y="1969"/>
                  </a:cubicBezTo>
                  <a:cubicBezTo>
                    <a:pt x="4104" y="3470"/>
                    <a:pt x="3670" y="5205"/>
                    <a:pt x="3837" y="6806"/>
                  </a:cubicBezTo>
                  <a:cubicBezTo>
                    <a:pt x="3870" y="7373"/>
                    <a:pt x="4003" y="7940"/>
                    <a:pt x="4204" y="8507"/>
                  </a:cubicBezTo>
                  <a:cubicBezTo>
                    <a:pt x="4404" y="9041"/>
                    <a:pt x="4637" y="9508"/>
                    <a:pt x="4671" y="10108"/>
                  </a:cubicBezTo>
                  <a:cubicBezTo>
                    <a:pt x="4737" y="10675"/>
                    <a:pt x="4637" y="11175"/>
                    <a:pt x="4437" y="11709"/>
                  </a:cubicBezTo>
                  <a:cubicBezTo>
                    <a:pt x="4104" y="12643"/>
                    <a:pt x="3536" y="13410"/>
                    <a:pt x="2969" y="14178"/>
                  </a:cubicBezTo>
                  <a:cubicBezTo>
                    <a:pt x="3370" y="13210"/>
                    <a:pt x="3603" y="12176"/>
                    <a:pt x="3470" y="11109"/>
                  </a:cubicBezTo>
                  <a:cubicBezTo>
                    <a:pt x="3336" y="10342"/>
                    <a:pt x="3036" y="9741"/>
                    <a:pt x="2436" y="9241"/>
                  </a:cubicBezTo>
                  <a:cubicBezTo>
                    <a:pt x="1969" y="8874"/>
                    <a:pt x="1" y="7640"/>
                    <a:pt x="701" y="6939"/>
                  </a:cubicBezTo>
                  <a:cubicBezTo>
                    <a:pt x="734" y="6906"/>
                    <a:pt x="701" y="6672"/>
                    <a:pt x="668" y="6672"/>
                  </a:cubicBezTo>
                  <a:cubicBezTo>
                    <a:pt x="605" y="6710"/>
                    <a:pt x="538" y="6729"/>
                    <a:pt x="471" y="6729"/>
                  </a:cubicBezTo>
                  <a:cubicBezTo>
                    <a:pt x="360" y="6729"/>
                    <a:pt x="251" y="6676"/>
                    <a:pt x="167" y="6572"/>
                  </a:cubicBezTo>
                  <a:cubicBezTo>
                    <a:pt x="34" y="6372"/>
                    <a:pt x="201" y="6105"/>
                    <a:pt x="334" y="5938"/>
                  </a:cubicBezTo>
                  <a:cubicBezTo>
                    <a:pt x="501" y="5705"/>
                    <a:pt x="901" y="5471"/>
                    <a:pt x="968" y="5138"/>
                  </a:cubicBezTo>
                  <a:cubicBezTo>
                    <a:pt x="1001" y="4871"/>
                    <a:pt x="868" y="4604"/>
                    <a:pt x="935" y="4337"/>
                  </a:cubicBezTo>
                  <a:cubicBezTo>
                    <a:pt x="1035" y="3937"/>
                    <a:pt x="1368" y="3570"/>
                    <a:pt x="1668" y="3303"/>
                  </a:cubicBezTo>
                  <a:cubicBezTo>
                    <a:pt x="2169" y="2870"/>
                    <a:pt x="2836" y="2536"/>
                    <a:pt x="3103" y="1869"/>
                  </a:cubicBezTo>
                  <a:cubicBezTo>
                    <a:pt x="3136" y="1835"/>
                    <a:pt x="3170" y="1602"/>
                    <a:pt x="3203" y="1435"/>
                  </a:cubicBezTo>
                  <a:close/>
                  <a:moveTo>
                    <a:pt x="2002" y="1"/>
                  </a:moveTo>
                  <a:cubicBezTo>
                    <a:pt x="2402" y="334"/>
                    <a:pt x="2736" y="701"/>
                    <a:pt x="3003" y="1135"/>
                  </a:cubicBezTo>
                  <a:cubicBezTo>
                    <a:pt x="2969" y="1135"/>
                    <a:pt x="3003" y="1335"/>
                    <a:pt x="3036" y="1335"/>
                  </a:cubicBezTo>
                  <a:cubicBezTo>
                    <a:pt x="3270" y="1335"/>
                    <a:pt x="2903" y="1902"/>
                    <a:pt x="2869" y="1969"/>
                  </a:cubicBezTo>
                  <a:cubicBezTo>
                    <a:pt x="2736" y="2136"/>
                    <a:pt x="2569" y="2302"/>
                    <a:pt x="2402" y="2436"/>
                  </a:cubicBezTo>
                  <a:cubicBezTo>
                    <a:pt x="2102" y="2669"/>
                    <a:pt x="1769" y="2903"/>
                    <a:pt x="1502" y="3170"/>
                  </a:cubicBezTo>
                  <a:cubicBezTo>
                    <a:pt x="1101" y="3537"/>
                    <a:pt x="801" y="4004"/>
                    <a:pt x="868" y="4571"/>
                  </a:cubicBezTo>
                  <a:cubicBezTo>
                    <a:pt x="868" y="4738"/>
                    <a:pt x="935" y="4904"/>
                    <a:pt x="835" y="5038"/>
                  </a:cubicBezTo>
                  <a:cubicBezTo>
                    <a:pt x="768" y="5238"/>
                    <a:pt x="534" y="5405"/>
                    <a:pt x="368" y="5571"/>
                  </a:cubicBezTo>
                  <a:cubicBezTo>
                    <a:pt x="201" y="5772"/>
                    <a:pt x="34" y="6005"/>
                    <a:pt x="34" y="6305"/>
                  </a:cubicBezTo>
                  <a:cubicBezTo>
                    <a:pt x="34" y="6606"/>
                    <a:pt x="201" y="6972"/>
                    <a:pt x="501" y="6972"/>
                  </a:cubicBezTo>
                  <a:cubicBezTo>
                    <a:pt x="434" y="7239"/>
                    <a:pt x="468" y="7573"/>
                    <a:pt x="601" y="7806"/>
                  </a:cubicBezTo>
                  <a:cubicBezTo>
                    <a:pt x="801" y="8173"/>
                    <a:pt x="1168" y="8440"/>
                    <a:pt x="1468" y="8707"/>
                  </a:cubicBezTo>
                  <a:cubicBezTo>
                    <a:pt x="1802" y="9007"/>
                    <a:pt x="2169" y="9241"/>
                    <a:pt x="2502" y="9541"/>
                  </a:cubicBezTo>
                  <a:cubicBezTo>
                    <a:pt x="4104" y="10875"/>
                    <a:pt x="3403" y="13010"/>
                    <a:pt x="2602" y="14745"/>
                  </a:cubicBezTo>
                  <a:cubicBezTo>
                    <a:pt x="2402" y="15045"/>
                    <a:pt x="2202" y="15378"/>
                    <a:pt x="2069" y="15712"/>
                  </a:cubicBezTo>
                  <a:cubicBezTo>
                    <a:pt x="2035" y="15712"/>
                    <a:pt x="2069" y="15745"/>
                    <a:pt x="2069" y="15745"/>
                  </a:cubicBezTo>
                  <a:cubicBezTo>
                    <a:pt x="2069" y="15812"/>
                    <a:pt x="2069" y="15879"/>
                    <a:pt x="2102" y="15879"/>
                  </a:cubicBezTo>
                  <a:cubicBezTo>
                    <a:pt x="2102" y="15879"/>
                    <a:pt x="2112" y="15889"/>
                    <a:pt x="2116" y="15898"/>
                  </a:cubicBezTo>
                  <a:lnTo>
                    <a:pt x="2116" y="15898"/>
                  </a:lnTo>
                  <a:cubicBezTo>
                    <a:pt x="2135" y="15879"/>
                    <a:pt x="2135" y="15879"/>
                    <a:pt x="2135" y="15879"/>
                  </a:cubicBezTo>
                  <a:cubicBezTo>
                    <a:pt x="3603" y="15879"/>
                    <a:pt x="5038" y="14978"/>
                    <a:pt x="5771" y="13711"/>
                  </a:cubicBezTo>
                  <a:cubicBezTo>
                    <a:pt x="5972" y="13344"/>
                    <a:pt x="6038" y="12910"/>
                    <a:pt x="6405" y="12677"/>
                  </a:cubicBezTo>
                  <a:cubicBezTo>
                    <a:pt x="6672" y="12443"/>
                    <a:pt x="6906" y="12276"/>
                    <a:pt x="7006" y="11909"/>
                  </a:cubicBezTo>
                  <a:cubicBezTo>
                    <a:pt x="7172" y="11442"/>
                    <a:pt x="7106" y="10909"/>
                    <a:pt x="7039" y="10408"/>
                  </a:cubicBezTo>
                  <a:lnTo>
                    <a:pt x="7039" y="10408"/>
                  </a:lnTo>
                  <a:cubicBezTo>
                    <a:pt x="7074" y="10415"/>
                    <a:pt x="7107" y="10418"/>
                    <a:pt x="7140" y="10418"/>
                  </a:cubicBezTo>
                  <a:cubicBezTo>
                    <a:pt x="7449" y="10418"/>
                    <a:pt x="7652" y="10143"/>
                    <a:pt x="7773" y="9841"/>
                  </a:cubicBezTo>
                  <a:cubicBezTo>
                    <a:pt x="7973" y="9474"/>
                    <a:pt x="8106" y="8974"/>
                    <a:pt x="8206" y="8540"/>
                  </a:cubicBezTo>
                  <a:cubicBezTo>
                    <a:pt x="8340" y="7940"/>
                    <a:pt x="8106" y="7473"/>
                    <a:pt x="7673" y="7073"/>
                  </a:cubicBezTo>
                  <a:cubicBezTo>
                    <a:pt x="8307" y="6606"/>
                    <a:pt x="7973" y="5571"/>
                    <a:pt x="7473" y="5138"/>
                  </a:cubicBezTo>
                  <a:cubicBezTo>
                    <a:pt x="7239" y="4904"/>
                    <a:pt x="6972" y="4771"/>
                    <a:pt x="6739" y="4571"/>
                  </a:cubicBezTo>
                  <a:cubicBezTo>
                    <a:pt x="6505" y="4371"/>
                    <a:pt x="6672" y="4204"/>
                    <a:pt x="6672" y="3937"/>
                  </a:cubicBezTo>
                  <a:cubicBezTo>
                    <a:pt x="6672" y="3570"/>
                    <a:pt x="6439" y="3303"/>
                    <a:pt x="6138" y="3070"/>
                  </a:cubicBezTo>
                  <a:cubicBezTo>
                    <a:pt x="5538" y="2636"/>
                    <a:pt x="5004" y="2202"/>
                    <a:pt x="4537" y="1602"/>
                  </a:cubicBezTo>
                  <a:cubicBezTo>
                    <a:pt x="4137" y="1068"/>
                    <a:pt x="3737" y="535"/>
                    <a:pt x="3203" y="101"/>
                  </a:cubicBezTo>
                  <a:lnTo>
                    <a:pt x="2836" y="34"/>
                  </a:lnTo>
                  <a:cubicBezTo>
                    <a:pt x="2836" y="68"/>
                    <a:pt x="2836" y="68"/>
                    <a:pt x="2836" y="68"/>
                  </a:cubicBezTo>
                  <a:cubicBezTo>
                    <a:pt x="3270" y="368"/>
                    <a:pt x="3670" y="735"/>
                    <a:pt x="4037" y="1168"/>
                  </a:cubicBezTo>
                  <a:cubicBezTo>
                    <a:pt x="4404" y="1635"/>
                    <a:pt x="4737" y="2136"/>
                    <a:pt x="5171" y="2569"/>
                  </a:cubicBezTo>
                  <a:cubicBezTo>
                    <a:pt x="5404" y="2769"/>
                    <a:pt x="5638" y="2970"/>
                    <a:pt x="5905" y="3136"/>
                  </a:cubicBezTo>
                  <a:cubicBezTo>
                    <a:pt x="6072" y="3270"/>
                    <a:pt x="6338" y="3403"/>
                    <a:pt x="6472" y="3603"/>
                  </a:cubicBezTo>
                  <a:cubicBezTo>
                    <a:pt x="6639" y="3837"/>
                    <a:pt x="6472" y="4137"/>
                    <a:pt x="6539" y="4437"/>
                  </a:cubicBezTo>
                  <a:cubicBezTo>
                    <a:pt x="6639" y="4838"/>
                    <a:pt x="7072" y="5038"/>
                    <a:pt x="7373" y="5271"/>
                  </a:cubicBezTo>
                  <a:cubicBezTo>
                    <a:pt x="7906" y="5705"/>
                    <a:pt x="8240" y="6539"/>
                    <a:pt x="7506" y="6939"/>
                  </a:cubicBezTo>
                  <a:cubicBezTo>
                    <a:pt x="7473" y="6939"/>
                    <a:pt x="7506" y="7139"/>
                    <a:pt x="7539" y="7139"/>
                  </a:cubicBezTo>
                  <a:cubicBezTo>
                    <a:pt x="7873" y="7406"/>
                    <a:pt x="8240" y="7706"/>
                    <a:pt x="8206" y="8207"/>
                  </a:cubicBezTo>
                  <a:cubicBezTo>
                    <a:pt x="8173" y="8507"/>
                    <a:pt x="8006" y="8874"/>
                    <a:pt x="7906" y="9174"/>
                  </a:cubicBezTo>
                  <a:cubicBezTo>
                    <a:pt x="7782" y="9578"/>
                    <a:pt x="7571" y="10185"/>
                    <a:pt x="7084" y="10185"/>
                  </a:cubicBezTo>
                  <a:cubicBezTo>
                    <a:pt x="7048" y="10185"/>
                    <a:pt x="7011" y="10182"/>
                    <a:pt x="6972" y="10175"/>
                  </a:cubicBezTo>
                  <a:cubicBezTo>
                    <a:pt x="6972" y="10175"/>
                    <a:pt x="6972" y="10308"/>
                    <a:pt x="6972" y="10342"/>
                  </a:cubicBezTo>
                  <a:cubicBezTo>
                    <a:pt x="7072" y="10809"/>
                    <a:pt x="7139" y="11309"/>
                    <a:pt x="6939" y="11776"/>
                  </a:cubicBezTo>
                  <a:cubicBezTo>
                    <a:pt x="6805" y="12143"/>
                    <a:pt x="6539" y="12276"/>
                    <a:pt x="6272" y="12476"/>
                  </a:cubicBezTo>
                  <a:cubicBezTo>
                    <a:pt x="6038" y="12677"/>
                    <a:pt x="5972" y="12943"/>
                    <a:pt x="5871" y="13210"/>
                  </a:cubicBezTo>
                  <a:cubicBezTo>
                    <a:pt x="5738" y="13477"/>
                    <a:pt x="5571" y="13744"/>
                    <a:pt x="5404" y="13977"/>
                  </a:cubicBezTo>
                  <a:cubicBezTo>
                    <a:pt x="4604" y="14978"/>
                    <a:pt x="3470" y="15545"/>
                    <a:pt x="2236" y="15712"/>
                  </a:cubicBezTo>
                  <a:cubicBezTo>
                    <a:pt x="2336" y="15479"/>
                    <a:pt x="2436" y="15278"/>
                    <a:pt x="2536" y="15078"/>
                  </a:cubicBezTo>
                  <a:cubicBezTo>
                    <a:pt x="3470" y="13744"/>
                    <a:pt x="4571" y="12410"/>
                    <a:pt x="4737" y="10809"/>
                  </a:cubicBezTo>
                  <a:cubicBezTo>
                    <a:pt x="4804" y="10275"/>
                    <a:pt x="4704" y="9708"/>
                    <a:pt x="4537" y="9174"/>
                  </a:cubicBezTo>
                  <a:cubicBezTo>
                    <a:pt x="4404" y="8707"/>
                    <a:pt x="4170" y="8273"/>
                    <a:pt x="4037" y="7806"/>
                  </a:cubicBezTo>
                  <a:cubicBezTo>
                    <a:pt x="3870" y="7239"/>
                    <a:pt x="3837" y="6672"/>
                    <a:pt x="3837" y="6105"/>
                  </a:cubicBezTo>
                  <a:cubicBezTo>
                    <a:pt x="3803" y="4671"/>
                    <a:pt x="4037" y="3170"/>
                    <a:pt x="3470" y="1769"/>
                  </a:cubicBezTo>
                  <a:cubicBezTo>
                    <a:pt x="3203" y="1102"/>
                    <a:pt x="2769" y="535"/>
                    <a:pt x="2269" y="34"/>
                  </a:cubicBezTo>
                  <a:cubicBezTo>
                    <a:pt x="2169" y="1"/>
                    <a:pt x="2102" y="1"/>
                    <a:pt x="2002" y="1"/>
                  </a:cubicBezTo>
                  <a:close/>
                  <a:moveTo>
                    <a:pt x="2116" y="15898"/>
                  </a:moveTo>
                  <a:lnTo>
                    <a:pt x="2116" y="15898"/>
                  </a:lnTo>
                  <a:cubicBezTo>
                    <a:pt x="2112" y="15902"/>
                    <a:pt x="2108" y="15907"/>
                    <a:pt x="2102" y="15912"/>
                  </a:cubicBezTo>
                  <a:cubicBezTo>
                    <a:pt x="2117" y="15912"/>
                    <a:pt x="2119" y="15906"/>
                    <a:pt x="2116" y="15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6829233" y="2736119"/>
              <a:ext cx="81797" cy="224648"/>
            </a:xfrm>
            <a:custGeom>
              <a:avLst/>
              <a:gdLst/>
              <a:ahLst/>
              <a:cxnLst/>
              <a:rect l="l" t="t" r="r" b="b"/>
              <a:pathLst>
                <a:path w="1069" h="2936" extrusionOk="0">
                  <a:moveTo>
                    <a:pt x="1" y="1"/>
                  </a:moveTo>
                  <a:cubicBezTo>
                    <a:pt x="1" y="1"/>
                    <a:pt x="1" y="67"/>
                    <a:pt x="1" y="67"/>
                  </a:cubicBezTo>
                  <a:cubicBezTo>
                    <a:pt x="601" y="968"/>
                    <a:pt x="1002" y="1802"/>
                    <a:pt x="1068" y="2936"/>
                  </a:cubicBezTo>
                  <a:cubicBezTo>
                    <a:pt x="1068" y="1935"/>
                    <a:pt x="701" y="7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6803754" y="2626395"/>
              <a:ext cx="130233" cy="173613"/>
            </a:xfrm>
            <a:custGeom>
              <a:avLst/>
              <a:gdLst/>
              <a:ahLst/>
              <a:cxnLst/>
              <a:rect l="l" t="t" r="r" b="b"/>
              <a:pathLst>
                <a:path w="1702" h="2269" extrusionOk="0">
                  <a:moveTo>
                    <a:pt x="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267" y="434"/>
                    <a:pt x="634" y="667"/>
                    <a:pt x="968" y="934"/>
                  </a:cubicBezTo>
                  <a:cubicBezTo>
                    <a:pt x="1335" y="1301"/>
                    <a:pt x="1601" y="1768"/>
                    <a:pt x="1702" y="2268"/>
                  </a:cubicBezTo>
                  <a:cubicBezTo>
                    <a:pt x="1702" y="2257"/>
                    <a:pt x="1702" y="2245"/>
                    <a:pt x="1702" y="2235"/>
                  </a:cubicBezTo>
                  <a:cubicBezTo>
                    <a:pt x="1635" y="1835"/>
                    <a:pt x="1468" y="1435"/>
                    <a:pt x="1201" y="1134"/>
                  </a:cubicBezTo>
                  <a:cubicBezTo>
                    <a:pt x="868" y="701"/>
                    <a:pt x="401" y="4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6806279" y="2577884"/>
              <a:ext cx="71544" cy="89370"/>
            </a:xfrm>
            <a:custGeom>
              <a:avLst/>
              <a:gdLst/>
              <a:ahLst/>
              <a:cxnLst/>
              <a:rect l="l" t="t" r="r" b="b"/>
              <a:pathLst>
                <a:path w="935" h="1168" extrusionOk="0">
                  <a:moveTo>
                    <a:pt x="1" y="0"/>
                  </a:moveTo>
                  <a:cubicBezTo>
                    <a:pt x="1" y="0"/>
                    <a:pt x="1" y="67"/>
                    <a:pt x="1" y="67"/>
                  </a:cubicBezTo>
                  <a:cubicBezTo>
                    <a:pt x="134" y="534"/>
                    <a:pt x="501" y="934"/>
                    <a:pt x="901" y="1168"/>
                  </a:cubicBezTo>
                  <a:cubicBezTo>
                    <a:pt x="901" y="1168"/>
                    <a:pt x="935" y="1101"/>
                    <a:pt x="901" y="1101"/>
                  </a:cubicBezTo>
                  <a:cubicBezTo>
                    <a:pt x="468" y="834"/>
                    <a:pt x="201" y="4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6819057" y="2411614"/>
              <a:ext cx="150663" cy="253112"/>
            </a:xfrm>
            <a:custGeom>
              <a:avLst/>
              <a:gdLst/>
              <a:ahLst/>
              <a:cxnLst/>
              <a:rect l="l" t="t" r="r" b="b"/>
              <a:pathLst>
                <a:path w="1969" h="3308" extrusionOk="0">
                  <a:moveTo>
                    <a:pt x="7" y="0"/>
                  </a:moveTo>
                  <a:cubicBezTo>
                    <a:pt x="0" y="0"/>
                    <a:pt x="0" y="19"/>
                    <a:pt x="0" y="39"/>
                  </a:cubicBezTo>
                  <a:cubicBezTo>
                    <a:pt x="167" y="1373"/>
                    <a:pt x="868" y="2540"/>
                    <a:pt x="1969" y="3308"/>
                  </a:cubicBezTo>
                  <a:cubicBezTo>
                    <a:pt x="1969" y="3308"/>
                    <a:pt x="1969" y="3274"/>
                    <a:pt x="1969" y="3241"/>
                  </a:cubicBezTo>
                  <a:cubicBezTo>
                    <a:pt x="901" y="2474"/>
                    <a:pt x="201" y="1339"/>
                    <a:pt x="34" y="39"/>
                  </a:cubicBezTo>
                  <a:cubicBezTo>
                    <a:pt x="20" y="10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6796102" y="2299671"/>
              <a:ext cx="112328" cy="250204"/>
            </a:xfrm>
            <a:custGeom>
              <a:avLst/>
              <a:gdLst/>
              <a:ahLst/>
              <a:cxnLst/>
              <a:rect l="l" t="t" r="r" b="b"/>
              <a:pathLst>
                <a:path w="1468" h="3270" extrusionOk="0">
                  <a:moveTo>
                    <a:pt x="0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401" y="634"/>
                    <a:pt x="467" y="1235"/>
                    <a:pt x="701" y="1835"/>
                  </a:cubicBezTo>
                  <a:cubicBezTo>
                    <a:pt x="901" y="2335"/>
                    <a:pt x="1168" y="2836"/>
                    <a:pt x="1468" y="3269"/>
                  </a:cubicBezTo>
                  <a:cubicBezTo>
                    <a:pt x="1468" y="3269"/>
                    <a:pt x="1468" y="3169"/>
                    <a:pt x="1468" y="3169"/>
                  </a:cubicBezTo>
                  <a:cubicBezTo>
                    <a:pt x="1068" y="2602"/>
                    <a:pt x="767" y="2035"/>
                    <a:pt x="567" y="1401"/>
                  </a:cubicBezTo>
                  <a:cubicBezTo>
                    <a:pt x="434" y="901"/>
                    <a:pt x="334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6798627" y="2289494"/>
              <a:ext cx="61367" cy="122577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1" y="0"/>
                  </a:moveTo>
                  <a:cubicBezTo>
                    <a:pt x="1" y="0"/>
                    <a:pt x="1" y="100"/>
                    <a:pt x="1" y="133"/>
                  </a:cubicBezTo>
                  <a:cubicBezTo>
                    <a:pt x="301" y="600"/>
                    <a:pt x="601" y="1067"/>
                    <a:pt x="801" y="1601"/>
                  </a:cubicBezTo>
                  <a:cubicBezTo>
                    <a:pt x="801" y="1601"/>
                    <a:pt x="801" y="1501"/>
                    <a:pt x="801" y="1468"/>
                  </a:cubicBezTo>
                  <a:cubicBezTo>
                    <a:pt x="601" y="967"/>
                    <a:pt x="368" y="4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6928781" y="2335404"/>
              <a:ext cx="48589" cy="130229"/>
            </a:xfrm>
            <a:custGeom>
              <a:avLst/>
              <a:gdLst/>
              <a:ahLst/>
              <a:cxnLst/>
              <a:rect l="l" t="t" r="r" b="b"/>
              <a:pathLst>
                <a:path w="635" h="1702" extrusionOk="0">
                  <a:moveTo>
                    <a:pt x="1" y="0"/>
                  </a:moveTo>
                  <a:cubicBezTo>
                    <a:pt x="1" y="20"/>
                    <a:pt x="1" y="77"/>
                    <a:pt x="1" y="101"/>
                  </a:cubicBezTo>
                  <a:cubicBezTo>
                    <a:pt x="234" y="634"/>
                    <a:pt x="468" y="1168"/>
                    <a:pt x="635" y="1702"/>
                  </a:cubicBezTo>
                  <a:cubicBezTo>
                    <a:pt x="635" y="1677"/>
                    <a:pt x="635" y="1635"/>
                    <a:pt x="635" y="1635"/>
                  </a:cubicBezTo>
                  <a:cubicBezTo>
                    <a:pt x="468" y="1068"/>
                    <a:pt x="268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6706731" y="2950518"/>
              <a:ext cx="135359" cy="285937"/>
            </a:xfrm>
            <a:custGeom>
              <a:avLst/>
              <a:gdLst/>
              <a:ahLst/>
              <a:cxnLst/>
              <a:rect l="l" t="t" r="r" b="b"/>
              <a:pathLst>
                <a:path w="1769" h="3737" extrusionOk="0">
                  <a:moveTo>
                    <a:pt x="1769" y="1"/>
                  </a:moveTo>
                  <a:cubicBezTo>
                    <a:pt x="1535" y="1368"/>
                    <a:pt x="935" y="2669"/>
                    <a:pt x="1" y="3703"/>
                  </a:cubicBezTo>
                  <a:cubicBezTo>
                    <a:pt x="1" y="3703"/>
                    <a:pt x="1" y="3737"/>
                    <a:pt x="1" y="3737"/>
                  </a:cubicBezTo>
                  <a:cubicBezTo>
                    <a:pt x="968" y="2702"/>
                    <a:pt x="1602" y="1435"/>
                    <a:pt x="1769" y="34"/>
                  </a:cubicBezTo>
                  <a:cubicBezTo>
                    <a:pt x="1769" y="34"/>
                    <a:pt x="1769" y="13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6663346" y="2508943"/>
              <a:ext cx="120056" cy="449296"/>
            </a:xfrm>
            <a:custGeom>
              <a:avLst/>
              <a:gdLst/>
              <a:ahLst/>
              <a:cxnLst/>
              <a:rect l="l" t="t" r="r" b="b"/>
              <a:pathLst>
                <a:path w="1569" h="5872" extrusionOk="0">
                  <a:moveTo>
                    <a:pt x="668" y="1"/>
                  </a:moveTo>
                  <a:lnTo>
                    <a:pt x="668" y="1"/>
                  </a:lnTo>
                  <a:cubicBezTo>
                    <a:pt x="1" y="1935"/>
                    <a:pt x="1535" y="3870"/>
                    <a:pt x="1335" y="5838"/>
                  </a:cubicBezTo>
                  <a:cubicBezTo>
                    <a:pt x="1335" y="5838"/>
                    <a:pt x="1335" y="5872"/>
                    <a:pt x="1335" y="5872"/>
                  </a:cubicBezTo>
                  <a:cubicBezTo>
                    <a:pt x="1568" y="3870"/>
                    <a:pt x="134" y="2069"/>
                    <a:pt x="668" y="67"/>
                  </a:cubicBezTo>
                  <a:cubicBezTo>
                    <a:pt x="701" y="34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6665948" y="2455381"/>
              <a:ext cx="61291" cy="326719"/>
            </a:xfrm>
            <a:custGeom>
              <a:avLst/>
              <a:gdLst/>
              <a:ahLst/>
              <a:cxnLst/>
              <a:rect l="l" t="t" r="r" b="b"/>
              <a:pathLst>
                <a:path w="801" h="4270" extrusionOk="0">
                  <a:moveTo>
                    <a:pt x="767" y="0"/>
                  </a:moveTo>
                  <a:cubicBezTo>
                    <a:pt x="0" y="1268"/>
                    <a:pt x="0" y="2936"/>
                    <a:pt x="534" y="4270"/>
                  </a:cubicBezTo>
                  <a:cubicBezTo>
                    <a:pt x="567" y="4270"/>
                    <a:pt x="567" y="4237"/>
                    <a:pt x="534" y="4237"/>
                  </a:cubicBezTo>
                  <a:cubicBezTo>
                    <a:pt x="0" y="2836"/>
                    <a:pt x="133" y="1401"/>
                    <a:pt x="767" y="67"/>
                  </a:cubicBezTo>
                  <a:cubicBezTo>
                    <a:pt x="801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6653169" y="2457906"/>
              <a:ext cx="38335" cy="283029"/>
            </a:xfrm>
            <a:custGeom>
              <a:avLst/>
              <a:gdLst/>
              <a:ahLst/>
              <a:cxnLst/>
              <a:rect l="l" t="t" r="r" b="b"/>
              <a:pathLst>
                <a:path w="501" h="3699" extrusionOk="0">
                  <a:moveTo>
                    <a:pt x="467" y="1"/>
                  </a:moveTo>
                  <a:cubicBezTo>
                    <a:pt x="67" y="1168"/>
                    <a:pt x="0" y="2436"/>
                    <a:pt x="200" y="3670"/>
                  </a:cubicBezTo>
                  <a:cubicBezTo>
                    <a:pt x="211" y="3691"/>
                    <a:pt x="218" y="3698"/>
                    <a:pt x="223" y="3698"/>
                  </a:cubicBezTo>
                  <a:cubicBezTo>
                    <a:pt x="234" y="3698"/>
                    <a:pt x="234" y="3660"/>
                    <a:pt x="234" y="3637"/>
                  </a:cubicBezTo>
                  <a:cubicBezTo>
                    <a:pt x="34" y="2436"/>
                    <a:pt x="134" y="1235"/>
                    <a:pt x="467" y="67"/>
                  </a:cubicBezTo>
                  <a:cubicBezTo>
                    <a:pt x="501" y="67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699079" y="2383915"/>
              <a:ext cx="48589" cy="273924"/>
            </a:xfrm>
            <a:custGeom>
              <a:avLst/>
              <a:gdLst/>
              <a:ahLst/>
              <a:cxnLst/>
              <a:rect l="l" t="t" r="r" b="b"/>
              <a:pathLst>
                <a:path w="635" h="3580" extrusionOk="0">
                  <a:moveTo>
                    <a:pt x="601" y="0"/>
                  </a:moveTo>
                  <a:cubicBezTo>
                    <a:pt x="1" y="1068"/>
                    <a:pt x="234" y="2402"/>
                    <a:pt x="401" y="3536"/>
                  </a:cubicBezTo>
                  <a:cubicBezTo>
                    <a:pt x="412" y="3568"/>
                    <a:pt x="419" y="3579"/>
                    <a:pt x="424" y="3579"/>
                  </a:cubicBezTo>
                  <a:cubicBezTo>
                    <a:pt x="434" y="3579"/>
                    <a:pt x="434" y="3526"/>
                    <a:pt x="434" y="3503"/>
                  </a:cubicBezTo>
                  <a:cubicBezTo>
                    <a:pt x="234" y="2335"/>
                    <a:pt x="167" y="1201"/>
                    <a:pt x="601" y="100"/>
                  </a:cubicBezTo>
                  <a:cubicBezTo>
                    <a:pt x="634" y="67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6699079" y="2371137"/>
              <a:ext cx="25633" cy="91971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34" y="0"/>
                  </a:moveTo>
                  <a:cubicBezTo>
                    <a:pt x="67" y="334"/>
                    <a:pt x="1" y="768"/>
                    <a:pt x="34" y="1168"/>
                  </a:cubicBezTo>
                  <a:cubicBezTo>
                    <a:pt x="34" y="1168"/>
                    <a:pt x="34" y="1189"/>
                    <a:pt x="34" y="1201"/>
                  </a:cubicBezTo>
                  <a:cubicBezTo>
                    <a:pt x="34" y="801"/>
                    <a:pt x="167" y="467"/>
                    <a:pt x="334" y="101"/>
                  </a:cubicBezTo>
                  <a:cubicBezTo>
                    <a:pt x="334" y="101"/>
                    <a:pt x="3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6505110" y="2358359"/>
              <a:ext cx="209352" cy="334447"/>
            </a:xfrm>
            <a:custGeom>
              <a:avLst/>
              <a:gdLst/>
              <a:ahLst/>
              <a:cxnLst/>
              <a:rect l="l" t="t" r="r" b="b"/>
              <a:pathLst>
                <a:path w="2736" h="4371" extrusionOk="0">
                  <a:moveTo>
                    <a:pt x="2702" y="1"/>
                  </a:moveTo>
                  <a:cubicBezTo>
                    <a:pt x="1635" y="1202"/>
                    <a:pt x="1" y="2736"/>
                    <a:pt x="1135" y="4370"/>
                  </a:cubicBezTo>
                  <a:cubicBezTo>
                    <a:pt x="1135" y="4370"/>
                    <a:pt x="1168" y="4337"/>
                    <a:pt x="1135" y="4304"/>
                  </a:cubicBezTo>
                  <a:cubicBezTo>
                    <a:pt x="101" y="2669"/>
                    <a:pt x="1835" y="1268"/>
                    <a:pt x="2702" y="101"/>
                  </a:cubicBezTo>
                  <a:cubicBezTo>
                    <a:pt x="2736" y="101"/>
                    <a:pt x="2702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6591880" y="2276716"/>
              <a:ext cx="109803" cy="145532"/>
            </a:xfrm>
            <a:custGeom>
              <a:avLst/>
              <a:gdLst/>
              <a:ahLst/>
              <a:cxnLst/>
              <a:rect l="l" t="t" r="r" b="b"/>
              <a:pathLst>
                <a:path w="1435" h="1902" extrusionOk="0">
                  <a:moveTo>
                    <a:pt x="1368" y="0"/>
                  </a:moveTo>
                  <a:cubicBezTo>
                    <a:pt x="1135" y="234"/>
                    <a:pt x="968" y="501"/>
                    <a:pt x="735" y="767"/>
                  </a:cubicBezTo>
                  <a:cubicBezTo>
                    <a:pt x="501" y="1068"/>
                    <a:pt x="268" y="1368"/>
                    <a:pt x="34" y="1635"/>
                  </a:cubicBezTo>
                  <a:cubicBezTo>
                    <a:pt x="1" y="1701"/>
                    <a:pt x="67" y="1902"/>
                    <a:pt x="67" y="1902"/>
                  </a:cubicBezTo>
                  <a:cubicBezTo>
                    <a:pt x="534" y="1368"/>
                    <a:pt x="1035" y="834"/>
                    <a:pt x="1402" y="234"/>
                  </a:cubicBezTo>
                  <a:cubicBezTo>
                    <a:pt x="1435" y="200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6635265" y="2090399"/>
              <a:ext cx="148138" cy="552056"/>
            </a:xfrm>
            <a:custGeom>
              <a:avLst/>
              <a:gdLst/>
              <a:ahLst/>
              <a:cxnLst/>
              <a:rect l="l" t="t" r="r" b="b"/>
              <a:pathLst>
                <a:path w="1936" h="7215" extrusionOk="0">
                  <a:moveTo>
                    <a:pt x="1" y="0"/>
                  </a:moveTo>
                  <a:cubicBezTo>
                    <a:pt x="1902" y="1868"/>
                    <a:pt x="1802" y="4704"/>
                    <a:pt x="1702" y="7172"/>
                  </a:cubicBezTo>
                  <a:cubicBezTo>
                    <a:pt x="1729" y="7172"/>
                    <a:pt x="1734" y="7215"/>
                    <a:pt x="1735" y="7215"/>
                  </a:cubicBezTo>
                  <a:cubicBezTo>
                    <a:pt x="1735" y="7215"/>
                    <a:pt x="1735" y="7212"/>
                    <a:pt x="1735" y="7205"/>
                  </a:cubicBezTo>
                  <a:cubicBezTo>
                    <a:pt x="1902" y="5070"/>
                    <a:pt x="1935" y="2702"/>
                    <a:pt x="901" y="734"/>
                  </a:cubicBezTo>
                  <a:cubicBezTo>
                    <a:pt x="768" y="467"/>
                    <a:pt x="601" y="2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6648043" y="2090399"/>
              <a:ext cx="209352" cy="842354"/>
            </a:xfrm>
            <a:custGeom>
              <a:avLst/>
              <a:gdLst/>
              <a:ahLst/>
              <a:cxnLst/>
              <a:rect l="l" t="t" r="r" b="b"/>
              <a:pathLst>
                <a:path w="2736" h="11009" extrusionOk="0">
                  <a:moveTo>
                    <a:pt x="1" y="0"/>
                  </a:moveTo>
                  <a:cubicBezTo>
                    <a:pt x="534" y="501"/>
                    <a:pt x="968" y="1001"/>
                    <a:pt x="1268" y="1668"/>
                  </a:cubicBezTo>
                  <a:cubicBezTo>
                    <a:pt x="1668" y="2669"/>
                    <a:pt x="1468" y="3503"/>
                    <a:pt x="1402" y="4537"/>
                  </a:cubicBezTo>
                  <a:cubicBezTo>
                    <a:pt x="1301" y="5638"/>
                    <a:pt x="1402" y="6738"/>
                    <a:pt x="1668" y="7772"/>
                  </a:cubicBezTo>
                  <a:cubicBezTo>
                    <a:pt x="1935" y="8840"/>
                    <a:pt x="2436" y="9907"/>
                    <a:pt x="2336" y="11008"/>
                  </a:cubicBezTo>
                  <a:cubicBezTo>
                    <a:pt x="2336" y="11008"/>
                    <a:pt x="2436" y="11008"/>
                    <a:pt x="2469" y="10975"/>
                  </a:cubicBezTo>
                  <a:cubicBezTo>
                    <a:pt x="2736" y="9807"/>
                    <a:pt x="2402" y="8806"/>
                    <a:pt x="2135" y="7672"/>
                  </a:cubicBezTo>
                  <a:cubicBezTo>
                    <a:pt x="1869" y="6538"/>
                    <a:pt x="1768" y="5404"/>
                    <a:pt x="1869" y="4270"/>
                  </a:cubicBezTo>
                  <a:cubicBezTo>
                    <a:pt x="1969" y="3202"/>
                    <a:pt x="2069" y="2335"/>
                    <a:pt x="1568" y="1334"/>
                  </a:cubicBezTo>
                  <a:cubicBezTo>
                    <a:pt x="1335" y="867"/>
                    <a:pt x="1001" y="400"/>
                    <a:pt x="601" y="34"/>
                  </a:cubicBezTo>
                  <a:cubicBezTo>
                    <a:pt x="401" y="34"/>
                    <a:pt x="20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7" name="Google Shape;2677;p14"/>
          <p:cNvSpPr txBox="1">
            <a:spLocks noGrp="1"/>
          </p:cNvSpPr>
          <p:nvPr>
            <p:ph type="title"/>
          </p:nvPr>
        </p:nvSpPr>
        <p:spPr>
          <a:xfrm>
            <a:off x="2349750" y="3440500"/>
            <a:ext cx="44445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4"/>
          <p:cNvSpPr txBox="1">
            <a:spLocks noGrp="1"/>
          </p:cNvSpPr>
          <p:nvPr>
            <p:ph type="body" idx="1"/>
          </p:nvPr>
        </p:nvSpPr>
        <p:spPr>
          <a:xfrm>
            <a:off x="2349750" y="1845350"/>
            <a:ext cx="4444500" cy="10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"/>
              <a:buNone/>
              <a:defRPr sz="2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  <a:defRPr sz="1800"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■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●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■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●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Char char="○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lab"/>
              <a:buChar char="■"/>
              <a:defRPr b="1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2" r:id="rId10"/>
    <p:sldLayoutId id="2147483663" r:id="rId11"/>
    <p:sldLayoutId id="2147483666" r:id="rId12"/>
    <p:sldLayoutId id="2147483667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6798" r="4236" b="9430"/>
          <a:stretch/>
        </p:blipFill>
        <p:spPr>
          <a:xfrm>
            <a:off x="7620000" y="161925"/>
            <a:ext cx="1055821" cy="1030901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5382"/>
            <a:ext cx="857433" cy="1111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427" y="123711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Cairo university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07588" y="1213610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Faculty of Computers</a:t>
            </a:r>
          </a:p>
          <a:p>
            <a:pPr algn="ctr"/>
            <a:r>
              <a:rPr lang="en-US" sz="1200" dirty="0" smtClean="0"/>
              <a:t> and Artificial Intelligence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476624" y="1390999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RESTA-APP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half the way all the taste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834738"/>
              </p:ext>
            </p:extLst>
          </p:nvPr>
        </p:nvGraphicFramePr>
        <p:xfrm>
          <a:off x="1782227" y="2114550"/>
          <a:ext cx="5562600" cy="2834878"/>
        </p:xfrm>
        <a:graphic>
          <a:graphicData uri="http://schemas.openxmlformats.org/drawingml/2006/table">
            <a:tbl>
              <a:tblPr firstRow="1" bandRow="1">
                <a:tableStyleId>{A32F4AAC-CC1A-43B1-A91E-BFF65BE767B0}</a:tableStyleId>
              </a:tblPr>
              <a:tblGrid>
                <a:gridCol w="2781300"/>
                <a:gridCol w="2781300"/>
              </a:tblGrid>
              <a:tr h="3964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smtClean="0"/>
                        <a:t>Youssef Nasser Abdel </a:t>
                      </a:r>
                      <a:r>
                        <a:rPr lang="en-US" dirty="0" err="1" smtClean="0"/>
                        <a:t>Hafeez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20200674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Abd</a:t>
                      </a:r>
                      <a:r>
                        <a:rPr lang="en-US" dirty="0" smtClean="0"/>
                        <a:t> El Rahman Ahmed Samir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20200278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Alaa</a:t>
                      </a:r>
                      <a:r>
                        <a:rPr lang="en-US" dirty="0" smtClean="0"/>
                        <a:t> Ashraf Youssef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20200329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smtClean="0"/>
                        <a:t>Ahmed </a:t>
                      </a:r>
                      <a:r>
                        <a:rPr lang="en-US" dirty="0" err="1" smtClean="0"/>
                        <a:t>Sameh</a:t>
                      </a:r>
                      <a:r>
                        <a:rPr lang="en-US" dirty="0" smtClean="0"/>
                        <a:t> Ahmed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20200015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Esraa</a:t>
                      </a:r>
                      <a:r>
                        <a:rPr lang="en-US" dirty="0" smtClean="0"/>
                        <a:t> Mohamed Abdel star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20200076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Nagham</a:t>
                      </a:r>
                      <a:r>
                        <a:rPr lang="en-US" dirty="0" smtClean="0"/>
                        <a:t> Hassan Abo </a:t>
                      </a:r>
                      <a:r>
                        <a:rPr lang="en-US" dirty="0" err="1" smtClean="0"/>
                        <a:t>Elfath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20200599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Ziad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Farag</a:t>
                      </a:r>
                      <a:r>
                        <a:rPr lang="en-US" dirty="0" smtClean="0"/>
                        <a:t> Mohamed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20200203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68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Omnya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Alaa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Korany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20200093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0" name="Google Shape;889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ORGANIZING</a:t>
            </a:r>
            <a:endParaRPr dirty="0"/>
          </a:p>
        </p:txBody>
      </p:sp>
      <p:sp>
        <p:nvSpPr>
          <p:cNvPr id="8896" name="Google Shape;8896;p50"/>
          <p:cNvSpPr/>
          <p:nvPr/>
        </p:nvSpPr>
        <p:spPr>
          <a:xfrm rot="-5400000">
            <a:off x="1703100" y="1314637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7" name="Google Shape;8897;p50"/>
          <p:cNvSpPr/>
          <p:nvPr/>
        </p:nvSpPr>
        <p:spPr>
          <a:xfrm rot="-5400000">
            <a:off x="2236500" y="2364284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8" name="Google Shape;8898;p50"/>
          <p:cNvSpPr/>
          <p:nvPr/>
        </p:nvSpPr>
        <p:spPr>
          <a:xfrm rot="-5400000">
            <a:off x="4065300" y="1411980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96;p50"/>
          <p:cNvSpPr/>
          <p:nvPr/>
        </p:nvSpPr>
        <p:spPr>
          <a:xfrm rot="-5400000">
            <a:off x="2846100" y="1365337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896;p50"/>
          <p:cNvSpPr/>
          <p:nvPr/>
        </p:nvSpPr>
        <p:spPr>
          <a:xfrm rot="-5400000">
            <a:off x="3455700" y="2390954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898;p50"/>
          <p:cNvSpPr/>
          <p:nvPr/>
        </p:nvSpPr>
        <p:spPr>
          <a:xfrm rot="-5400000">
            <a:off x="4598700" y="2364284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898;p50"/>
          <p:cNvSpPr/>
          <p:nvPr/>
        </p:nvSpPr>
        <p:spPr>
          <a:xfrm rot="-5400000">
            <a:off x="5179620" y="1411980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898;p50"/>
          <p:cNvSpPr/>
          <p:nvPr/>
        </p:nvSpPr>
        <p:spPr>
          <a:xfrm rot="-5400000">
            <a:off x="5765917" y="2241667"/>
            <a:ext cx="1041166" cy="990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898;p50"/>
          <p:cNvSpPr/>
          <p:nvPr/>
        </p:nvSpPr>
        <p:spPr>
          <a:xfrm rot="-5400000">
            <a:off x="6341306" y="1335844"/>
            <a:ext cx="1033387" cy="9144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734285" y="1487355"/>
            <a:ext cx="9822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The main </a:t>
            </a:r>
            <a:endParaRPr lang="en-US" sz="1100" dirty="0" smtClean="0"/>
          </a:p>
          <a:p>
            <a:pPr algn="ctr"/>
            <a:r>
              <a:rPr lang="en-US" sz="1100" dirty="0" smtClean="0"/>
              <a:t>objective </a:t>
            </a:r>
            <a:r>
              <a:rPr lang="en-US" sz="1100" dirty="0"/>
              <a:t>of </a:t>
            </a:r>
            <a:endParaRPr lang="en-US" sz="1100" dirty="0" smtClean="0"/>
          </a:p>
          <a:p>
            <a:pPr algn="ctr"/>
            <a:r>
              <a:rPr lang="en-US" sz="1100" dirty="0" smtClean="0"/>
              <a:t>the </a:t>
            </a:r>
            <a:r>
              <a:rPr lang="en-US" sz="1100" dirty="0"/>
              <a:t>app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99393" y="1707332"/>
            <a:ext cx="982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Major Tasks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14800" y="1669336"/>
            <a:ext cx="982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Who will do the Task?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39314" y="1753498"/>
            <a:ext cx="11090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/>
              <a:t>Departmentalizing</a:t>
            </a:r>
            <a:endParaRPr lang="en-US" sz="800" dirty="0"/>
          </a:p>
        </p:txBody>
      </p:sp>
      <p:sp>
        <p:nvSpPr>
          <p:cNvPr id="44" name="Rectangle 43"/>
          <p:cNvSpPr/>
          <p:nvPr/>
        </p:nvSpPr>
        <p:spPr>
          <a:xfrm>
            <a:off x="6363419" y="1662862"/>
            <a:ext cx="982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Influencing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67686" y="2713418"/>
            <a:ext cx="982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Leadership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40606" y="2667702"/>
            <a:ext cx="11532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Communication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99572" y="2582613"/>
            <a:ext cx="982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Encouraging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86885" y="2713418"/>
            <a:ext cx="982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6" grpId="0" animBg="1"/>
      <p:bldP spid="8897" grpId="0" animBg="1"/>
      <p:bldP spid="8898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8" grpId="0" animBg="1"/>
      <p:bldP spid="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4114800" y="1851300"/>
            <a:ext cx="1143000" cy="685800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"/>
          </p:nvPr>
        </p:nvSpPr>
        <p:spPr>
          <a:xfrm>
            <a:off x="228600" y="3028950"/>
            <a:ext cx="1219200" cy="533400"/>
          </a:xfrm>
        </p:spPr>
        <p:txBody>
          <a:bodyPr/>
          <a:lstStyle/>
          <a:p>
            <a:pPr lvl="0"/>
            <a:r>
              <a:rPr lang="en" dirty="0" smtClean="0"/>
              <a:t>1</a:t>
            </a:r>
            <a:endParaRPr lang="e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8100" y="3544950"/>
            <a:ext cx="1524000" cy="304800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381000" y="2551798"/>
            <a:ext cx="3581400" cy="381000"/>
          </a:xfrm>
        </p:spPr>
        <p:txBody>
          <a:bodyPr/>
          <a:lstStyle/>
          <a:p>
            <a:r>
              <a:rPr lang="en-US" dirty="0" smtClean="0"/>
              <a:t>Interpersonal</a:t>
            </a:r>
          </a:p>
          <a:p>
            <a:r>
              <a:rPr lang="en-US" dirty="0" smtClean="0"/>
              <a:t> </a:t>
            </a:r>
            <a:r>
              <a:rPr lang="en-US" dirty="0"/>
              <a:t>communication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2209800" y="3681119"/>
            <a:ext cx="2286000" cy="304800"/>
          </a:xfrm>
        </p:spPr>
        <p:txBody>
          <a:bodyPr/>
          <a:lstStyle/>
          <a:p>
            <a:r>
              <a:rPr lang="en-US" dirty="0" smtClean="0"/>
              <a:t>Successful</a:t>
            </a:r>
          </a:p>
          <a:p>
            <a:r>
              <a:rPr lang="en-US" dirty="0" smtClean="0"/>
              <a:t> </a:t>
            </a:r>
            <a:r>
              <a:rPr lang="en-US" dirty="0"/>
              <a:t>communication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8"/>
          </p:nvPr>
        </p:nvSpPr>
        <p:spPr>
          <a:xfrm>
            <a:off x="3390900" y="2621280"/>
            <a:ext cx="2514600" cy="457200"/>
          </a:xfrm>
        </p:spPr>
        <p:txBody>
          <a:bodyPr/>
          <a:lstStyle/>
          <a:p>
            <a:r>
              <a:rPr lang="en-US" dirty="0"/>
              <a:t>Unsuccessful </a:t>
            </a:r>
            <a:endParaRPr lang="en-US" dirty="0" smtClean="0"/>
          </a:p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xfrm>
            <a:off x="6781800" y="2310150"/>
            <a:ext cx="1219200" cy="533400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3"/>
          </p:nvPr>
        </p:nvSpPr>
        <p:spPr>
          <a:xfrm>
            <a:off x="5334000" y="3726839"/>
            <a:ext cx="1295400" cy="304800"/>
          </a:xfrm>
        </p:spPr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18" name="Google Shape;8855;p47"/>
          <p:cNvSpPr txBox="1">
            <a:spLocks/>
          </p:cNvSpPr>
          <p:nvPr/>
        </p:nvSpPr>
        <p:spPr>
          <a:xfrm>
            <a:off x="1450500" y="1844040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"/>
              <a:buNone/>
              <a:defRPr sz="2800" b="0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2</a:t>
            </a:r>
            <a:endParaRPr lang="en" dirty="0"/>
          </a:p>
        </p:txBody>
      </p:sp>
      <p:sp>
        <p:nvSpPr>
          <p:cNvPr id="20" name="Title 10"/>
          <p:cNvSpPr>
            <a:spLocks noGrp="1"/>
          </p:cNvSpPr>
          <p:nvPr>
            <p:ph type="title" idx="9"/>
          </p:nvPr>
        </p:nvSpPr>
        <p:spPr>
          <a:xfrm>
            <a:off x="5372100" y="3087839"/>
            <a:ext cx="1219200" cy="533400"/>
          </a:xfrm>
        </p:spPr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Subtitle 11"/>
          <p:cNvSpPr txBox="1">
            <a:spLocks/>
          </p:cNvSpPr>
          <p:nvPr/>
        </p:nvSpPr>
        <p:spPr>
          <a:xfrm>
            <a:off x="6736080" y="287655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lab"/>
              <a:buNone/>
              <a:defRPr sz="1400" b="1" i="0" u="none" strike="noStrike" cap="non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dirty="0"/>
              <a:t>Leadership</a:t>
            </a:r>
          </a:p>
        </p:txBody>
      </p:sp>
      <p:sp>
        <p:nvSpPr>
          <p:cNvPr id="23" name="Google Shape;8934;p51"/>
          <p:cNvSpPr/>
          <p:nvPr/>
        </p:nvSpPr>
        <p:spPr>
          <a:xfrm rot="-5400000">
            <a:off x="458280" y="290595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934;p51"/>
          <p:cNvSpPr/>
          <p:nvPr/>
        </p:nvSpPr>
        <p:spPr>
          <a:xfrm rot="-5400000">
            <a:off x="1875600" y="187344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934;p51"/>
          <p:cNvSpPr/>
          <p:nvPr/>
        </p:nvSpPr>
        <p:spPr>
          <a:xfrm rot="-5400000">
            <a:off x="3018600" y="2965919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934;p51"/>
          <p:cNvSpPr/>
          <p:nvPr/>
        </p:nvSpPr>
        <p:spPr>
          <a:xfrm rot="-5400000">
            <a:off x="4314000" y="191535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934;p51"/>
          <p:cNvSpPr/>
          <p:nvPr/>
        </p:nvSpPr>
        <p:spPr>
          <a:xfrm rot="-5400000">
            <a:off x="5609400" y="3011639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934;p51"/>
          <p:cNvSpPr/>
          <p:nvPr/>
        </p:nvSpPr>
        <p:spPr>
          <a:xfrm rot="-5400000">
            <a:off x="7034340" y="2221319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855;p47"/>
          <p:cNvSpPr txBox="1">
            <a:spLocks noGrp="1"/>
          </p:cNvSpPr>
          <p:nvPr>
            <p:ph type="title" idx="4"/>
          </p:nvPr>
        </p:nvSpPr>
        <p:spPr>
          <a:xfrm>
            <a:off x="2593500" y="2936519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79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 build="p"/>
      <p:bldP spid="8" grpId="0" build="p"/>
      <p:bldP spid="9" grpId="0" build="p"/>
      <p:bldP spid="10" grpId="0" build="p"/>
      <p:bldP spid="11" grpId="0"/>
      <p:bldP spid="12" grpId="0" build="p"/>
      <p:bldP spid="18" grpId="0"/>
      <p:bldP spid="20" grpId="0"/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8" name="Google Shape;8918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CONTROLLING</a:t>
            </a:r>
            <a:endParaRPr dirty="0"/>
          </a:p>
        </p:txBody>
      </p:sp>
      <p:sp>
        <p:nvSpPr>
          <p:cNvPr id="8931" name="Google Shape;8931;p51"/>
          <p:cNvSpPr/>
          <p:nvPr/>
        </p:nvSpPr>
        <p:spPr>
          <a:xfrm rot="-5400000">
            <a:off x="923033" y="130575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2" name="Google Shape;8932;p51"/>
          <p:cNvSpPr/>
          <p:nvPr/>
        </p:nvSpPr>
        <p:spPr>
          <a:xfrm rot="-5400000">
            <a:off x="2866200" y="131718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4" name="Google Shape;8934;p51"/>
          <p:cNvSpPr/>
          <p:nvPr/>
        </p:nvSpPr>
        <p:spPr>
          <a:xfrm rot="-5400000">
            <a:off x="923033" y="3011639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5" name="Google Shape;8935;p51"/>
          <p:cNvSpPr/>
          <p:nvPr/>
        </p:nvSpPr>
        <p:spPr>
          <a:xfrm rot="-5400000">
            <a:off x="3018600" y="3043841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919;p51"/>
          <p:cNvSpPr txBox="1">
            <a:spLocks noGrp="1"/>
          </p:cNvSpPr>
          <p:nvPr>
            <p:ph type="subTitle" idx="1"/>
          </p:nvPr>
        </p:nvSpPr>
        <p:spPr>
          <a:xfrm>
            <a:off x="2128928" y="2020950"/>
            <a:ext cx="2275017" cy="60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>
                <a:solidFill>
                  <a:schemeClr val="tx1"/>
                </a:solidFill>
              </a:rPr>
              <a:t>The purpose of control 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3" name="Google Shape;8919;p51"/>
          <p:cNvSpPr txBox="1">
            <a:spLocks noGrp="1"/>
          </p:cNvSpPr>
          <p:nvPr>
            <p:ph type="subTitle" idx="1"/>
          </p:nvPr>
        </p:nvSpPr>
        <p:spPr>
          <a:xfrm>
            <a:off x="2253391" y="3759157"/>
            <a:ext cx="2275017" cy="60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>
                <a:solidFill>
                  <a:schemeClr val="tx1"/>
                </a:solidFill>
              </a:rPr>
              <a:t>Monitor information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4" name="Google Shape;8919;p51"/>
          <p:cNvSpPr txBox="1">
            <a:spLocks noGrp="1"/>
          </p:cNvSpPr>
          <p:nvPr>
            <p:ph type="subTitle" idx="1"/>
          </p:nvPr>
        </p:nvSpPr>
        <p:spPr>
          <a:xfrm>
            <a:off x="228600" y="3726839"/>
            <a:ext cx="2275017" cy="60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>
                <a:solidFill>
                  <a:schemeClr val="tx1"/>
                </a:solidFill>
              </a:rPr>
              <a:t>Relationship of management functions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5" name="Google Shape;8919;p51"/>
          <p:cNvSpPr txBox="1">
            <a:spLocks noGrp="1"/>
          </p:cNvSpPr>
          <p:nvPr>
            <p:ph type="subTitle" idx="1"/>
          </p:nvPr>
        </p:nvSpPr>
        <p:spPr>
          <a:xfrm>
            <a:off x="157824" y="1985302"/>
            <a:ext cx="2275017" cy="60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>
                <a:solidFill>
                  <a:schemeClr val="tx1"/>
                </a:solidFill>
              </a:rPr>
              <a:t>Production Control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7" name="Google Shape;8382;p33"/>
          <p:cNvSpPr txBox="1">
            <a:spLocks/>
          </p:cNvSpPr>
          <p:nvPr/>
        </p:nvSpPr>
        <p:spPr>
          <a:xfrm>
            <a:off x="475073" y="2986677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" sz="2800" dirty="0" smtClean="0"/>
              <a:t>04</a:t>
            </a:r>
            <a:endParaRPr lang="en" sz="2800" dirty="0"/>
          </a:p>
        </p:txBody>
      </p:sp>
      <p:sp>
        <p:nvSpPr>
          <p:cNvPr id="38" name="Google Shape;8382;p33"/>
          <p:cNvSpPr txBox="1">
            <a:spLocks/>
          </p:cNvSpPr>
          <p:nvPr/>
        </p:nvSpPr>
        <p:spPr>
          <a:xfrm>
            <a:off x="536033" y="1276350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" sz="2800" dirty="0" smtClean="0"/>
              <a:t>01</a:t>
            </a:r>
            <a:endParaRPr lang="en" sz="2800" dirty="0"/>
          </a:p>
        </p:txBody>
      </p:sp>
      <p:sp>
        <p:nvSpPr>
          <p:cNvPr id="39" name="Google Shape;8382;p33"/>
          <p:cNvSpPr txBox="1">
            <a:spLocks/>
          </p:cNvSpPr>
          <p:nvPr/>
        </p:nvSpPr>
        <p:spPr>
          <a:xfrm>
            <a:off x="2441100" y="1276350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" sz="2800" dirty="0" smtClean="0"/>
              <a:t>02</a:t>
            </a:r>
            <a:endParaRPr lang="en" sz="2800" dirty="0"/>
          </a:p>
        </p:txBody>
      </p:sp>
      <p:sp>
        <p:nvSpPr>
          <p:cNvPr id="41" name="Google Shape;8382;p33"/>
          <p:cNvSpPr txBox="1">
            <a:spLocks/>
          </p:cNvSpPr>
          <p:nvPr/>
        </p:nvSpPr>
        <p:spPr>
          <a:xfrm>
            <a:off x="2593500" y="3014441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"/>
              <a:buNone/>
              <a:defRPr sz="1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" sz="2800" dirty="0" smtClean="0"/>
              <a:t>03</a:t>
            </a:r>
            <a:endParaRPr lang="e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8" grpId="0"/>
      <p:bldP spid="8931" grpId="0" animBg="1"/>
      <p:bldP spid="8932" grpId="0" animBg="1"/>
      <p:bldP spid="8934" grpId="0" animBg="1"/>
      <p:bldP spid="8935" grpId="0" animBg="1"/>
      <p:bldP spid="23" grpId="0" build="p"/>
      <p:bldP spid="33" grpId="0" build="p"/>
      <p:bldP spid="34" grpId="0" build="p"/>
      <p:bldP spid="35" grpId="0" build="p"/>
      <p:bldP spid="37" grpId="0"/>
      <p:bldP spid="38" grpId="0"/>
      <p:bldP spid="3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7" name="Google Shape;879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Requirements for an effective control system</a:t>
            </a:r>
          </a:p>
        </p:txBody>
      </p:sp>
      <p:sp>
        <p:nvSpPr>
          <p:cNvPr id="8796" name="Google Shape;8796;p45"/>
          <p:cNvSpPr txBox="1">
            <a:spLocks noGrp="1"/>
          </p:cNvSpPr>
          <p:nvPr>
            <p:ph type="body" idx="1"/>
          </p:nvPr>
        </p:nvSpPr>
        <p:spPr>
          <a:xfrm>
            <a:off x="2133600" y="1276350"/>
            <a:ext cx="4777950" cy="145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Focus on goals and </a:t>
            </a:r>
            <a:r>
              <a:rPr lang="en-US" dirty="0" smtClean="0"/>
              <a:t>needs.</a:t>
            </a: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Immediate warning and timely </a:t>
            </a:r>
            <a:r>
              <a:rPr lang="en-US" dirty="0" smtClean="0"/>
              <a:t>action.</a:t>
            </a: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Focus on functions and </a:t>
            </a:r>
            <a:r>
              <a:rPr lang="en-US" dirty="0" smtClean="0"/>
              <a:t>factors.</a:t>
            </a: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Control strategic </a:t>
            </a:r>
            <a:r>
              <a:rPr lang="en-US" dirty="0" smtClean="0"/>
              <a:t>points.</a:t>
            </a: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Attention to the human </a:t>
            </a:r>
            <a:r>
              <a:rPr lang="en-US" dirty="0" smtClean="0"/>
              <a:t>factor.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7" grpId="0"/>
      <p:bldP spid="879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97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Control function elements</a:t>
            </a:r>
          </a:p>
        </p:txBody>
      </p:sp>
      <p:sp>
        <p:nvSpPr>
          <p:cNvPr id="5" name="Google Shape;8796;p45"/>
          <p:cNvSpPr txBox="1">
            <a:spLocks noGrp="1"/>
          </p:cNvSpPr>
          <p:nvPr>
            <p:ph type="body" idx="1"/>
          </p:nvPr>
        </p:nvSpPr>
        <p:spPr>
          <a:xfrm>
            <a:off x="2209800" y="1276350"/>
            <a:ext cx="4777950" cy="145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Josefin Slab"/>
              <a:buChar char="●"/>
            </a:pPr>
            <a:r>
              <a:rPr lang="en-US" dirty="0"/>
              <a:t>Define target values and methods for measuring </a:t>
            </a:r>
            <a:r>
              <a:rPr lang="en-US" dirty="0" smtClean="0"/>
              <a:t>results.</a:t>
            </a:r>
          </a:p>
          <a:p>
            <a:pPr marL="139700" lvl="0" indent="0">
              <a:spcBef>
                <a:spcPts val="1600"/>
              </a:spcBef>
              <a:buClr>
                <a:schemeClr val="dk1"/>
              </a:buClr>
              <a:buSzPts val="1400"/>
              <a:buNone/>
            </a:pPr>
            <a:r>
              <a:rPr lang="en-US" dirty="0"/>
              <a:t>                    </a:t>
            </a:r>
            <a:r>
              <a:rPr lang="en-US" dirty="0" smtClean="0"/>
              <a:t>1-Measure results</a:t>
            </a:r>
          </a:p>
          <a:p>
            <a:pPr marL="139700" lvl="0" indent="0">
              <a:spcBef>
                <a:spcPts val="1600"/>
              </a:spcBef>
              <a:buClr>
                <a:schemeClr val="dk1"/>
              </a:buClr>
              <a:buSzPts val="1400"/>
              <a:buNone/>
            </a:pPr>
            <a:r>
              <a:rPr lang="en-US" dirty="0"/>
              <a:t>                    </a:t>
            </a:r>
            <a:r>
              <a:rPr lang="en-US" dirty="0" smtClean="0"/>
              <a:t>2-Compliance </a:t>
            </a:r>
            <a:r>
              <a:rPr lang="en-US" dirty="0"/>
              <a:t>with the results of the </a:t>
            </a:r>
            <a:r>
              <a:rPr lang="en-US" dirty="0" smtClean="0"/>
              <a:t>plan</a:t>
            </a:r>
          </a:p>
          <a:p>
            <a:pPr marL="139700" lvl="0" indent="0">
              <a:spcBef>
                <a:spcPts val="1600"/>
              </a:spcBef>
              <a:buClr>
                <a:schemeClr val="dk1"/>
              </a:buClr>
              <a:buSzPts val="1400"/>
              <a:buNone/>
            </a:pPr>
            <a:r>
              <a:rPr lang="en-US" dirty="0"/>
              <a:t>                    3-Corrective action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33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8977;p54"/>
          <p:cNvSpPr txBox="1">
            <a:spLocks/>
          </p:cNvSpPr>
          <p:nvPr/>
        </p:nvSpPr>
        <p:spPr>
          <a:xfrm>
            <a:off x="533400" y="1504950"/>
            <a:ext cx="5486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"/>
              <a:buNone/>
              <a:defRPr sz="2800" b="0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77;p54"/>
          <p:cNvSpPr txBox="1">
            <a:spLocks noGrp="1"/>
          </p:cNvSpPr>
          <p:nvPr>
            <p:ph type="ctrTitle"/>
          </p:nvPr>
        </p:nvSpPr>
        <p:spPr>
          <a:xfrm>
            <a:off x="533400" y="1504950"/>
            <a:ext cx="5486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7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8" name="Google Shape;8718;p43"/>
          <p:cNvSpPr/>
          <p:nvPr/>
        </p:nvSpPr>
        <p:spPr>
          <a:xfrm rot="-5400000">
            <a:off x="1526375" y="15907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9" name="Google Shape;8719;p43"/>
          <p:cNvSpPr/>
          <p:nvPr/>
        </p:nvSpPr>
        <p:spPr>
          <a:xfrm rot="-5400000">
            <a:off x="968975" y="29671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0" name="Google Shape;8720;p43"/>
          <p:cNvSpPr/>
          <p:nvPr/>
        </p:nvSpPr>
        <p:spPr>
          <a:xfrm rot="-5400000">
            <a:off x="5450375" y="15907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1" name="Google Shape;8721;p43"/>
          <p:cNvSpPr/>
          <p:nvPr/>
        </p:nvSpPr>
        <p:spPr>
          <a:xfrm rot="-5400000">
            <a:off x="6618425" y="26527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43"/>
          <p:cNvSpPr/>
          <p:nvPr/>
        </p:nvSpPr>
        <p:spPr>
          <a:xfrm rot="-5400000">
            <a:off x="5450375" y="102600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43"/>
          <p:cNvSpPr/>
          <p:nvPr/>
        </p:nvSpPr>
        <p:spPr>
          <a:xfrm rot="-5400000">
            <a:off x="16500" y="7858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43"/>
          <p:cNvSpPr/>
          <p:nvPr/>
        </p:nvSpPr>
        <p:spPr>
          <a:xfrm rot="-5400000">
            <a:off x="3488375" y="1590743"/>
            <a:ext cx="2167200" cy="1962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43"/>
          <p:cNvSpPr txBox="1">
            <a:spLocks noGrp="1"/>
          </p:cNvSpPr>
          <p:nvPr>
            <p:ph type="title"/>
          </p:nvPr>
        </p:nvSpPr>
        <p:spPr>
          <a:xfrm>
            <a:off x="713225" y="2129243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bg2">
                    <a:lumMod val="75000"/>
                  </a:schemeClr>
                </a:solidFill>
              </a:rPr>
              <a:t>RESTA APP</a:t>
            </a:r>
            <a:endParaRPr sz="6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63797" y="1851630"/>
            <a:ext cx="397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RESTA APP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2524094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lackadder ITC" panose="04020505051007020D02" pitchFamily="82" charset="0"/>
              </a:rPr>
              <a:t>Half the way All the taste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17717" r="19016" b="13907"/>
          <a:stretch/>
        </p:blipFill>
        <p:spPr>
          <a:xfrm>
            <a:off x="4495800" y="1762165"/>
            <a:ext cx="614926" cy="702149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8" name="Google Shape;836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  <p:sp>
        <p:nvSpPr>
          <p:cNvPr id="8369" name="Google Shape;836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Here’s what you’ll find in </a:t>
            </a:r>
            <a:r>
              <a:rPr lang="en" sz="1600" dirty="0" smtClean="0"/>
              <a:t>these slides: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endParaRPr lang="en" sz="1200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r>
              <a:rPr lang="en-US" dirty="0" smtClean="0"/>
              <a:t>Introduction.</a:t>
            </a:r>
            <a:endParaRPr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r>
              <a:rPr lang="en-US" dirty="0" smtClean="0"/>
              <a:t>P</a:t>
            </a:r>
            <a:r>
              <a:rPr lang="en" dirty="0" smtClean="0"/>
              <a:t>lanning..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r>
              <a:rPr lang="en-US" dirty="0" smtClean="0"/>
              <a:t>Organizing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r>
              <a:rPr lang="en-US" dirty="0" smtClean="0"/>
              <a:t>Influencing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AutoNum type="arabicPeriod"/>
            </a:pPr>
            <a:r>
              <a:rPr lang="en" dirty="0" smtClean="0"/>
              <a:t>Controlling.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8" grpId="0"/>
      <p:bldP spid="836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5" name="Google Shape;840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—Introduction</a:t>
            </a:r>
            <a:endParaRPr dirty="0"/>
          </a:p>
        </p:txBody>
      </p:sp>
      <p:sp>
        <p:nvSpPr>
          <p:cNvPr id="8406" name="Google Shape;8406;p35"/>
          <p:cNvSpPr txBox="1">
            <a:spLocks noGrp="1"/>
          </p:cNvSpPr>
          <p:nvPr>
            <p:ph type="body" idx="1"/>
          </p:nvPr>
        </p:nvSpPr>
        <p:spPr>
          <a:xfrm>
            <a:off x="1752600" y="1657350"/>
            <a:ext cx="5194050" cy="12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“</a:t>
            </a:r>
            <a:r>
              <a:rPr lang="en" sz="1600" dirty="0" smtClean="0"/>
              <a:t>We want </a:t>
            </a:r>
            <a:r>
              <a:rPr lang="en" sz="1600" dirty="0"/>
              <a:t>to faciliate </a:t>
            </a:r>
            <a:r>
              <a:rPr lang="en" sz="1600" dirty="0" smtClean="0"/>
              <a:t>the process of booking in restaurants and also the process of ordering food from a specific restaurant..</a:t>
            </a:r>
            <a:r>
              <a:rPr lang="en-US" sz="1600" dirty="0"/>
              <a:t> so we presented our program which will make it easier for </a:t>
            </a:r>
            <a:r>
              <a:rPr lang="en-US" sz="1600" dirty="0" smtClean="0"/>
              <a:t>people to do these two processes easily</a:t>
            </a:r>
            <a:r>
              <a:rPr lang="en-US" sz="1800" dirty="0"/>
              <a:t>.</a:t>
            </a:r>
            <a:r>
              <a:rPr lang="en" dirty="0" smtClean="0"/>
              <a:t>”</a:t>
            </a:r>
            <a:endParaRPr dirty="0"/>
          </a:p>
        </p:txBody>
      </p:sp>
      <p:cxnSp>
        <p:nvCxnSpPr>
          <p:cNvPr id="8407" name="Google Shape;8407;p35"/>
          <p:cNvCxnSpPr/>
          <p:nvPr/>
        </p:nvCxnSpPr>
        <p:spPr>
          <a:xfrm rot="10800000">
            <a:off x="3886200" y="3257550"/>
            <a:ext cx="1247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5" grpId="0"/>
      <p:bldP spid="84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4" name="Google Shape;8374;p33"/>
          <p:cNvSpPr/>
          <p:nvPr/>
        </p:nvSpPr>
        <p:spPr>
          <a:xfrm rot="-5400000">
            <a:off x="5495100" y="1936875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3" name="Google Shape;8383;p33"/>
          <p:cNvSpPr txBox="1">
            <a:spLocks noGrp="1"/>
          </p:cNvSpPr>
          <p:nvPr>
            <p:ph type="title"/>
          </p:nvPr>
        </p:nvSpPr>
        <p:spPr>
          <a:xfrm>
            <a:off x="217949" y="5143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PLANNING</a:t>
            </a:r>
            <a:endParaRPr dirty="0"/>
          </a:p>
        </p:txBody>
      </p:sp>
      <p:sp>
        <p:nvSpPr>
          <p:cNvPr id="8375" name="Google Shape;8375;p33"/>
          <p:cNvSpPr txBox="1">
            <a:spLocks noGrp="1"/>
          </p:cNvSpPr>
          <p:nvPr>
            <p:ph type="subTitle" idx="1"/>
          </p:nvPr>
        </p:nvSpPr>
        <p:spPr>
          <a:xfrm>
            <a:off x="-566100" y="1907475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</a:t>
            </a:r>
            <a:r>
              <a:rPr lang="en-US" dirty="0" smtClean="0"/>
              <a:t>nput</a:t>
            </a:r>
            <a:endParaRPr dirty="0"/>
          </a:p>
        </p:txBody>
      </p:sp>
      <p:sp>
        <p:nvSpPr>
          <p:cNvPr id="8385" name="Google Shape;8385;p33"/>
          <p:cNvSpPr txBox="1">
            <a:spLocks noGrp="1"/>
          </p:cNvSpPr>
          <p:nvPr>
            <p:ph type="subTitle" idx="3"/>
          </p:nvPr>
        </p:nvSpPr>
        <p:spPr>
          <a:xfrm>
            <a:off x="1828800" y="3239325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</a:t>
            </a:r>
            <a:endParaRPr dirty="0"/>
          </a:p>
        </p:txBody>
      </p:sp>
      <p:sp>
        <p:nvSpPr>
          <p:cNvPr id="8387" name="Google Shape;8387;p33"/>
          <p:cNvSpPr txBox="1">
            <a:spLocks noGrp="1"/>
          </p:cNvSpPr>
          <p:nvPr>
            <p:ph type="subTitle" idx="5"/>
          </p:nvPr>
        </p:nvSpPr>
        <p:spPr>
          <a:xfrm>
            <a:off x="6324600" y="1936050"/>
            <a:ext cx="2699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Planning process</a:t>
            </a:r>
            <a:endParaRPr dirty="0"/>
          </a:p>
        </p:txBody>
      </p:sp>
      <p:sp>
        <p:nvSpPr>
          <p:cNvPr id="8382" name="Google Shape;8382;p33"/>
          <p:cNvSpPr txBox="1">
            <a:spLocks noGrp="1"/>
          </p:cNvSpPr>
          <p:nvPr>
            <p:ph type="title" idx="9"/>
          </p:nvPr>
        </p:nvSpPr>
        <p:spPr>
          <a:xfrm>
            <a:off x="1679100" y="185902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79" name="Google Shape;8379;p33"/>
          <p:cNvSpPr txBox="1">
            <a:spLocks noGrp="1"/>
          </p:cNvSpPr>
          <p:nvPr>
            <p:ph type="title" idx="13"/>
          </p:nvPr>
        </p:nvSpPr>
        <p:spPr>
          <a:xfrm>
            <a:off x="3279299" y="2513775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380" name="Google Shape;8380;p33"/>
          <p:cNvSpPr txBox="1">
            <a:spLocks noGrp="1"/>
          </p:cNvSpPr>
          <p:nvPr>
            <p:ph type="title" idx="14"/>
          </p:nvPr>
        </p:nvSpPr>
        <p:spPr>
          <a:xfrm>
            <a:off x="5070000" y="1877250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376" name="Google Shape;8376;p33"/>
          <p:cNvSpPr/>
          <p:nvPr/>
        </p:nvSpPr>
        <p:spPr>
          <a:xfrm rot="-5400000">
            <a:off x="3704400" y="2524125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1" name="Google Shape;8381;p33"/>
          <p:cNvSpPr/>
          <p:nvPr/>
        </p:nvSpPr>
        <p:spPr>
          <a:xfrm rot="-5400000">
            <a:off x="2104200" y="1906650"/>
            <a:ext cx="744600" cy="685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3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4" grpId="0" animBg="1"/>
      <p:bldP spid="8383" grpId="0"/>
      <p:bldP spid="8375" grpId="0" build="p"/>
      <p:bldP spid="8385" grpId="0" build="p"/>
      <p:bldP spid="8387" grpId="0" build="p"/>
      <p:bldP spid="8382" grpId="0"/>
      <p:bldP spid="8379" grpId="0"/>
      <p:bldP spid="8380" grpId="0"/>
      <p:bldP spid="8376" grpId="0" animBg="1"/>
      <p:bldP spid="83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7" name="Google Shape;8877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INPUTS</a:t>
            </a:r>
            <a:endParaRPr dirty="0"/>
          </a:p>
        </p:txBody>
      </p:sp>
      <p:sp>
        <p:nvSpPr>
          <p:cNvPr id="8876" name="Google Shape;8876;p4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People</a:t>
            </a:r>
            <a:endParaRPr dirty="0"/>
          </a:p>
        </p:txBody>
      </p:sp>
      <p:sp>
        <p:nvSpPr>
          <p:cNvPr id="8878" name="Google Shape;8878;p49"/>
          <p:cNvSpPr txBox="1">
            <a:spLocks noGrp="1"/>
          </p:cNvSpPr>
          <p:nvPr>
            <p:ph type="subTitle" idx="2"/>
          </p:nvPr>
        </p:nvSpPr>
        <p:spPr>
          <a:xfrm>
            <a:off x="6705600" y="3486150"/>
            <a:ext cx="1543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Restaurant, system</a:t>
            </a:r>
            <a:endParaRPr dirty="0"/>
          </a:p>
        </p:txBody>
      </p:sp>
      <p:sp>
        <p:nvSpPr>
          <p:cNvPr id="8879" name="Google Shape;8879;p49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Money</a:t>
            </a:r>
            <a:endParaRPr dirty="0"/>
          </a:p>
        </p:txBody>
      </p:sp>
      <p:sp>
        <p:nvSpPr>
          <p:cNvPr id="8881" name="Google Shape;8881;p49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Raw material</a:t>
            </a:r>
            <a:endParaRPr dirty="0"/>
          </a:p>
        </p:txBody>
      </p:sp>
      <p:sp>
        <p:nvSpPr>
          <p:cNvPr id="8883" name="Google Shape;8883;p49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Machine</a:t>
            </a:r>
            <a:endParaRPr dirty="0"/>
          </a:p>
        </p:txBody>
      </p:sp>
      <p:sp>
        <p:nvSpPr>
          <p:cNvPr id="16" name="Google Shape;8878;p49"/>
          <p:cNvSpPr txBox="1">
            <a:spLocks noGrp="1"/>
          </p:cNvSpPr>
          <p:nvPr>
            <p:ph type="subTitle" idx="2"/>
          </p:nvPr>
        </p:nvSpPr>
        <p:spPr>
          <a:xfrm>
            <a:off x="4724400" y="1962150"/>
            <a:ext cx="1543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System Administrator, Customer, Restaurant Owner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7" grpId="0"/>
      <p:bldP spid="8876" grpId="0" build="p"/>
      <p:bldP spid="8879" grpId="0" build="p"/>
      <p:bldP spid="8881" grpId="0" build="p"/>
      <p:bldP spid="8883" grpId="0" build="p"/>
      <p:bldP spid="1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6" name="Google Shape;8846;p47"/>
          <p:cNvSpPr/>
          <p:nvPr/>
        </p:nvSpPr>
        <p:spPr>
          <a:xfrm rot="-5400000">
            <a:off x="5649900" y="1745223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7" name="Google Shape;884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PLANNING PROCESS</a:t>
            </a:r>
            <a:endParaRPr dirty="0"/>
          </a:p>
        </p:txBody>
      </p:sp>
      <p:sp>
        <p:nvSpPr>
          <p:cNvPr id="8853" name="Google Shape;8853;p4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855" name="Google Shape;8855;p4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56" name="Google Shape;8856;p4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857" name="Google Shape;8857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Organizational Objectives</a:t>
            </a:r>
            <a:endParaRPr dirty="0"/>
          </a:p>
        </p:txBody>
      </p:sp>
      <p:sp>
        <p:nvSpPr>
          <p:cNvPr id="8852" name="Google Shape;8852;p4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List Of Alternatives to Reach Objectives</a:t>
            </a:r>
            <a:endParaRPr dirty="0"/>
          </a:p>
        </p:txBody>
      </p:sp>
      <p:sp>
        <p:nvSpPr>
          <p:cNvPr id="8860" name="Google Shape;8860;p47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Develop premises on each </a:t>
            </a:r>
            <a:r>
              <a:rPr lang="en-US" dirty="0" smtClean="0"/>
              <a:t>Alternative</a:t>
            </a:r>
            <a:endParaRPr dirty="0"/>
          </a:p>
        </p:txBody>
      </p:sp>
      <p:sp>
        <p:nvSpPr>
          <p:cNvPr id="8858" name="Google Shape;8858;p47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Choosing Best Alternative</a:t>
            </a:r>
            <a:endParaRPr dirty="0"/>
          </a:p>
        </p:txBody>
      </p:sp>
      <p:sp>
        <p:nvSpPr>
          <p:cNvPr id="8851" name="Google Shape;8851;p47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859" name="Google Shape;8859;p47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Develop plans to pursue the chosen alternative</a:t>
            </a:r>
            <a:endParaRPr dirty="0"/>
          </a:p>
        </p:txBody>
      </p:sp>
      <p:sp>
        <p:nvSpPr>
          <p:cNvPr id="8848" name="Google Shape;8848;p47"/>
          <p:cNvSpPr/>
          <p:nvPr/>
        </p:nvSpPr>
        <p:spPr>
          <a:xfrm rot="-5400000">
            <a:off x="849300" y="2850123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9" name="Google Shape;8849;p47"/>
          <p:cNvSpPr/>
          <p:nvPr/>
        </p:nvSpPr>
        <p:spPr>
          <a:xfrm rot="-5400000">
            <a:off x="4049694" y="2850123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0" name="Google Shape;8850;p47"/>
          <p:cNvSpPr/>
          <p:nvPr/>
        </p:nvSpPr>
        <p:spPr>
          <a:xfrm rot="-5400000">
            <a:off x="7250088" y="2845064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845;p47"/>
          <p:cNvSpPr/>
          <p:nvPr/>
        </p:nvSpPr>
        <p:spPr>
          <a:xfrm rot="-5400000">
            <a:off x="2426550" y="1766174"/>
            <a:ext cx="1044600" cy="945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854;p47"/>
          <p:cNvSpPr txBox="1">
            <a:spLocks/>
          </p:cNvSpPr>
          <p:nvPr/>
        </p:nvSpPr>
        <p:spPr>
          <a:xfrm>
            <a:off x="2189550" y="1893524"/>
            <a:ext cx="159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"/>
              <a:buNone/>
              <a:defRPr sz="2800" b="0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02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6" grpId="0" animBg="1"/>
      <p:bldP spid="8853" grpId="0"/>
      <p:bldP spid="8855" grpId="0"/>
      <p:bldP spid="8856" grpId="0"/>
      <p:bldP spid="8857" grpId="0" build="p"/>
      <p:bldP spid="8852" grpId="0" build="p"/>
      <p:bldP spid="8860" grpId="0" build="p"/>
      <p:bldP spid="8858" grpId="0" build="p"/>
      <p:bldP spid="8851" grpId="0"/>
      <p:bldP spid="8859" grpId="0" build="p"/>
      <p:bldP spid="8848" grpId="0" animBg="1"/>
      <p:bldP spid="8849" grpId="0" animBg="1"/>
      <p:bldP spid="8850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" name="Google Shape;8396;p34"/>
          <p:cNvSpPr txBox="1">
            <a:spLocks noGrp="1"/>
          </p:cNvSpPr>
          <p:nvPr>
            <p:ph type="body" idx="1"/>
          </p:nvPr>
        </p:nvSpPr>
        <p:spPr>
          <a:xfrm>
            <a:off x="2743200" y="1885950"/>
            <a:ext cx="44958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>
                <a:latin typeface="+mj-lt"/>
              </a:rPr>
              <a:t>Organization plans</a:t>
            </a:r>
          </a:p>
          <a:p>
            <a:pPr marL="0" lvl="0" indent="0" algn="l">
              <a:spcAft>
                <a:spcPts val="1600"/>
              </a:spcAft>
              <a:buNone/>
            </a:pPr>
            <a:r>
              <a:rPr lang="en-US" dirty="0" smtClean="0"/>
              <a:t>We </a:t>
            </a:r>
            <a:r>
              <a:rPr lang="en-US" dirty="0"/>
              <a:t>have achieved the desired profit </a:t>
            </a:r>
            <a:r>
              <a:rPr lang="en-US" dirty="0" smtClean="0"/>
              <a:t>, We </a:t>
            </a:r>
            <a:r>
              <a:rPr lang="en-US" dirty="0"/>
              <a:t>gained </a:t>
            </a:r>
            <a:r>
              <a:rPr lang="en-US" dirty="0" smtClean="0"/>
              <a:t>popularity. We </a:t>
            </a:r>
            <a:r>
              <a:rPr lang="en-US" dirty="0"/>
              <a:t>upgraded our application to make it reachable for more </a:t>
            </a:r>
            <a:r>
              <a:rPr lang="en-US" dirty="0" smtClean="0"/>
              <a:t>customers.</a:t>
            </a:r>
            <a:endParaRPr dirty="0"/>
          </a:p>
        </p:txBody>
      </p:sp>
      <p:sp>
        <p:nvSpPr>
          <p:cNvPr id="8" name="Google Shape;8847;p47"/>
          <p:cNvSpPr txBox="1">
            <a:spLocks/>
          </p:cNvSpPr>
          <p:nvPr/>
        </p:nvSpPr>
        <p:spPr>
          <a:xfrm>
            <a:off x="457200" y="112395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800" b="0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" grpId="0" build="p"/>
      <p:bldP spid="8" grpId="0"/>
    </p:bldLst>
  </p:timing>
</p:sld>
</file>

<file path=ppt/theme/theme1.xml><?xml version="1.0" encoding="utf-8"?>
<a:theme xmlns:a="http://schemas.openxmlformats.org/drawingml/2006/main" name="Restaurant Consulting by Slidesgo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331</Words>
  <Application>Microsoft Office PowerPoint</Application>
  <PresentationFormat>On-screen Show (16:9)</PresentationFormat>
  <Paragraphs>114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Blackadder ITC</vt:lpstr>
      <vt:lpstr>Roboto Condensed Light</vt:lpstr>
      <vt:lpstr>Roboto Condensed</vt:lpstr>
      <vt:lpstr>Josefin Slab</vt:lpstr>
      <vt:lpstr>Montserrat</vt:lpstr>
      <vt:lpstr>Josefin Slab SemiBold</vt:lpstr>
      <vt:lpstr>Restaurant Consulting by Slidesgo</vt:lpstr>
      <vt:lpstr>PowerPoint Presentation</vt:lpstr>
      <vt:lpstr>RESTA APP</vt:lpstr>
      <vt:lpstr>PowerPoint Presentation</vt:lpstr>
      <vt:lpstr>Table of Contents</vt:lpstr>
      <vt:lpstr>—Introduction</vt:lpstr>
      <vt:lpstr>PLANNING</vt:lpstr>
      <vt:lpstr>INPUTS</vt:lpstr>
      <vt:lpstr>PLANNING PROCESS</vt:lpstr>
      <vt:lpstr>PowerPoint Presentation</vt:lpstr>
      <vt:lpstr>ORGANIZING</vt:lpstr>
      <vt:lpstr>INFLUENCING</vt:lpstr>
      <vt:lpstr>CONTROLLING</vt:lpstr>
      <vt:lpstr>Requirements for an effective control system</vt:lpstr>
      <vt:lpstr>Control function elements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CONSULTING</dc:title>
  <dc:creator>omnia</dc:creator>
  <cp:lastModifiedBy>EGYPT</cp:lastModifiedBy>
  <cp:revision>33</cp:revision>
  <dcterms:modified xsi:type="dcterms:W3CDTF">2022-05-15T14:05:43Z</dcterms:modified>
</cp:coreProperties>
</file>